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.xml" ContentType="application/vnd.openxmlformats-officedocument.presentationml.notesSlide+xml"/>
  <Override PartName="/ppt/ink/ink18.xml" ContentType="application/inkml+xml"/>
  <Override PartName="/ppt/notesSlides/notesSlide2.xml" ContentType="application/vnd.openxmlformats-officedocument.presentationml.notesSlide+xml"/>
  <Override PartName="/ppt/ink/ink19.xml" ContentType="application/inkml+xml"/>
  <Override PartName="/ppt/notesSlides/notesSlide3.xml" ContentType="application/vnd.openxmlformats-officedocument.presentationml.notesSlide+xml"/>
  <Override PartName="/ppt/ink/ink2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1.xml" ContentType="application/inkml+xml"/>
  <Override PartName="/ppt/notesSlides/notesSlide6.xml" ContentType="application/vnd.openxmlformats-officedocument.presentationml.notesSlide+xml"/>
  <Override PartName="/ppt/ink/ink22.xml" ContentType="application/inkml+xml"/>
  <Override PartName="/ppt/notesSlides/notesSlide7.xml" ContentType="application/vnd.openxmlformats-officedocument.presentationml.notesSlide+xml"/>
  <Override PartName="/ppt/ink/ink23.xml" ContentType="application/inkml+xml"/>
  <Override PartName="/ppt/notesSlides/notesSlide8.xml" ContentType="application/vnd.openxmlformats-officedocument.presentationml.notesSlide+xml"/>
  <Override PartName="/ppt/ink/ink24.xml" ContentType="application/inkml+xml"/>
  <Override PartName="/ppt/notesSlides/notesSlide9.xml" ContentType="application/vnd.openxmlformats-officedocument.presentationml.notesSlide+xml"/>
  <Override PartName="/ppt/ink/ink25.xml" ContentType="application/inkml+xml"/>
  <Override PartName="/ppt/notesSlides/notesSlide10.xml" ContentType="application/vnd.openxmlformats-officedocument.presentationml.notesSlide+xml"/>
  <Override PartName="/ppt/ink/ink26.xml" ContentType="application/inkml+xml"/>
  <Override PartName="/ppt/notesSlides/notesSlide11.xml" ContentType="application/vnd.openxmlformats-officedocument.presentationml.notesSlide+xml"/>
  <Override PartName="/ppt/ink/ink27.xml" ContentType="application/inkml+xml"/>
  <Override PartName="/ppt/notesSlides/notesSlide12.xml" ContentType="application/vnd.openxmlformats-officedocument.presentationml.notesSlide+xml"/>
  <Override PartName="/ppt/ink/ink28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9.xml" ContentType="application/inkml+xml"/>
  <Override PartName="/ppt/notesSlides/notesSlide15.xml" ContentType="application/vnd.openxmlformats-officedocument.presentationml.notesSlide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notesSlides/notesSlide17.xml" ContentType="application/vnd.openxmlformats-officedocument.presentationml.notesSlide+xml"/>
  <Override PartName="/ppt/ink/ink32.xml" ContentType="application/inkml+xml"/>
  <Override PartName="/ppt/notesSlides/notesSlide18.xml" ContentType="application/vnd.openxmlformats-officedocument.presentationml.notesSlide+xml"/>
  <Override PartName="/ppt/ink/ink33.xml" ContentType="application/inkml+xml"/>
  <Override PartName="/ppt/notesSlides/notesSlide19.xml" ContentType="application/vnd.openxmlformats-officedocument.presentationml.notesSlide+xml"/>
  <Override PartName="/ppt/ink/ink34.xml" ContentType="application/inkml+xml"/>
  <Override PartName="/ppt/notesSlides/notesSlide20.xml" ContentType="application/vnd.openxmlformats-officedocument.presentationml.notesSlide+xml"/>
  <Override PartName="/ppt/ink/ink35.xml" ContentType="application/inkml+xml"/>
  <Override PartName="/ppt/notesSlides/notesSlide21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22.xml" ContentType="application/vnd.openxmlformats-officedocument.presentationml.notesSlide+xml"/>
  <Override PartName="/ppt/ink/ink38.xml" ContentType="application/inkml+xml"/>
  <Override PartName="/ppt/notesSlides/notesSlide23.xml" ContentType="application/vnd.openxmlformats-officedocument.presentationml.notesSlide+xml"/>
  <Override PartName="/ppt/ink/ink39.xml" ContentType="application/inkml+xml"/>
  <Override PartName="/ppt/notesSlides/notesSlide24.xml" ContentType="application/vnd.openxmlformats-officedocument.presentationml.notesSlide+xml"/>
  <Override PartName="/ppt/ink/ink40.xml" ContentType="application/inkml+xml"/>
  <Override PartName="/ppt/notesSlides/notesSlide25.xml" ContentType="application/vnd.openxmlformats-officedocument.presentationml.notesSlide+xml"/>
  <Override PartName="/ppt/ink/ink41.xml" ContentType="application/inkml+xml"/>
  <Override PartName="/ppt/notesSlides/notesSlide26.xml" ContentType="application/vnd.openxmlformats-officedocument.presentationml.notesSlide+xml"/>
  <Override PartName="/ppt/ink/ink42.xml" ContentType="application/inkml+xml"/>
  <Override PartName="/ppt/notesSlides/notesSlide27.xml" ContentType="application/vnd.openxmlformats-officedocument.presentationml.notesSlide+xml"/>
  <Override PartName="/ppt/ink/ink43.xml" ContentType="application/inkml+xml"/>
  <Override PartName="/ppt/notesSlides/notesSlide28.xml" ContentType="application/vnd.openxmlformats-officedocument.presentationml.notesSlide+xml"/>
  <Override PartName="/ppt/ink/ink44.xml" ContentType="application/inkml+xml"/>
  <Override PartName="/ppt/notesSlides/notesSlide29.xml" ContentType="application/vnd.openxmlformats-officedocument.presentationml.notesSlide+xml"/>
  <Override PartName="/ppt/ink/ink45.xml" ContentType="application/inkml+xml"/>
  <Override PartName="/ppt/notesSlides/notesSlide30.xml" ContentType="application/vnd.openxmlformats-officedocument.presentationml.notesSlide+xml"/>
  <Override PartName="/ppt/ink/ink46.xml" ContentType="application/inkml+xml"/>
  <Override PartName="/ppt/notesSlides/notesSlide31.xml" ContentType="application/vnd.openxmlformats-officedocument.presentationml.notesSlide+xml"/>
  <Override PartName="/ppt/ink/ink47.xml" ContentType="application/inkml+xml"/>
  <Override PartName="/ppt/notesSlides/notesSlide32.xml" ContentType="application/vnd.openxmlformats-officedocument.presentationml.notesSlide+xml"/>
  <Override PartName="/ppt/ink/ink48.xml" ContentType="application/inkml+xml"/>
  <Override PartName="/ppt/notesSlides/notesSlide33.xml" ContentType="application/vnd.openxmlformats-officedocument.presentationml.notesSlide+xml"/>
  <Override PartName="/ppt/ink/ink49.xml" ContentType="application/inkml+xml"/>
  <Override PartName="/ppt/notesSlides/notesSlide34.xml" ContentType="application/vnd.openxmlformats-officedocument.presentationml.notesSlide+xml"/>
  <Override PartName="/ppt/ink/ink50.xml" ContentType="application/inkml+xml"/>
  <Override PartName="/ppt/notesSlides/notesSlide35.xml" ContentType="application/vnd.openxmlformats-officedocument.presentationml.notesSlide+xml"/>
  <Override PartName="/ppt/ink/ink51.xml" ContentType="application/inkml+xml"/>
  <Override PartName="/ppt/notesSlides/notesSlide36.xml" ContentType="application/vnd.openxmlformats-officedocument.presentationml.notesSlide+xml"/>
  <Override PartName="/ppt/ink/ink52.xml" ContentType="application/inkml+xml"/>
  <Override PartName="/ppt/ink/ink53.xml" ContentType="application/inkml+xml"/>
  <Override PartName="/ppt/notesSlides/notesSlide37.xml" ContentType="application/vnd.openxmlformats-officedocument.presentationml.notesSlide+xml"/>
  <Override PartName="/ppt/ink/ink54.xml" ContentType="application/inkml+xml"/>
  <Override PartName="/ppt/notesSlides/notesSlide38.xml" ContentType="application/vnd.openxmlformats-officedocument.presentationml.notesSlide+xml"/>
  <Override PartName="/ppt/ink/ink55.xml" ContentType="application/inkml+xml"/>
  <Override PartName="/ppt/notesSlides/notesSlide39.xml" ContentType="application/vnd.openxmlformats-officedocument.presentationml.notesSlide+xml"/>
  <Override PartName="/ppt/ink/ink56.xml" ContentType="application/inkml+xml"/>
  <Override PartName="/ppt/notesSlides/notesSlide40.xml" ContentType="application/vnd.openxmlformats-officedocument.presentationml.notesSlide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78"/>
  </p:notesMasterIdLst>
  <p:sldIdLst>
    <p:sldId id="298" r:id="rId5"/>
    <p:sldId id="257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99" r:id="rId24"/>
    <p:sldId id="268" r:id="rId25"/>
    <p:sldId id="300" r:id="rId26"/>
    <p:sldId id="269" r:id="rId27"/>
    <p:sldId id="301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83" r:id="rId38"/>
    <p:sldId id="279" r:id="rId39"/>
    <p:sldId id="281" r:id="rId40"/>
    <p:sldId id="280" r:id="rId41"/>
    <p:sldId id="282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325" r:id="rId57"/>
    <p:sldId id="324" r:id="rId58"/>
    <p:sldId id="309" r:id="rId59"/>
    <p:sldId id="310" r:id="rId60"/>
    <p:sldId id="311" r:id="rId61"/>
    <p:sldId id="312" r:id="rId62"/>
    <p:sldId id="313" r:id="rId63"/>
    <p:sldId id="314" r:id="rId64"/>
    <p:sldId id="326" r:id="rId65"/>
    <p:sldId id="327" r:id="rId66"/>
    <p:sldId id="328" r:id="rId67"/>
    <p:sldId id="329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2FF42CBA-5C1B-4AEC-A4A7-EE143238FF78}">
          <p14:sldIdLst>
            <p14:sldId id="298"/>
            <p14:sldId id="257"/>
            <p14:sldId id="302"/>
            <p14:sldId id="303"/>
            <p14:sldId id="304"/>
            <p14:sldId id="305"/>
            <p14:sldId id="306"/>
            <p14:sldId id="307"/>
            <p14:sldId id="308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99"/>
            <p14:sldId id="268"/>
            <p14:sldId id="300"/>
            <p14:sldId id="269"/>
            <p14:sldId id="301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3"/>
            <p14:sldId id="279"/>
            <p14:sldId id="281"/>
            <p14:sldId id="280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25"/>
            <p14:sldId id="324"/>
            <p14:sldId id="309"/>
            <p14:sldId id="310"/>
            <p14:sldId id="311"/>
            <p14:sldId id="312"/>
            <p14:sldId id="313"/>
            <p14:sldId id="314"/>
            <p14:sldId id="326"/>
            <p14:sldId id="327"/>
            <p14:sldId id="328"/>
            <p14:sldId id="329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C97"/>
    <a:srgbClr val="235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AE5001-468B-4654-A2FB-7436A38AF9E0}" v="46" dt="2020-04-18T10:56:47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34" autoAdjust="0"/>
  </p:normalViewPr>
  <p:slideViewPr>
    <p:cSldViewPr>
      <p:cViewPr varScale="1">
        <p:scale>
          <a:sx n="85" d="100"/>
          <a:sy n="85" d="100"/>
        </p:scale>
        <p:origin x="13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acir Manoel Rodrigues Junior" userId="47811eb5-4548-4a46-a9b9-3a198d95fa3a" providerId="ADAL" clId="{93AE5001-468B-4654-A2FB-7436A38AF9E0}"/>
    <pc:docChg chg="undo addSld delSld modSld modSection">
      <pc:chgData name="Moacir Manoel Rodrigues Junior" userId="47811eb5-4548-4a46-a9b9-3a198d95fa3a" providerId="ADAL" clId="{93AE5001-468B-4654-A2FB-7436A38AF9E0}" dt="2020-04-18T19:58:18.669" v="4"/>
      <pc:docMkLst>
        <pc:docMk/>
      </pc:docMkLst>
      <pc:sldChg chg="addSp">
        <pc:chgData name="Moacir Manoel Rodrigues Junior" userId="47811eb5-4548-4a46-a9b9-3a198d95fa3a" providerId="ADAL" clId="{93AE5001-468B-4654-A2FB-7436A38AF9E0}" dt="2020-04-18T19:58:18.669" v="4"/>
        <pc:sldMkLst>
          <pc:docMk/>
          <pc:sldMk cId="1641234340" sldId="319"/>
        </pc:sldMkLst>
        <pc:inkChg chg="add">
          <ac:chgData name="Moacir Manoel Rodrigues Junior" userId="47811eb5-4548-4a46-a9b9-3a198d95fa3a" providerId="ADAL" clId="{93AE5001-468B-4654-A2FB-7436A38AF9E0}" dt="2020-04-18T19:58:18.669" v="4"/>
          <ac:inkMkLst>
            <pc:docMk/>
            <pc:sldMk cId="1641234340" sldId="319"/>
            <ac:inkMk id="4" creationId="{113B303D-6736-4577-805F-6FB921388821}"/>
          </ac:inkMkLst>
        </pc:inkChg>
      </pc:sldChg>
      <pc:sldChg chg="addSp">
        <pc:chgData name="Moacir Manoel Rodrigues Junior" userId="47811eb5-4548-4a46-a9b9-3a198d95fa3a" providerId="ADAL" clId="{93AE5001-468B-4654-A2FB-7436A38AF9E0}" dt="2020-04-18T19:58:18.669" v="4"/>
        <pc:sldMkLst>
          <pc:docMk/>
          <pc:sldMk cId="306311835" sldId="321"/>
        </pc:sldMkLst>
        <pc:inkChg chg="add">
          <ac:chgData name="Moacir Manoel Rodrigues Junior" userId="47811eb5-4548-4a46-a9b9-3a198d95fa3a" providerId="ADAL" clId="{93AE5001-468B-4654-A2FB-7436A38AF9E0}" dt="2020-04-18T19:58:18.669" v="4"/>
          <ac:inkMkLst>
            <pc:docMk/>
            <pc:sldMk cId="306311835" sldId="321"/>
            <ac:inkMk id="4" creationId="{E7FD6D3E-2CEB-4B89-A55E-80867AFD33EE}"/>
          </ac:inkMkLst>
        </pc:inkChg>
      </pc:sldChg>
      <pc:sldChg chg="addSp">
        <pc:chgData name="Moacir Manoel Rodrigues Junior" userId="47811eb5-4548-4a46-a9b9-3a198d95fa3a" providerId="ADAL" clId="{93AE5001-468B-4654-A2FB-7436A38AF9E0}" dt="2020-04-18T19:58:18.669" v="4"/>
        <pc:sldMkLst>
          <pc:docMk/>
          <pc:sldMk cId="3208656426" sldId="322"/>
        </pc:sldMkLst>
        <pc:inkChg chg="add">
          <ac:chgData name="Moacir Manoel Rodrigues Junior" userId="47811eb5-4548-4a46-a9b9-3a198d95fa3a" providerId="ADAL" clId="{93AE5001-468B-4654-A2FB-7436A38AF9E0}" dt="2020-04-18T19:58:18.669" v="4"/>
          <ac:inkMkLst>
            <pc:docMk/>
            <pc:sldMk cId="3208656426" sldId="322"/>
            <ac:inkMk id="6" creationId="{DC1F962C-3F31-4609-9149-681AF947DC71}"/>
          </ac:inkMkLst>
        </pc:inkChg>
      </pc:sldChg>
      <pc:sldChg chg="addSp">
        <pc:chgData name="Moacir Manoel Rodrigues Junior" userId="47811eb5-4548-4a46-a9b9-3a198d95fa3a" providerId="ADAL" clId="{93AE5001-468B-4654-A2FB-7436A38AF9E0}" dt="2020-04-18T19:58:18.669" v="4"/>
        <pc:sldMkLst>
          <pc:docMk/>
          <pc:sldMk cId="1462128709" sldId="323"/>
        </pc:sldMkLst>
        <pc:inkChg chg="add">
          <ac:chgData name="Moacir Manoel Rodrigues Junior" userId="47811eb5-4548-4a46-a9b9-3a198d95fa3a" providerId="ADAL" clId="{93AE5001-468B-4654-A2FB-7436A38AF9E0}" dt="2020-04-18T19:58:18.669" v="4"/>
          <ac:inkMkLst>
            <pc:docMk/>
            <pc:sldMk cId="1462128709" sldId="323"/>
            <ac:inkMk id="4" creationId="{D3942900-0101-42F3-8B80-984520D76062}"/>
          </ac:inkMkLst>
        </pc:inkChg>
      </pc:sldChg>
      <pc:sldChg chg="add del">
        <pc:chgData name="Moacir Manoel Rodrigues Junior" userId="47811eb5-4548-4a46-a9b9-3a198d95fa3a" providerId="ADAL" clId="{93AE5001-468B-4654-A2FB-7436A38AF9E0}" dt="2020-04-18T17:48:34.233" v="1" actId="2696"/>
        <pc:sldMkLst>
          <pc:docMk/>
          <pc:sldMk cId="409633856" sldId="328"/>
        </pc:sldMkLst>
      </pc:sldChg>
      <pc:sldChg chg="delSp add modAnim">
        <pc:chgData name="Moacir Manoel Rodrigues Junior" userId="47811eb5-4548-4a46-a9b9-3a198d95fa3a" providerId="ADAL" clId="{93AE5001-468B-4654-A2FB-7436A38AF9E0}" dt="2020-04-18T17:48:41.614" v="3" actId="478"/>
        <pc:sldMkLst>
          <pc:docMk/>
          <pc:sldMk cId="3142301285" sldId="329"/>
        </pc:sldMkLst>
        <pc:picChg chg="del">
          <ac:chgData name="Moacir Manoel Rodrigues Junior" userId="47811eb5-4548-4a46-a9b9-3a198d95fa3a" providerId="ADAL" clId="{93AE5001-468B-4654-A2FB-7436A38AF9E0}" dt="2020-04-18T17:48:41.614" v="3" actId="478"/>
          <ac:picMkLst>
            <pc:docMk/>
            <pc:sldMk cId="3142301285" sldId="329"/>
            <ac:picMk id="2050" creationId="{6375112E-1731-4E7C-AB58-C9851A1D73C5}"/>
          </ac:picMkLst>
        </pc:picChg>
        <pc:picChg chg="del">
          <ac:chgData name="Moacir Manoel Rodrigues Junior" userId="47811eb5-4548-4a46-a9b9-3a198d95fa3a" providerId="ADAL" clId="{93AE5001-468B-4654-A2FB-7436A38AF9E0}" dt="2020-04-18T17:48:41.614" v="3" actId="478"/>
          <ac:picMkLst>
            <pc:docMk/>
            <pc:sldMk cId="3142301285" sldId="329"/>
            <ac:picMk id="2052" creationId="{6EC107EF-E29D-4A42-93E2-25A8B0097A41}"/>
          </ac:picMkLst>
        </pc:picChg>
        <pc:cxnChg chg="del">
          <ac:chgData name="Moacir Manoel Rodrigues Junior" userId="47811eb5-4548-4a46-a9b9-3a198d95fa3a" providerId="ADAL" clId="{93AE5001-468B-4654-A2FB-7436A38AF9E0}" dt="2020-04-18T17:48:41.614" v="3" actId="478"/>
          <ac:cxnSpMkLst>
            <pc:docMk/>
            <pc:sldMk cId="3142301285" sldId="329"/>
            <ac:cxnSpMk id="6" creationId="{79938358-7A52-48F9-B5D8-51B1AC65BC3B}"/>
          </ac:cxnSpMkLst>
        </pc:cxnChg>
      </pc:sldChg>
    </pc:docChg>
  </pc:docChgLst>
  <pc:docChgLst>
    <pc:chgData name="Moacir Manoel Rodrigues Junior" userId="47811eb5-4548-4a46-a9b9-3a198d95fa3a" providerId="ADAL" clId="{B36C2444-E09B-4CF3-9C4C-648582589415}"/>
    <pc:docChg chg="custSel addSld delSld modSld">
      <pc:chgData name="Moacir Manoel Rodrigues Junior" userId="47811eb5-4548-4a46-a9b9-3a198d95fa3a" providerId="ADAL" clId="{B36C2444-E09B-4CF3-9C4C-648582589415}" dt="2020-04-18T10:56:47.327" v="101"/>
      <pc:docMkLst>
        <pc:docMk/>
      </pc:docMkLst>
      <pc:sldChg chg="modSp">
        <pc:chgData name="Moacir Manoel Rodrigues Junior" userId="47811eb5-4548-4a46-a9b9-3a198d95fa3a" providerId="ADAL" clId="{B36C2444-E09B-4CF3-9C4C-648582589415}" dt="2020-04-18T10:50:18.011" v="44" actId="20577"/>
        <pc:sldMkLst>
          <pc:docMk/>
          <pc:sldMk cId="1183099816" sldId="311"/>
        </pc:sldMkLst>
        <pc:spChg chg="mod">
          <ac:chgData name="Moacir Manoel Rodrigues Junior" userId="47811eb5-4548-4a46-a9b9-3a198d95fa3a" providerId="ADAL" clId="{B36C2444-E09B-4CF3-9C4C-648582589415}" dt="2020-04-18T10:50:18.011" v="44" actId="20577"/>
          <ac:spMkLst>
            <pc:docMk/>
            <pc:sldMk cId="1183099816" sldId="311"/>
            <ac:spMk id="9" creationId="{00000000-0000-0000-0000-000000000000}"/>
          </ac:spMkLst>
        </pc:spChg>
      </pc:sldChg>
      <pc:sldChg chg="addSp delSp modSp modAnim">
        <pc:chgData name="Moacir Manoel Rodrigues Junior" userId="47811eb5-4548-4a46-a9b9-3a198d95fa3a" providerId="ADAL" clId="{B36C2444-E09B-4CF3-9C4C-648582589415}" dt="2020-04-18T10:56:23.395" v="93"/>
        <pc:sldMkLst>
          <pc:docMk/>
          <pc:sldMk cId="1147516085" sldId="314"/>
        </pc:sldMkLst>
        <pc:picChg chg="add mod">
          <ac:chgData name="Moacir Manoel Rodrigues Junior" userId="47811eb5-4548-4a46-a9b9-3a198d95fa3a" providerId="ADAL" clId="{B36C2444-E09B-4CF3-9C4C-648582589415}" dt="2020-04-18T10:52:07.651" v="52" actId="1076"/>
          <ac:picMkLst>
            <pc:docMk/>
            <pc:sldMk cId="1147516085" sldId="314"/>
            <ac:picMk id="4" creationId="{7981BE42-5093-4EAF-A577-44B9E970C3D2}"/>
          </ac:picMkLst>
        </pc:picChg>
        <pc:picChg chg="add del mod">
          <ac:chgData name="Moacir Manoel Rodrigues Junior" userId="47811eb5-4548-4a46-a9b9-3a198d95fa3a" providerId="ADAL" clId="{B36C2444-E09B-4CF3-9C4C-648582589415}" dt="2020-04-18T10:53:25.808" v="62" actId="478"/>
          <ac:picMkLst>
            <pc:docMk/>
            <pc:sldMk cId="1147516085" sldId="314"/>
            <ac:picMk id="7" creationId="{E9E06047-6197-42B5-AF21-32D9E3E96A99}"/>
          </ac:picMkLst>
        </pc:picChg>
        <pc:picChg chg="add mod">
          <ac:chgData name="Moacir Manoel Rodrigues Junior" userId="47811eb5-4548-4a46-a9b9-3a198d95fa3a" providerId="ADAL" clId="{B36C2444-E09B-4CF3-9C4C-648582589415}" dt="2020-04-18T10:56:22.068" v="92" actId="1076"/>
          <ac:picMkLst>
            <pc:docMk/>
            <pc:sldMk cId="1147516085" sldId="314"/>
            <ac:picMk id="8" creationId="{86FAE43E-8243-4721-87EC-8CCAF066DC99}"/>
          </ac:picMkLst>
        </pc:picChg>
        <pc:cxnChg chg="add mod">
          <ac:chgData name="Moacir Manoel Rodrigues Junior" userId="47811eb5-4548-4a46-a9b9-3a198d95fa3a" providerId="ADAL" clId="{B36C2444-E09B-4CF3-9C4C-648582589415}" dt="2020-04-18T10:52:23.222" v="55" actId="1582"/>
          <ac:cxnSpMkLst>
            <pc:docMk/>
            <pc:sldMk cId="1147516085" sldId="314"/>
            <ac:cxnSpMk id="6" creationId="{79938358-7A52-48F9-B5D8-51B1AC65BC3B}"/>
          </ac:cxnSpMkLst>
        </pc:cxnChg>
      </pc:sldChg>
      <pc:sldChg chg="addSp delSp modSp add">
        <pc:chgData name="Moacir Manoel Rodrigues Junior" userId="47811eb5-4548-4a46-a9b9-3a198d95fa3a" providerId="ADAL" clId="{B36C2444-E09B-4CF3-9C4C-648582589415}" dt="2020-04-18T09:54:59.842" v="2"/>
        <pc:sldMkLst>
          <pc:docMk/>
          <pc:sldMk cId="2756720187" sldId="324"/>
        </pc:sldMkLst>
        <pc:spChg chg="del">
          <ac:chgData name="Moacir Manoel Rodrigues Junior" userId="47811eb5-4548-4a46-a9b9-3a198d95fa3a" providerId="ADAL" clId="{B36C2444-E09B-4CF3-9C4C-648582589415}" dt="2020-04-18T09:54:53.793" v="1"/>
          <ac:spMkLst>
            <pc:docMk/>
            <pc:sldMk cId="2756720187" sldId="324"/>
            <ac:spMk id="2" creationId="{042BF153-FEC5-4EF4-9E6F-5EC20D03DABA}"/>
          </ac:spMkLst>
        </pc:spChg>
        <pc:spChg chg="del">
          <ac:chgData name="Moacir Manoel Rodrigues Junior" userId="47811eb5-4548-4a46-a9b9-3a198d95fa3a" providerId="ADAL" clId="{B36C2444-E09B-4CF3-9C4C-648582589415}" dt="2020-04-18T09:54:53.793" v="1"/>
          <ac:spMkLst>
            <pc:docMk/>
            <pc:sldMk cId="2756720187" sldId="324"/>
            <ac:spMk id="3" creationId="{8693A416-B53F-4EAF-ACD0-B7267BF707A2}"/>
          </ac:spMkLst>
        </pc:spChg>
        <pc:spChg chg="add mod">
          <ac:chgData name="Moacir Manoel Rodrigues Junior" userId="47811eb5-4548-4a46-a9b9-3a198d95fa3a" providerId="ADAL" clId="{B36C2444-E09B-4CF3-9C4C-648582589415}" dt="2020-04-18T09:54:59.842" v="2"/>
          <ac:spMkLst>
            <pc:docMk/>
            <pc:sldMk cId="2756720187" sldId="324"/>
            <ac:spMk id="5" creationId="{B0541E96-0331-4E63-9D63-F27C6144971F}"/>
          </ac:spMkLst>
        </pc:spChg>
        <pc:spChg chg="add mod">
          <ac:chgData name="Moacir Manoel Rodrigues Junior" userId="47811eb5-4548-4a46-a9b9-3a198d95fa3a" providerId="ADAL" clId="{B36C2444-E09B-4CF3-9C4C-648582589415}" dt="2020-04-18T09:54:53.793" v="1"/>
          <ac:spMkLst>
            <pc:docMk/>
            <pc:sldMk cId="2756720187" sldId="324"/>
            <ac:spMk id="6" creationId="{B17A129F-AB4A-4C52-8342-B7499E6F9CB2}"/>
          </ac:spMkLst>
        </pc:spChg>
      </pc:sldChg>
      <pc:sldChg chg="modSp add">
        <pc:chgData name="Moacir Manoel Rodrigues Junior" userId="47811eb5-4548-4a46-a9b9-3a198d95fa3a" providerId="ADAL" clId="{B36C2444-E09B-4CF3-9C4C-648582589415}" dt="2020-04-18T09:57:13.347" v="36" actId="1076"/>
        <pc:sldMkLst>
          <pc:docMk/>
          <pc:sldMk cId="0" sldId="325"/>
        </pc:sldMkLst>
        <pc:spChg chg="mod">
          <ac:chgData name="Moacir Manoel Rodrigues Junior" userId="47811eb5-4548-4a46-a9b9-3a198d95fa3a" providerId="ADAL" clId="{B36C2444-E09B-4CF3-9C4C-648582589415}" dt="2020-04-18T09:56:53.093" v="34" actId="20577"/>
          <ac:spMkLst>
            <pc:docMk/>
            <pc:sldMk cId="0" sldId="325"/>
            <ac:spMk id="3" creationId="{00000000-0000-0000-0000-000000000000}"/>
          </ac:spMkLst>
        </pc:spChg>
        <pc:spChg chg="mod">
          <ac:chgData name="Moacir Manoel Rodrigues Junior" userId="47811eb5-4548-4a46-a9b9-3a198d95fa3a" providerId="ADAL" clId="{B36C2444-E09B-4CF3-9C4C-648582589415}" dt="2020-04-18T09:56:58.927" v="35" actId="1076"/>
          <ac:spMkLst>
            <pc:docMk/>
            <pc:sldMk cId="0" sldId="325"/>
            <ac:spMk id="30" creationId="{00000000-0000-0000-0000-000000000000}"/>
          </ac:spMkLst>
        </pc:spChg>
        <pc:spChg chg="mod">
          <ac:chgData name="Moacir Manoel Rodrigues Junior" userId="47811eb5-4548-4a46-a9b9-3a198d95fa3a" providerId="ADAL" clId="{B36C2444-E09B-4CF3-9C4C-648582589415}" dt="2020-04-18T09:57:13.347" v="36" actId="1076"/>
          <ac:spMkLst>
            <pc:docMk/>
            <pc:sldMk cId="0" sldId="325"/>
            <ac:spMk id="31" creationId="{00000000-0000-0000-0000-000000000000}"/>
          </ac:spMkLst>
        </pc:spChg>
        <pc:spChg chg="mod">
          <ac:chgData name="Moacir Manoel Rodrigues Junior" userId="47811eb5-4548-4a46-a9b9-3a198d95fa3a" providerId="ADAL" clId="{B36C2444-E09B-4CF3-9C4C-648582589415}" dt="2020-04-18T09:57:13.347" v="36" actId="1076"/>
          <ac:spMkLst>
            <pc:docMk/>
            <pc:sldMk cId="0" sldId="325"/>
            <ac:spMk id="32" creationId="{00000000-0000-0000-0000-000000000000}"/>
          </ac:spMkLst>
        </pc:spChg>
        <pc:spChg chg="mod">
          <ac:chgData name="Moacir Manoel Rodrigues Junior" userId="47811eb5-4548-4a46-a9b9-3a198d95fa3a" providerId="ADAL" clId="{B36C2444-E09B-4CF3-9C4C-648582589415}" dt="2020-04-18T09:57:13.347" v="36" actId="1076"/>
          <ac:spMkLst>
            <pc:docMk/>
            <pc:sldMk cId="0" sldId="325"/>
            <ac:spMk id="33" creationId="{00000000-0000-0000-0000-000000000000}"/>
          </ac:spMkLst>
        </pc:spChg>
        <pc:spChg chg="mod">
          <ac:chgData name="Moacir Manoel Rodrigues Junior" userId="47811eb5-4548-4a46-a9b9-3a198d95fa3a" providerId="ADAL" clId="{B36C2444-E09B-4CF3-9C4C-648582589415}" dt="2020-04-18T09:57:13.347" v="36" actId="1076"/>
          <ac:spMkLst>
            <pc:docMk/>
            <pc:sldMk cId="0" sldId="325"/>
            <ac:spMk id="35" creationId="{00000000-0000-0000-0000-000000000000}"/>
          </ac:spMkLst>
        </pc:spChg>
        <pc:spChg chg="mod">
          <ac:chgData name="Moacir Manoel Rodrigues Junior" userId="47811eb5-4548-4a46-a9b9-3a198d95fa3a" providerId="ADAL" clId="{B36C2444-E09B-4CF3-9C4C-648582589415}" dt="2020-04-18T09:57:13.347" v="36" actId="1076"/>
          <ac:spMkLst>
            <pc:docMk/>
            <pc:sldMk cId="0" sldId="325"/>
            <ac:spMk id="36" creationId="{00000000-0000-0000-0000-000000000000}"/>
          </ac:spMkLst>
        </pc:spChg>
        <pc:spChg chg="mod">
          <ac:chgData name="Moacir Manoel Rodrigues Junior" userId="47811eb5-4548-4a46-a9b9-3a198d95fa3a" providerId="ADAL" clId="{B36C2444-E09B-4CF3-9C4C-648582589415}" dt="2020-04-18T09:57:13.347" v="36" actId="1076"/>
          <ac:spMkLst>
            <pc:docMk/>
            <pc:sldMk cId="0" sldId="325"/>
            <ac:spMk id="37" creationId="{00000000-0000-0000-0000-000000000000}"/>
          </ac:spMkLst>
        </pc:spChg>
        <pc:spChg chg="mod">
          <ac:chgData name="Moacir Manoel Rodrigues Junior" userId="47811eb5-4548-4a46-a9b9-3a198d95fa3a" providerId="ADAL" clId="{B36C2444-E09B-4CF3-9C4C-648582589415}" dt="2020-04-18T09:55:50.475" v="4" actId="108"/>
          <ac:spMkLst>
            <pc:docMk/>
            <pc:sldMk cId="0" sldId="325"/>
            <ac:spMk id="39" creationId="{00000000-0000-0000-0000-000000000000}"/>
          </ac:spMkLst>
        </pc:spChg>
        <pc:grpChg chg="mod">
          <ac:chgData name="Moacir Manoel Rodrigues Junior" userId="47811eb5-4548-4a46-a9b9-3a198d95fa3a" providerId="ADAL" clId="{B36C2444-E09B-4CF3-9C4C-648582589415}" dt="2020-04-18T09:57:13.347" v="36" actId="1076"/>
          <ac:grpSpMkLst>
            <pc:docMk/>
            <pc:sldMk cId="0" sldId="325"/>
            <ac:grpSpMk id="29" creationId="{00000000-0000-0000-0000-000000000000}"/>
          </ac:grpSpMkLst>
        </pc:grpChg>
        <pc:cxnChg chg="mod">
          <ac:chgData name="Moacir Manoel Rodrigues Junior" userId="47811eb5-4548-4a46-a9b9-3a198d95fa3a" providerId="ADAL" clId="{B36C2444-E09B-4CF3-9C4C-648582589415}" dt="2020-04-18T09:57:13.347" v="36" actId="1076"/>
          <ac:cxnSpMkLst>
            <pc:docMk/>
            <pc:sldMk cId="0" sldId="325"/>
            <ac:cxnSpMk id="8" creationId="{00000000-0000-0000-0000-000000000000}"/>
          </ac:cxnSpMkLst>
        </pc:cxnChg>
      </pc:sldChg>
      <pc:sldChg chg="add del">
        <pc:chgData name="Moacir Manoel Rodrigues Junior" userId="47811eb5-4548-4a46-a9b9-3a198d95fa3a" providerId="ADAL" clId="{B36C2444-E09B-4CF3-9C4C-648582589415}" dt="2020-04-18T10:51:30.466" v="48"/>
        <pc:sldMkLst>
          <pc:docMk/>
          <pc:sldMk cId="775920547" sldId="326"/>
        </pc:sldMkLst>
      </pc:sldChg>
      <pc:sldChg chg="delSp modSp add modAnim">
        <pc:chgData name="Moacir Manoel Rodrigues Junior" userId="47811eb5-4548-4a46-a9b9-3a198d95fa3a" providerId="ADAL" clId="{B36C2444-E09B-4CF3-9C4C-648582589415}" dt="2020-04-18T10:55:18.779" v="79"/>
        <pc:sldMkLst>
          <pc:docMk/>
          <pc:sldMk cId="2527250596" sldId="326"/>
        </pc:sldMkLst>
        <pc:picChg chg="del">
          <ac:chgData name="Moacir Manoel Rodrigues Junior" userId="47811eb5-4548-4a46-a9b9-3a198d95fa3a" providerId="ADAL" clId="{B36C2444-E09B-4CF3-9C4C-648582589415}" dt="2020-04-18T10:53:42.774" v="64" actId="478"/>
          <ac:picMkLst>
            <pc:docMk/>
            <pc:sldMk cId="2527250596" sldId="326"/>
            <ac:picMk id="4" creationId="{7981BE42-5093-4EAF-A577-44B9E970C3D2}"/>
          </ac:picMkLst>
        </pc:picChg>
        <pc:picChg chg="mod">
          <ac:chgData name="Moacir Manoel Rodrigues Junior" userId="47811eb5-4548-4a46-a9b9-3a198d95fa3a" providerId="ADAL" clId="{B36C2444-E09B-4CF3-9C4C-648582589415}" dt="2020-04-18T10:53:46.795" v="65" actId="1076"/>
          <ac:picMkLst>
            <pc:docMk/>
            <pc:sldMk cId="2527250596" sldId="326"/>
            <ac:picMk id="7" creationId="{E9E06047-6197-42B5-AF21-32D9E3E96A99}"/>
          </ac:picMkLst>
        </pc:picChg>
        <pc:cxnChg chg="mod">
          <ac:chgData name="Moacir Manoel Rodrigues Junior" userId="47811eb5-4548-4a46-a9b9-3a198d95fa3a" providerId="ADAL" clId="{B36C2444-E09B-4CF3-9C4C-648582589415}" dt="2020-04-18T10:54:09.275" v="69" actId="14100"/>
          <ac:cxnSpMkLst>
            <pc:docMk/>
            <pc:sldMk cId="2527250596" sldId="326"/>
            <ac:cxnSpMk id="6" creationId="{79938358-7A52-48F9-B5D8-51B1AC65BC3B}"/>
          </ac:cxnSpMkLst>
        </pc:cxnChg>
      </pc:sldChg>
      <pc:sldChg chg="add del">
        <pc:chgData name="Moacir Manoel Rodrigues Junior" userId="47811eb5-4548-4a46-a9b9-3a198d95fa3a" providerId="ADAL" clId="{B36C2444-E09B-4CF3-9C4C-648582589415}" dt="2020-04-18T10:51:17.038" v="46"/>
        <pc:sldMkLst>
          <pc:docMk/>
          <pc:sldMk cId="3436512190" sldId="326"/>
        </pc:sldMkLst>
      </pc:sldChg>
      <pc:sldChg chg="addSp delSp modSp add modAnim">
        <pc:chgData name="Moacir Manoel Rodrigues Junior" userId="47811eb5-4548-4a46-a9b9-3a198d95fa3a" providerId="ADAL" clId="{B36C2444-E09B-4CF3-9C4C-648582589415}" dt="2020-04-18T10:55:25.747" v="80"/>
        <pc:sldMkLst>
          <pc:docMk/>
          <pc:sldMk cId="3414311099" sldId="327"/>
        </pc:sldMkLst>
        <pc:spChg chg="mod">
          <ac:chgData name="Moacir Manoel Rodrigues Junior" userId="47811eb5-4548-4a46-a9b9-3a198d95fa3a" providerId="ADAL" clId="{B36C2444-E09B-4CF3-9C4C-648582589415}" dt="2020-04-18T10:54:50.924" v="74" actId="14100"/>
          <ac:spMkLst>
            <pc:docMk/>
            <pc:sldMk cId="3414311099" sldId="327"/>
            <ac:spMk id="2" creationId="{00000000-0000-0000-0000-000000000000}"/>
          </ac:spMkLst>
        </pc:spChg>
        <pc:picChg chg="del">
          <ac:chgData name="Moacir Manoel Rodrigues Junior" userId="47811eb5-4548-4a46-a9b9-3a198d95fa3a" providerId="ADAL" clId="{B36C2444-E09B-4CF3-9C4C-648582589415}" dt="2020-04-18T10:54:40.560" v="71" actId="478"/>
          <ac:picMkLst>
            <pc:docMk/>
            <pc:sldMk cId="3414311099" sldId="327"/>
            <ac:picMk id="7" creationId="{E9E06047-6197-42B5-AF21-32D9E3E96A99}"/>
          </ac:picMkLst>
        </pc:picChg>
        <pc:picChg chg="add mod">
          <ac:chgData name="Moacir Manoel Rodrigues Junior" userId="47811eb5-4548-4a46-a9b9-3a198d95fa3a" providerId="ADAL" clId="{B36C2444-E09B-4CF3-9C4C-648582589415}" dt="2020-04-18T10:54:57.404" v="76" actId="1076"/>
          <ac:picMkLst>
            <pc:docMk/>
            <pc:sldMk cId="3414311099" sldId="327"/>
            <ac:picMk id="1026" creationId="{B2AB105C-5403-4DE9-B0E0-A09C105FDFC2}"/>
          </ac:picMkLst>
        </pc:picChg>
        <pc:cxnChg chg="mod">
          <ac:chgData name="Moacir Manoel Rodrigues Junior" userId="47811eb5-4548-4a46-a9b9-3a198d95fa3a" providerId="ADAL" clId="{B36C2444-E09B-4CF3-9C4C-648582589415}" dt="2020-04-18T10:55:08.699" v="78" actId="14100"/>
          <ac:cxnSpMkLst>
            <pc:docMk/>
            <pc:sldMk cId="3414311099" sldId="327"/>
            <ac:cxnSpMk id="6" creationId="{79938358-7A52-48F9-B5D8-51B1AC65BC3B}"/>
          </ac:cxnSpMkLst>
        </pc:cxnChg>
      </pc:sldChg>
      <pc:sldChg chg="addSp delSp modSp add modAnim">
        <pc:chgData name="Moacir Manoel Rodrigues Junior" userId="47811eb5-4548-4a46-a9b9-3a198d95fa3a" providerId="ADAL" clId="{B36C2444-E09B-4CF3-9C4C-648582589415}" dt="2020-04-18T10:56:47.327" v="101"/>
        <pc:sldMkLst>
          <pc:docMk/>
          <pc:sldMk cId="409633856" sldId="328"/>
        </pc:sldMkLst>
        <pc:picChg chg="del">
          <ac:chgData name="Moacir Manoel Rodrigues Junior" userId="47811eb5-4548-4a46-a9b9-3a198d95fa3a" providerId="ADAL" clId="{B36C2444-E09B-4CF3-9C4C-648582589415}" dt="2020-04-18T10:55:41.103" v="82" actId="478"/>
          <ac:picMkLst>
            <pc:docMk/>
            <pc:sldMk cId="409633856" sldId="328"/>
            <ac:picMk id="1026" creationId="{B2AB105C-5403-4DE9-B0E0-A09C105FDFC2}"/>
          </ac:picMkLst>
        </pc:picChg>
        <pc:picChg chg="add mod">
          <ac:chgData name="Moacir Manoel Rodrigues Junior" userId="47811eb5-4548-4a46-a9b9-3a198d95fa3a" providerId="ADAL" clId="{B36C2444-E09B-4CF3-9C4C-648582589415}" dt="2020-04-18T10:55:46.956" v="85" actId="1076"/>
          <ac:picMkLst>
            <pc:docMk/>
            <pc:sldMk cId="409633856" sldId="328"/>
            <ac:picMk id="2050" creationId="{6375112E-1731-4E7C-AB58-C9851A1D73C5}"/>
          </ac:picMkLst>
        </pc:picChg>
        <pc:picChg chg="add mod">
          <ac:chgData name="Moacir Manoel Rodrigues Junior" userId="47811eb5-4548-4a46-a9b9-3a198d95fa3a" providerId="ADAL" clId="{B36C2444-E09B-4CF3-9C4C-648582589415}" dt="2020-04-18T10:56:46.315" v="100" actId="1076"/>
          <ac:picMkLst>
            <pc:docMk/>
            <pc:sldMk cId="409633856" sldId="328"/>
            <ac:picMk id="2052" creationId="{6EC107EF-E29D-4A42-93E2-25A8B0097A41}"/>
          </ac:picMkLst>
        </pc:picChg>
        <pc:cxnChg chg="mod">
          <ac:chgData name="Moacir Manoel Rodrigues Junior" userId="47811eb5-4548-4a46-a9b9-3a198d95fa3a" providerId="ADAL" clId="{B36C2444-E09B-4CF3-9C4C-648582589415}" dt="2020-04-18T10:56:36.562" v="95" actId="14100"/>
          <ac:cxnSpMkLst>
            <pc:docMk/>
            <pc:sldMk cId="409633856" sldId="328"/>
            <ac:cxnSpMk id="6" creationId="{79938358-7A52-48F9-B5D8-51B1AC65BC3B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11:35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2364 5151 0,'-18'0'188,"0"0"-157,-17 0 0,35 35-15,-35 0 15,35-17 0,-18-18-31,18 35 32,-35-35-32,35 35 15,0-17 16,-35-18-15,35 35 15,-18-35-15,18 18-16,-35 17 31,35 18-15,-36-53-16,36 18 15,0 17 1,-17 0 0,17-17-1,0 17 1,-36-35 0,36 53-1,-35-18-15,35 1 16,0-1-1,-17-35 1,17 18-16,0 17 16,0-18-1,0 19 1,0-1 0,0 0-1,-36 18 1,36 0-1,0 18 1,0-54-16,-53 54 16,53-18-1,0 0 1,0-36 0,-35 19-16,35-1 15,0-17-15,0 34 16,0-34-1,0 35 1,0-18-16,0-17 16,0 35-16,0 0 15,0-36-15,0 19 16,0-19-16,0 19 16,0-1-16,0-17 15,0 17-15,0 18 16,0-18-1,18 0 1,-18 1-16,0-19 16,0 36-16,17-18 15,-17-17-15,0 105 16,0-87-16,0-1 16,0-17-16,0 35 15,36-53 1,-36 35-16,35-35 15,-35 18 1,18-18 0,-18 35-16,0 0 15,35-35 1,-35 18-16,0 17 16,17-35-1,-17 18-15,36 17 16,-1 18-1,-35-36 1,35 19 0,-35-1-1,18-35 1,-18 18 0,35-18 15,-35 35-16,35-35-15,-17 0 32,-18-18 15</inkml:trace>
  <inkml:trace contextRef="#ctx0" brushRef="#br0" timeOffset="1078.5089">1058 6526 0,'0'-17'15,"0"-19"1,0-16 0,0 16-1,0 1-15,0 0 16,0-36-1,0 36 1,0 17-16,0-17 16,18 35-1,-18 35 32,0 1-31,0 16-1,0 19-15,0-18 16,0 17-16,0 1 0,35 0 16,-35-1-16,0-17 15,0 18-15,0-18 16,0-1 0,18-52-1</inkml:trace>
  <inkml:trace contextRef="#ctx0" brushRef="#br0" timeOffset="2280.2241">1411 6032 0,'0'-35'47,"0"18"0,-18 17-47,1 0 31,-18 0 0,17 0-15,-17 0 15,-1 35-15,1 0 15,35 0-15,-18-35-1,18 18-15,0 17 32,-35-35-32,35 18 15,0 17 1,0 1-16,0-19 15,0 18 1,18-35 0,-18 18-1,17-18 1,19 0 15,-1 0-15,-17 0-1,-18-53 1,0 18 0,35 17-1,-35-17 1,0 0 0,0 17-1,35-17 1,-35-1-1,0 1 1,-17 35 31,-19 0-31,1 0-1,0 0 1</inkml:trace>
  <inkml:trace contextRef="#ctx0" brushRef="#br0" timeOffset="4484.1227">2205 8467 0,'0'-36'16,"-18"36"109,18 18-109,-35-18-1,0 35 1,-1 18 15,19-35-15,17 17-1,-36 18 1,36-35 0,-35-18-16,35 53 0,-35 0 15,35-1 1,-18-52 0,18 36-16,0 17 15,-35 0 1,35-1-1,0-16 1,0-1-16,0-17 16,0 17-16,0-17 15,0 17-15,0 0 16,0-17-16,-35 17 16,35 0-16,0-17 0,0 53 15,0-36 1,0-18-16,-36 19 15,36-1-15,0 0 16,-35 1-16,35-1 16,0 18-1,-17-18-15,17 18 16,0-18 0,0 0-1,0 18 1,0-35-1,35 17-15,-35 1 16,0-19-16,0 19 16,0-1-16,35 0 15,-35 0 1,0 1-16,35-1 16,-35 35-1,0-34 1,0-19-16,36 19 15,-36 34 1,0 1-16,35-71 16,-35 17-16,35-17 15,-35 36-15,18-36 16,-18 35-16,35-35 16,-35 53-16,35-53 15,-35 53-15,18-36 16,-18 19 15,35-36-15,-35 35-16,0-17 15,36-18 1,-36 53-16,0-18 16,17-35-1,-17 17 1</inkml:trace>
  <inkml:trace contextRef="#ctx0" brushRef="#br0" timeOffset="5862.2899">1005 9472 0,'-35'0'16,"35"-35"15,0 17-15,0-17 15,18 35-31,-18-35 16,35 35-1,-35-18-15,18 18 16,17 0 0,0 18 15,-35-1-31,0 19 0,18-19 15,-18 18-15,0 1 16,0-19-16,0 19 16,0-19-16,0 36 15,0-18 1,0 1-16,0-19 16,0 36-16,-53 0 15,53-18-15,0 18 16,-35-17-16,35-19 15,0 19-15,-36-36 16,36 53-16,-17-18 16,-19-35-1,36 35 1,18-35 78,0 0-79,17 0 1,-17 0 0,35 0-1,0 0-15,-36-18 16,18 18 15,-35-17-15,36 17-1,-36-35 1</inkml:trace>
  <inkml:trace contextRef="#ctx0" brushRef="#br0" timeOffset="6840.6251">1217 8961 0,'-18'0'32,"18"17"-17,-35-17 1,35 35 31,0 1-32,0-1-15,0 18 16,18-53 0,-18 18-16,0 17 31,17-35-15,19 0-1,-1 0 16,-35-18-31,18 18 16,-18-17 0,35 17-1,-35-36-15,0 1 16,35 17 0,-35-17-1,0 0 16,0 17-15,-17 18-16,17-35 16,-36 0-1,36 17 1,-17 18-16,-19 0 31,1 18-15,0-1-1,35 19 1,-18-36-16,18 35 16,0-18-1</inkml:trace>
  <inkml:trace contextRef="#ctx0" brushRef="#br0" timeOffset="9523.8515">9049 7990 0,'0'36'47,"35"-19"0</inkml:trace>
  <inkml:trace contextRef="#ctx0" brushRef="#br0" timeOffset="11644.5419">8925 8114 0,'18'0'188,"17"0"-173,0 0 17,-17 0-17,35 0 1,-18-18-16,-17 18 15,17 0-15,0 0 16,-17 0-16,17 0 16,-17 0-16,53 0 15,-36 0-15,-17 0 16,17 0 0,-18 0-16,19 0 0,-1-35 15,-17 35-15,35 0 16,-18 0-1,-18 0 17,19 0-17,-1 0 1,-17 0 15</inkml:trace>
  <inkml:trace contextRef="#ctx0" brushRef="#br0" timeOffset="12214.9888">9613 7920 0,'18'0'78,"-18"17"-63,17-17-15,-17 18 16,36-18 0,-36 35-16,17-35 15,-17 36 1,36-36-16,-36 17 31,35-17-31,-35 36 31,0-19-15,-18 19 0,-17 16-1,0 1 1,-1-17-1</inkml:trace>
  <inkml:trace contextRef="#ctx0" brushRef="#br0" timeOffset="13256.4316">10336 7796 0,'0'-17'32,"-17"17"30,-1 0-46,-35 0-1,0 17 1,36 1 0,-19 17-16,36 1 15,-35-36 1,35 35-16,0 0 15,0 36 1,0-54-16,0 19 16,18-1-16,-18-17 15,35 17-15,-35 0 16,35-35-16,-35 18 16,53-18-16,0 0 15,-18 35 1,-17-35-1,17-18 1,1 1 0,-36-19-1,17 36-15,-17-35 16,0 18 0</inkml:trace>
  <inkml:trace contextRef="#ctx0" brushRef="#br0" timeOffset="13667.9088">10319 8079 0,'0'-36'31,"17"36"-15,19 0-1,-1 0 17,0 0-17,-35 18 1,18-18-16,-18 18 15,35 35 1,-35-18-16,0 18 16,0 0-1,0-18 1,0-17 0,35-18-1,-35 35-15</inkml:trace>
  <inkml:trace contextRef="#ctx0" brushRef="#br0" timeOffset="15018.1413">10654 7832 0,'0'17'16,"0"36"-1,18-18 1,-18 1-16,0-19 16,0 19-16,0-1 15,0-17-15,0 35 16,0-18-1,0 0 1,0 0 15,0-52 16,0-36-31,0 35-1,0-17-15,0 17 16,0-17-16,0 0 16,0 17-16,0-17 0,0 17 15,35-35 1,-35 0 0,35 53-16,-35-17 15,35 17 1,-35-36-16,18 36 15,17 0 17,-17 0-17,-18 18 1,35-18 0,-35 35-16,0 1 15,0-19 1,-17 36-1,-19-18 1,19-35 0,17 36-1,-36-36-15,36 17 16,-35-17-16,35 36 16,0-19 15,0 19 0,18-1-15,-18-18-1,53-17 1,-18 36 0,-17-36-1,17 0 1,-18 0-1,19 0 17,-36-36-32,0 1 15,0 18 1,35-36 0,-35 0-1,35 53 1,-35-36-16,18-17 15,17 53 48,-35 18-32,35 17-31,-35 1 16,0-19-16,0 19 15,0-1-15,0-17 16,0 17-16,36 0 16,-36-17-1,0 17 1</inkml:trace>
  <inkml:trace contextRef="#ctx0" brushRef="#br0" timeOffset="15289.3373">10989 8184 0,'35'0'63,"-35"-35"-47,36 35-16,-1-35 15,0 17 1</inkml:trace>
  <inkml:trace contextRef="#ctx0" brushRef="#br0" timeOffset="15731.6883">11095 7638 0,'0'-36'0,"17"1"31,1 17-15,17-17-1,1 35 1,-36-35 0,17 35-1</inkml:trace>
  <inkml:trace contextRef="#ctx0" brushRef="#br0" timeOffset="16474.7545">11536 7461 0,'0'-35'31,"-18"35"16,1 0-32,-19 0 1,19 0 0,-19 0-1,1 0 1,35 18-1,-18-18-15,18 17 16,0 36-16,0-18 16,0-17-1,0 17-15,0-17 0,0 17 16,0 18-16,0-18 16,-35 18-16,35 0 15,0-17-15,0 16 16,0 1-16,0-17 15,0 17-15,0 17 16,0-17 0,0 18-16,0-36 15,0 18-15,0-18 16,0-17-16,0 17 31</inkml:trace>
  <inkml:trace contextRef="#ctx0" brushRef="#br0" timeOffset="16835.7987">11201 7955 0,'17'0'47,"1"0"-47,35-18 32,0 18-32,-18 0 15,18-35 1,0 35-1,-35 0 1,-18-35 0</inkml:trace>
  <inkml:trace contextRef="#ctx0" brushRef="#br0" timeOffset="17103.8993">11642 7867 0,'0'18'15,"35"-18"1,-35 17-16,0 36 16,0-18-1,0-17-15,0 17 16,0 1-1,0-1-15,0 18 16,0-18 0,0 18-1</inkml:trace>
  <inkml:trace contextRef="#ctx0" brushRef="#br0" timeOffset="18402.2635">12030 7902 0,'-18'0'0,"-17"0"16,17 0 0,-17 0 15,35 18-31,-35 17 15,35 0 1,-18-35 0,18 53-16,0 0 15,0-17 1,0-1 0,35 0-1,1-35 1,-36 18-16,35-18 15,35 0 1,1 0 0,-36 0-1,-35-36 1,18 36 0,-18-35-16,0 18 15,0-19 1,0 19 15,0 52 32,0-17-48,0 17 1,35 0-1,0 0 1,1-35 15,-19 0-15,19-17-16,-1-19 31,-35 1-31,17 35 16,-17-17-1,0-36-15,0 35 16,0-17 0,0-1-16,0 19 0,0-36 15,0 35 1,-35 18 15,0 0-15,0 0-1,-1 35 1,1 1 0,35-1-1,0-17 17,18-18-17,-1 0 1,19 0-1,17 0 1,-36-18 0,18 18-16,1 0 15,-19-18-15,19 18 16,17 0 0,-36 0-16,36 0 15,0 0 1,-53 36-16,18-36 15,17 35 1,-35-17 0,0 17 15,-35-35-15,-1 0-1,36 35-15,-52-35 16</inkml:trace>
  <inkml:trace contextRef="#ctx0" brushRef="#br0" timeOffset="25031.8182">12947 8167 0,'0'17'63,"-35"-17"-32,35 36-15,0-19 15,-36-17-15,19 36-1,17-54 110,0 0-94,35-17-15,0 35 15,-35-35-15,0 52 31,-35 19-32,-18-1 1,0 0 0,18-17-1,17-18 1,36 0 46,0-35-30,17-1-32,0 36 15,-35-35 1,18 35 0,-54 18 46,1 35-46,-18-18-1,18-35 1,35 35 0,0-52 46,18 17-46,-18-36-16,17 36 15,19-17 1,-1 17 0,-35-36-1,0 54 32,-18-18-47,18 18 16,-35-18-16,35 35 15,-35-35-15,35 35 47,-36-35-47</inkml:trace>
  <inkml:trace contextRef="#ctx0" brushRef="#br0" timeOffset="53069.0358">10848 9066 0</inkml:trace>
  <inkml:trace contextRef="#ctx0" brushRef="#br0" timeOffset="54316.1085">10830 9084 0,'0'18'16,"-17"-18"-16,17 35 15,-36 0 17,36-17-17,0 17 1,0-17 0,-35-18 15,53 0 16,17-36-16,-35 1-15,18 35-16,-18-17 15,35 17 1,-35-36-16,35 36 15,-35 18 79,-17-18-78,17 18-16,-36-18 15,36 35-15,-17 0 16,17-53 47,0 1-48,0-18 1,35 35-1,-35-36-15,18 36 32,-18 18 30,0 17-46,0-17-16,-36 17 15,36 0 1,-35-35 0,35-17 15,35 17-15,-35-71-16,36 36 15,-1 0 1,-35-1-1,17 36 1,-17 18 31,0 17-31,0 1-16,-35 16 15,35-34 1,0-71 62,0 36-62,35 17-16,-35-36 15,0 54 32,-17-18-31,17 18-1</inkml:trace>
  <inkml:trace contextRef="#ctx0" brushRef="#br0" timeOffset="58328.7974">12188 10936 0,'0'18'47,"18"-18"-31,0 0 0,17 0-1,0-18 16,1 0-15,-36-17 31,-18 35 62,18 18-109,0-1 47,18-17-31,-1 0 15,18 0-15,-17 0-1,-18-35 1,0 0 0,0 17 15,-35 18 0,17 0 0,18 36-31,-35-1 16,35-18 0,35-17 62,-35-35-16,-17 35-15,-1 0-31,-17 0-1,35 18-15,-18-18 16,18 17 0,0 19 15,35-36 0,-17 0 0,17 0-15,-35-18 0,0 0-1,0-17 16,-17 35-15,-1 0 15,-17 18-15,35 17 0,0-17 15,0 17-16,17-35 1,19 0 15,-1-18-15,-35-17 0,0 17 15,0-17-16,-18 35 1,18-17 0,-17 17-1,-19 0 1,36 52 0,0 1-1,0-35 16,18-18 1,0 0-17,-18-35 17,0 17-17,0-17 1,0 0-1,-36 35 32,36 17-31,0 36 0,0-35-1,18 17 16,0-35-31,17 0 16,-35-35 0,35 35-16,-35-18 15,0-17 1,-18 35 15,18-18-31,-35 18 16,18 0 15,17 35 16,0-17-31</inkml:trace>
  <inkml:trace contextRef="#ctx0" brushRef="#br0" timeOffset="63207.7038">12894 10019 0,'-18'0'203,"1"35"-187,17 0-1,-36-35-15,36 18 0,-52 35 31,52-18-31,-36 1 0,36-19 16,-17 18-16,17 36 16,-36-36-1,36 18 1,0-18-16,0 18 16,0 0-16,0-17 15,0-1-15,18 0 0,-18-17 16,18-18-16,-18 53 15,35-53-15,-35 35 16,18-35 0,17-18 93,0-35-93</inkml:trace>
  <inkml:trace contextRef="#ctx0" brushRef="#br0" timeOffset="65758.8822">13000 10142 0,'17'0'62,"-17"18"-46,36-18 0,-36 35-16,0 1 0,0-19 15,0 36-15,0 0 16,0-18-16,0 1 16,0-1-16,35-18 15,-35 36 1,0-17-1,0-1 1,0 0 0,0-52 31,0-1-32,0-17-15,0 17 0,0-17 16,0-1-16,0 19 15,0-18-15,0 17 16,18-17-16,-18-1 16,0 19-16,0-19 15,0 1 1,35 35 15,-35 18 0,35 17-15,-35-17-16,0 17 16,36 18-16,-36-18 15,17 0-15,-17 1 0,35-1 16,1 0 0,-36 1-1,35-36-15,-17 0 47,-18-18-31,0 0-1,35-35 1,-35 0 0,0 36-16,0-18 15,0-18-15,0 106 63,0-18-48,0-18-15,35 19 16,-35-1-16,35 0 16,1-17-1,-19-18 1,19 0-1,-19 0 1,19-35 0,-36-18-16,35 53 15,-35-53-15,0 18 16,0-1-16,0 19 16,0 34 46,0 19-62,0 34 16,0-52-1,0 17-15,0 0 16,17-35-16,-17 36 16,36-36-16,-19 0 15,19 0 16,-1 0-31,-35-18 16,18-17 0,-18-1-1,0 19 1,0-19 0,0 54 62,0 17-63,0 18 1,0-17 0,35-36-1,18 0 1,-36 0-1,19-18 1,-36-17 0,35 35-16,-35-53 15,0 17 1,0-16 0,0-1-1,-18 53-15,18-18 0,-17 18 16,-36-35-1,18 35 1,17 0 0,-17 0-1,-1 17 1,1 36 0,35-35-1,0 35-15,-35-18 16,35-17-16,0 17 15,0-17 1,0 17 0,17-35-16,-17 35 15,53-35 1,-17 0 0</inkml:trace>
  <inkml:trace contextRef="#ctx0" brushRef="#br0" timeOffset="66410.651">14129 10248 0,'0'35'62,"0"-17"-62,17 35 16,-17 0-16,0 0 0,0-36 15,0 36-15,0 0 16,0-17-16,0-1 16,0-17-1,0-71 48,0 35-63</inkml:trace>
  <inkml:trace contextRef="#ctx0" brushRef="#br0" timeOffset="66830.7718">14023 10301 0,'0'-35'32,"18"35"-17,17 0-15,-18 0 16,19 0-16,17 0 16,-18 0-16,0 0 0,18 17 15,-18 19-15,-17-1 16,-18-17-16,53 17 15,-53 18-15,0-18 16,35-17-16,-35 17 16,0 18-1,0-35-15,-17-18 16,-19 53-16,1-1 16,-18-16-1,18-36 1,35 17-1,-53-17-15,35 0 16</inkml:trace>
  <inkml:trace contextRef="#ctx0" brushRef="#br0" timeOffset="67279.6799">14534 10336 0,'0'18'31,"0"17"-15,0 36-1,0-18 1,0-36 0,18-17-1,-18 36 1,35-36-16,1 0 15,-19 0 1,36 0 0,-18 0-1,-17 0 1,-18-18 0,35 18-1</inkml:trace>
  <inkml:trace contextRef="#ctx0" brushRef="#br0" timeOffset="67540.7643">14429 10354 0,'0'-35'16,"17"35"0,-17-36-1,53 36-15,-18 0 16,1 0 0,-36-17-1</inkml:trace>
  <inkml:trace contextRef="#ctx0" brushRef="#br0" timeOffset="67798.9079">14464 10389 0,'0'36'0,"35"-36"31,0 0-15,1 0-1,-1 0 1,18 0 0,-18 0-16,0-18 15,-17 18-15,-18-18 0,53 18 16,-18-35-1</inkml:trace>
  <inkml:trace contextRef="#ctx0" brushRef="#br0" timeOffset="68891.8006">14922 10037 0,'0'35'32,"-17"0"-17,17-17 1,0 17-16,0 0 0,0 18 15,0 0-15,0-18 16,0 18-16,0 0 16,0-18-16,0 1 15,0-1 1,35-35 15,18 0-15,-35-18-1,-18-17 1,35 35 0,-35-35-16,0-18 15,0 106 79,0 0-78,35-53-1,-35 17-15,0 19 16,36-36-16,-1 0 31,-18 0-15,19-18-1,-1-17 1,-35-1 0,35-16-1,-35-1 1,0 35-16,0-17 16,-17 35-16,17-53 15,-18 53-15,18-18 16,-53 18-16,18 18 15,0 17 1,35 0 0,0 18-1,0-35 1,17-18 15,36 0-15,-18 0-1,18 0 1,-17-35-16,-19 35 16,36-36-16,0 36 15,0-35-15,-18 35 0,0 0 16,1 0 0,-19 0-16,19 0 15,-19 0-15,-17 18 16,36-18-16,-36 17 15,0 19 1,-18-1 0,0-35-1,-17 35 1,0-35 0,17 0-16</inkml:trace>
  <inkml:trace contextRef="#ctx0" brushRef="#br0" timeOffset="69484.7148">16351 10231 0,'0'17'63,"0"18"-47,0 1-16,0-1 15,0 18-15,0 0 16,0-36-16,0 19 15,0-19-15,0 19 16,0-72 31</inkml:trace>
  <inkml:trace contextRef="#ctx0" brushRef="#br0" timeOffset="69868.0924">16263 10213 0,'35'-35'16,"18"35"-1,-35 0 1,17 0-16,0 0 15,1 0-15,-1 35 16,0-35-16,1 35 16,-36 0-16,17 1 15,-17-19-15,0 19 16,0 17-16,0-18 16,0 0-16,0 0 15,0-17-15,0 17 16,-70 1-16,34-36 15,1 53-15,17-53 16,-34 0 0,52 17-16,-36-17 15,36-17-15,-17 17 16,17-36-16</inkml:trace>
  <inkml:trace contextRef="#ctx0" brushRef="#br0" timeOffset="70198.6751">16651 10248 0,'0'18'16,"0"17"-1,35 0-15,-35 1 16,0-19-16,18-17 16,-18 53-16,35-53 15,1 35-15,-19-35 16,36 36 0,-18-36-16,1 0 15,17 0 1,-18-18 15,-35-17-15</inkml:trace>
  <inkml:trace contextRef="#ctx0" brushRef="#br0" timeOffset="70437.8404">16722 10248 0,'17'0'15,"-17"-35"1,53 35-16,-18 0 16,-35-35-16,36 35 15,-36 17 16,-18-17-31,-17 53 16</inkml:trace>
  <inkml:trace contextRef="#ctx0" brushRef="#br0" timeOffset="70601.8416">16704 10354 0,'0'18'15,"35"-18"16,1 0-15,-19 0-16,18 0 0,-17 0 16,35 0-1,-18 0-15,18 0 0</inkml:trace>
  <inkml:trace contextRef="#ctx0" brushRef="#br0" timeOffset="71163.0213">17498 10072 0,'0'17'31,"0"19"-15,0-19-16,0 36 15,0 0-15,0-18 16,0 18-16,0 0 16,0-35-16,0 17 15,35 18 1,-53-53 31</inkml:trace>
  <inkml:trace contextRef="#ctx0" brushRef="#br0" timeOffset="71531.8166">17392 10142 0,'18'-35'16,"17"0"0,0 35-16,0-35 15,-17 35-15,35-36 0,-18 36 16,-17 0-16,35 0 16,-18 0-16,-17 0 15,35 36 1,-53-1-16,0 0 15,0-17-15,0 17 16,0 0 0,-36 18-1,1-53-15,-18 35 16,18-35-16,-18 0 16,18 36-16,17-36 15,-35 0-15</inkml:trace>
  <inkml:trace contextRef="#ctx0" brushRef="#br0" timeOffset="72650.0645">17815 10248 0,'36'0'0,"-36"18"16,0 35-16,0 17 31,0-52-31,17 17 0,-17 18 16,0-35-1,0-71 95,0 18-110,0 17 0,0-17 15,0 17 1,18-17-16,-18-1 0,17 1 15,36 18 1,0 17 0,-35 0-1,17 0 1,0 0 0,-35 35-1,0-18 1,0 19-1,-17-36 1,-18 0-16,35 35 16,-18-35-1,-17 0-15,35 18 16,-18-18-16,18 35 16,-35-35-1,35 18 1,0 17-1,35-35 1,0 0 0,-35 35-16,71-35 15,-36 0-15,-17 0 16,17 0-16,18 0 16,-35 0-1,-18-18 1,0-17-1,35 35 64,-35 18-64,18-18 1,-18 35-16,35-35 15,18 0 1,-18 0 0,0 0-16,1 0 0,-36-18 15,35 18 1,0-35-16,-35 0 16,0-18-1,0 0 1,-18 35-1,-34 18 1,34 0-16,-17 0 16,-1 0-16,1 0 15,0 53-15,0 0 16,35-17 0,17-19-1</inkml:trace>
  <inkml:trace contextRef="#ctx0" brushRef="#br0" timeOffset="72948.9007">18697 10301 0,'0'53'0,"0"-18"16,0 1 0,0-19-16,0 36 15,18-53 1,-18 35-1</inkml:trace>
  <inkml:trace contextRef="#ctx0" brushRef="#br0" timeOffset="73957.4562">18644 10283 0,'0'-35'15,"18"35"-15,17 0 16,-35-17 0,53 17-16,-35 0 15,17 0-15,18 0 16,-53 35 15,0 0-15,0-17-1,-35-18-15,35 35 16,-53-35-16,35 0 31,53-18 16,18 18-31,-35 0-1,17 0 17,-35 18-32,36 0 15,-36 35 1,0-1-1,-18-34 1,-35 17 0,35-35-1,-17 0 1,0 0 0,52 0 93,19 0-93,-19 0-1,19 0 1,-1-53-1,18 1 1,0-1 0,-18 17-1,0-17 1,1 36 15,-36-18-15,35 70 46,-35 0-46,0-17-16,0 17 16,0-17-16,0 17 15,35 18 1,-35-36-1</inkml:trace>
  <inkml:trace contextRef="#ctx0" brushRef="#br0" timeOffset="74190.8717">19103 10425 0,'35'0'0,"-17"0"15,35 0 1,-36 0-1,19 0-15,-1 0 16</inkml:trace>
  <inkml:trace contextRef="#ctx0" brushRef="#br0" timeOffset="75753.6085">19403 10178 0,'0'35'94,"0"0"-79,0 0-15,0 1 16,0-1-16,0 0 16,0-17-16,0 17 0,0-17 15,0 17 1,0 0-1,0-52 64</inkml:trace>
  <inkml:trace contextRef="#ctx0" brushRef="#br0" timeOffset="76408.0173">19403 10283 0,'0'-35'0,"35"18"16,18-19-1,-18 36 1,1 0 0,-1-35-1,-18 35 1,-17 18 0,36-18-1,-36 35-15,0 18 16,0 17-1,-36-70 1,36 36-16,-17-36 0,17 35 16,-53-35-16,35 0 31,18-18 0,36 18 16,-19 0-31,36 0-1,-18 0 1,-35 18-16,18-18 16,-18 18-16,0 17 15,0 0 1,-35 0-1,17-35 1,-17 18-16,-18-18 16,53 35-1,-35-35-15,-18 0 16,17 0 0,36-17-16,0-1 31</inkml:trace>
  <inkml:trace contextRef="#ctx0" brushRef="#br0" timeOffset="76712.5402">19861 10301 0,'0'18'16,"0"35"-1,0-18 1,0 18 0,0 0-1,0-18 1,0 0-1</inkml:trace>
  <inkml:trace contextRef="#ctx0" brushRef="#br0" timeOffset="77156.9582">20144 10089 0,'0'0'0,"0"18"62,0 17-62,0 1 16,0-1-16,0 18 16,0 0-16,0-36 0,0 19 15,0-19-15,0 19 16,0-1-16,0 0 16,0 0-1,35-35 1,-35 18 15,18-18-15,17 0 15,0 0-15,-17 0-1</inkml:trace>
  <inkml:trace contextRef="#ctx0" brushRef="#br0" timeOffset="77412.6775">20443 10248 0,'0'18'31,"0"-1"-15,0 19-16,0-1 16,0-17-16,0 17 15,0-17-15,0 17 0,0 18 16,0-36 15,36-17-31</inkml:trace>
  <inkml:trace contextRef="#ctx0" brushRef="#br0" timeOffset="77642.7913">20602 10248 0,'0'0'16,"0"18"-1,0-1 1,0 19 0,0-1-16,0-17 0,0 17 15,0-17-15,0 17 16</inkml:trace>
  <inkml:trace contextRef="#ctx0" brushRef="#br0" timeOffset="78414.67">20549 10178 0,'18'0'16,"17"0"-16,-17 0 16,17 0-16,-17 0 15,17 17-15,0-17 16,1 36-16,-19-36 16,19 35-16,-36-18 0,35-17 15,-35 53-15,0-35 16,0 17-16,0 1 15,0-19-15,-18 18 16,-35 18 0,0-17-1,36-36 1,-19 0 0,1 0-1,35-18 1,0 0-1,0-35 1,18 53-16,-18-52 16,35 52-1,-35-36-15,18 36 0,-18-53 16,53 53-16,-53-53 16,53 53-16,-53-35 15,35 35-15,-35-53 16,35 53-16,-35-35 15,18 35 1,17-35 15,0 35-15,1 35 15,-36 36-15,17-36-16,-17-18 15,0 19-15,35-1 16,-35-17-16,0 17 16,0 0-16,0-17 15,0 17 17,0 0-17,-17-35 1</inkml:trace>
  <inkml:trace contextRef="#ctx0" brushRef="#br0" timeOffset="78708.331">20937 10266 0,'53'0'47,"-17"0"-32,-19 0-15,18 0 0,-17 0 16,35 0-1,0 0 1,-18 0 0</inkml:trace>
  <inkml:trace contextRef="#ctx0" brushRef="#br0" timeOffset="79009.0267">21308 10213 0,'0'35'31,"0"-17"-15,0 17-16,0-17 15,0 17-15,17 0 16,-17-17-16,0 35 15,0-18 1,0-17 0</inkml:trace>
  <inkml:trace contextRef="#ctx0" brushRef="#br0" timeOffset="79412.4653">21290 10160 0,'0'0'0,"18"0"16,-1 0 15,36 0-31,-17 0 16,-19 0-16,19 0 15,-1 35-15,-18-35 16,19 36-16,-1-36 16,-35 35-16,18-35 15,-18 17-15,0 19 16,0-19-1,-18 36 1,-35 0 0,-17-18-1,52-35-15,-17 0 16,-1 36-16,19-36 16,-36 0-1,17 0-15</inkml:trace>
  <inkml:trace contextRef="#ctx0" brushRef="#br0" timeOffset="79839.8902">21678 10195 0,'0'18'31,"0"0"-15,-17 17-1,17 18 1,0-36-16,0 19 15,0 17 1,0-18 0,17-35-16,-17 35 15,18-35-15,35 0 16,-36 0 0,36 0-1,-17 0-15,-19 0 31,-17-18-15,0 1 0</inkml:trace>
  <inkml:trace contextRef="#ctx0" brushRef="#br0" timeOffset="80120.3894">21696 10195 0,'0'-17'31,"53"17"0,-36 0-15,19 0 0</inkml:trace>
  <inkml:trace contextRef="#ctx0" brushRef="#br0" timeOffset="80375.0689">21643 10266 0,'0'0'0,"0"35"16,0-17 15,18-18-16,17 0 1,-18 0 0,19 0-16,-19 0 15,19 0 1</inkml:trace>
  <inkml:trace contextRef="#ctx0" brushRef="#br0" timeOffset="80944.8247">21978 9966 0,'35'0'46,"-35"18"-30,18-18-16,-18 35 0,0 0 16,35 0-16,-35-17 15,0 17-15,0 1 16,36-19-16,-36 36 16,0 0-16,0-18 15,0 36-15,0-36 16,0-17-16,0 17 15,0 18 1,-18-53-16,18 18 16,-18-18-16,18 35 15,-35-35-15,35 18 16,-18-18 0</inkml:trace>
  <inkml:trace contextRef="#ctx0" brushRef="#br0" timeOffset="81564.4943">22331 10513 0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47:25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14005 7232 0,'0'18'203,"0"-1"-188,0 18 17,0-17-1,36-18 31,-19 0 1,-17-35-48,0 0 17,-35 35-1,0 0-15,35 17-1,-18-17 1,18 35-16,0-17 31,0 17-15,0-17 31,35-18-32,1 0 1,-19 0-1,18-35 17,-35-1-17,0 19 1,-17 17 15,17-35-31,-35 35 16,-1 0-1,1 17 17,35 1-17,-18-18-15,18 35 16,0 0 0,0-17-1,0 17 1,36-35 15,-1 0-15,-17 0-1,-18-35 1,35 0 0,-35 17 15,-18 18-16,18-35-15,-17 35 16,-19 0 15,19 0 16,17 17-47,0 1 16,0 17-1,0 1 1,0-19 0,17-17 15,19 0-15,-19 0-1,18-17 1,-35-1 15,0-17 0,-17-1-15,-1 36 15,-17 0 0,35 18-15,-18-18 0,18 35-1,0-17 1,-35-18-16,35 35 16,0-17 15,18-18-31,-1 0 15,19 0 17,-19 0-1,-17-35-31,0 17 31,0-17-15,-35 35 156</inkml:trace>
  <inkml:trace contextRef="#ctx0" brushRef="#br0" timeOffset="3482.9291">12118 7708 0,'-35'0'110,"17"0"46,18-35 78,35 35-202,1 0-17,-1 0 1,18 0-1,-36 0 1,19 0 0,-36-35-1,35 35-15,-17 0 16,34 0 0,-16 0-1,-19 0 1,19 0-1,-19 0 1,19 0 0,-1 0-1,-17 0 1,17 0 0,-18 0-1,36 0 1,-17 0-1,-19 0 1,19 0 0,-19 0-1,18 0 1,1 0 0,-19-18-1,19 18 1,-1 0-1,-17 0 1,17 0 0,-18 0-1,36 0 1,-17 0 0,-19 0-1,19 0 1,-19 0-1,19 0 1,-1 0 15,-18 0 16,19 0 16,-19 0-48,19 0 17</inkml:trace>
  <inkml:trace contextRef="#ctx0" brushRef="#br0" timeOffset="6582.8239">13705 10160 0,'-17'0'109,"17"-35"-93,-18 35-1,-17 0 32,0 0-15,35 17-17,0 1 16,17-18 32,18 0-47,-35-35 77,-17 35-61,-18 0-17,17 0 16,18 17-15,0 1 0,0 17 15,18 1-15,-1-36-1,18 0 1,-17 0 15,-18-18 0,0-17-15,0 17 15,-35 18 0,35 35 32,17-35-32,1 0 0,-18-17 16,-35 17-31,17 0 0,-35 0-1</inkml:trace>
  <inkml:trace contextRef="#ctx0" brushRef="#br0" timeOffset="8817.8668">11483 10442 0,'35'0'187,"-17"0"-171,17 0-1,0 0 1,-17 0 0,-18 18-1,35-18 1,18 0 15,-35 0-15,17 0 15,-17 0 0,17 0 0,0 0 1,-17 0-17,17 0 1,1 0 0,16 0-1,1 0 1,-17 0-1,-1 0 1,0 0 0,-17 0-1,17 0 1,0-18 0,-17 18-1,17 0 1,-17 0-1,17 0 1,0 0 15,-17 0-15,17 0 0,-17 0-1,17 18-15,1-18 16,-19 0-1,36 0 1,-18 0 0,-17 0-1,17 0 1,18 0 0,-17 0-1,-1 0 1,-18 0-1,19 0 1,-1 0 15,-17 0-15,17 0 0,-17 0-1,17 0 1,0 0-1,-17 0 1,17 0 0,-17 0 15</inkml:trace>
  <inkml:trace contextRef="#ctx0" brushRef="#br0" timeOffset="11926.1949">13899 12876 0,'0'36'141,"0"-19"-110,36-17 1,-1 0-1,-35-35 16,0 17-32,-18 18 17,-17 0-1,17 0 0,18 36-15,0-1 15,0-17 0,36-18 16,-19 0-31,19-36 15,-36 1 0,-36 35-31,19 0 16,17-18-1,-36 18-15,19 0 16,-18 0 0,35 36 31,0-19-32,0 19 16,17-36-15,1 0 0,17 0-1,-35-18 1,0 0 0,0-17-1,-18 35 16,1 0-15,-18 0 15,35 18-15,0-1 15,0 19-15,17-36 15,1 0 0,-18-18 1,0 0 14,-35 18 95</inkml:trace>
  <inkml:trace contextRef="#ctx0" brushRef="#br0" timeOffset="14179.222">11959 13212 0,'35'0'172,"-17"0"-141,17 0-31,-17 0 16,17 0 0,1 0-1,-19 0 1,-17 17-1,35-17-15,1 0 16,17 0 0,0 0-1,-36 0 1,18 0 0,1 0-1,-1 0 1,0 0-1,-17 0 1,17 0 0,1 0-1,-19 0 1,18 0 15,1 0-15,-19 0-1,19 0 1,17 0 0,-18 0-1,0-35 1,0 35 0,-17 0-1,17 0 1,-17 0-1,35-35 1,0 35 0,-36 0-1,36 0 1,-17 0 15,-19 0 0,-17-36-31,36 36 16,-1 0 0,-18 0 15,19 0-15,-19 0 15,19 0-16,-1 0 1,-17 0 0,17 0-1,-18 0 1,19 0 31,-36 18 156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47:48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9754 7638 0,'18'0'219,"35"0"-188,0 0-15,-36 0 0,19 0-1,-1 0 1,-17 0 15,17 0-15,-17 0-1,17 0 1,18 0 0,-36 0-1,19 0-15,17 0 16,-18 0-1,0 0 1,-17 0 0,17 0-1,0 0 1,1 0 0,16 0-1,-16 0 1,-19 0-1,19 0 1,-1 0 0,0 0-16,18 0 15,0 0 1,18 0 0,-36 0-16,0 0 15,18 0 1,0 0-1,-18 0 1,18 0 0,-18 0-1,-17 0 1,17 0 0,-17 0 30</inkml:trace>
  <inkml:trace contextRef="#ctx0" brushRef="#br0" timeOffset="2056.7886">11836 7655 0,'0'18'156,"0"-36"-31,0 36-16,0-36 32,0 1-110,-36 17 79,36 35-95,18 0 16,17-35-15,-17 0 15,-18-17-15,0-19 15,0 19 16,-35 17-16,35 35 1,0 0 14,17-35-46,1 0 32,-18-17-1,0-19 0,35 36 141,-35-17-109</inkml:trace>
  <inkml:trace contextRef="#ctx0" brushRef="#br0" timeOffset="4336.4666">9754 10477 0,'18'0'62,"17"0"-31,0 0-31,-17 0 32,-18-17-32,35 17 15,-17 0-15,17 0 16,1 0-1,-19 0 1,19 0 0,-19 0-1,18 0 1,1 0 0,-1 0-1,18 0 1,0 0-1,-18 0 1,18 0 0,0 0-1,-18 0 1,18 0 0,-18 0-1,-17 0 1,35 0-1,-53 17-15,35-17 16,18 0 0,-18 0-16,-17 0 15,35 0 1,0 0 0,-35 0-1,17 0 1,18 0-1,-36-17-15,19 17 16,-19 0-16,19 0 16,-1 0-16,-18 0 15,36 0 1,0 0 0,-35 0-16,17 0 15,-17 0-15,35-35 16,0 35-1,-18 0 1,-17 0 0,-18-18 171,0-17-171</inkml:trace>
  <inkml:trace contextRef="#ctx0" brushRef="#br0" timeOffset="6354.7751">12294 10548 0,'0'18'125,"18"-18"-93,0 0-1,17 0 0,-35-18-15,0 0-1,-18 18 32,1 0 0,17 36 0,35-36 15,-35-18-46,0 0 15,0-17 1,-18 35-17,1 0 32,17 18-47,0-1 31,0 19-15,35-36 31,-35-18-16,0 0-15,0-17-1,-18 35 1,1 0 15,17 18-15,0-1-1,0 19 17,35-36-1,-35-18 0,0 0 0,0-17-15,-18 35 0,1 0 15,17 18 0,0-1 0,0-52 79,0 53-1</inkml:trace>
  <inkml:trace contextRef="#ctx0" brushRef="#br0" timeOffset="16116.165">14799 6156 0,'35'0'62,"-35"-35"63,-17 35-93,-1 0-17,-17 0 16,35 17-15,-36-17 0,36 18-16,0 17 31,-17-35-31,17 18 31,0 17 0,35-35 1,0 0-17,-17 0 1,-18-17 0,35 17-16,-17 0 31,17 0-16,-35 17-15,35-17 32,-35 35-32,18-17 15,-18 35 1,0-18 0,0-17-1,0 17 1,-35-35 15,-18 0-15,35 0-1,-17 0 1,53 0 62</inkml:trace>
  <inkml:trace contextRef="#ctx0" brushRef="#br0" timeOffset="16650.7873">15099 6244 0,'0'0'0,"0"35"94,0 1-94,0-19 16,0 19-16,0-19 15,35 19-15,-35-1 16,35 0 0,-17-35-1,17-18 1,1-34 0,-36 16-16,35-34 15,-35 52 1,0-17-16,35-18 15,-35 18-15,0-1 0,0 19 16,35-19 0</inkml:trace>
  <inkml:trace contextRef="#ctx0" brushRef="#br0" timeOffset="17924.5907">15381 6456 0,'0'-18'32,"0"1"-32,0-36 15,35 17 1,-35 19-16,0-19 15,36 1-15,-36 18 16,35-19-16,-35 1 16,0 53 31,18-18-47,-18 70 15,0-17 1,0-18-16,0 1 15,0-19-15,0 19 16,0-19-16,0 18 16,0-52 46,0-1-62,35 18 16,-35-53-16,0 36 15,0-19-15,0 1 16,35 17-16,-35-17 16,0 0-1,18 35-15,-18-18 0,35 36 47,-35 35-47,0-18 16,0-17-16,0 35 15,0 0-15,0-36 16,0 18-16,0 18 16,0-70 46,0-19-46,35 19-16,-35-18 15,0 17-15,0-17 16,36-1-16,-36 19 0,17-19 16,-17 1-16,36 35 15,-36-17 1,0 52 15,0-18-15,0 36-1,0-17-15,0-19 16,0 36 0,0-35-16,0 35 15,0-18 17</inkml:trace>
  <inkml:trace contextRef="#ctx0" brushRef="#br0" timeOffset="19312.4838">15840 6544 0,'0'-18'16,"0"-35"0,0 18-1,17 35 1,-17-53-16,36 0 15,-36 18 1,35 35 0,-35-53-16,18 53 15,-18 18 32,0-1-47,0 54 31,0-36-31,0-17 0,0 17 16,0 0 0,0-87 62,0-1-63,0 35 1,35 18-16,-35-53 16,0 35-16,35-34 15,-35 87 48,0 0-48,0-17-15,0 17 16,0-17-16,0 52 16,0-35-1,0-17 1,18-18 46,-18-53-62,0 18 16,0 17-16,35-52 16,-35 34-1,35 36-15,-35-35 16,36 0 0,-36 88 46,0 17-46,0-52-16,35 35 15,-35-18 1,0-17 0,0-53 77,35-18-77,-35 35-16,0-17 0,18-1 16,17-34-1,-35 52 1,35 18-16,1 0 47,-36 36-32,17-19 1,-17 36 0,0 0-1,0-35 1,0 35-1,0-18 1,0-18-16</inkml:trace>
  <inkml:trace contextRef="#ctx0" brushRef="#br0" timeOffset="19584.8422">16228 6385 0,'17'0'62,"1"0"-46,17 0 0,1 0-1,-19 0 1,-17-35-16</inkml:trace>
  <inkml:trace contextRef="#ctx0" brushRef="#br0" timeOffset="20401.2064">16528 6262 0,'0'17'47,"0"19"-31,35-1-16,-35 0 15,0-17-15,0 17 16,0 0-16,0 1 15,0-1 1,0-70 47,0 17-48,0-17-15,0 0 16,0-1-16,0 1 0,0 17 15,0-17 1,0 0-16,0 0 16,18 35-16,-18-36 15,35 36 1,-35-35-16,17 35 16,19 0-1,-1 0 1,-17 0-1,-18 18 32,0 17-15,-18-17-17,-17 34 1,-1 1-16,1-17 15,35-1 17,0-17-1,0 17 0,53-35-31,-18 0 16,-17 0-1,17 0 17,-17 0-17</inkml:trace>
  <inkml:trace contextRef="#ctx0" brushRef="#br0" timeOffset="21323.6482">16880 6244 0,'0'18'31,"0"35"-15,0 0 0,0-36-16,0 19 15,0 16 1,0-34-1,53-18 1,-35 0-16,17 0 31,-35-18-31,36-17 16,-36-18 0,0 18-16,0 17 15,35-17-15,-35 17 16,0-17-16,0 0 15,17 35-15,-17-35 16,0 70 47,0-17-63,0 17 15,0 18-15,0-18 16,0 36-1,0-1-15,0 1 16,0-36-16,0 18 0,0 0 16,0-18-1,0 18-15,0 0 0,0-35 16,0 17-16,0 0 16,0 0 15,-35-35-16,0 0 17,35-17-17,-18 17 1,18-18-16,0-17 16,0 17-1,0-35 1,0 18-16,0 17 15,36-35-15,-19 0 16,-17 1-16,88-19 16,-88 18-16,71-35 15,-36 17-15,0 36 16,1 17-16,-19 18 16,-17-52-16,53 52 15,-53-36-15,36 36 0</inkml:trace>
  <inkml:trace contextRef="#ctx0" brushRef="#br0" timeOffset="26137.5755">17762 5856 0,'0'-18'78,"-17"18"-31,-1 0-47,-35 0 16,18 18-1,17-18-15,-17 53 16,35-18-16,-53 1 16,53-19-16,0 36 15,-35 0-15,35-18 16,0 18-16,17 0 16,-17-18-16,36 18 15,-36-17-15,70-1 16,-34 0-16,-19-35 15,18 0 1,-35 18-16,18-18 16</inkml:trace>
  <inkml:trace contextRef="#ctx0" brushRef="#br0" timeOffset="26505.1492">18027 6121 0,'0'70'63,"0"-34"-63,0-19 16,0 18-16,0-17 15,0 35 1,0-18-1,0-17 1</inkml:trace>
  <inkml:trace contextRef="#ctx0" brushRef="#br0" timeOffset="26984.8936">17992 6121 0,'0'-36'16,"0"1"0,35 35-1,-17 0 1,-18-18 0,70 18-16,-35 0 15,-17 0-15,17 0 16,-17 0-16,17 0 0,1 53 15,-36 0 1,0-17-16,0-1 16,0 18-16,-18-18 15,18-17-15,-18 17 16,-17 18-16,-18-18 16,0-35-1,53 18 1,-18-18-16</inkml:trace>
  <inkml:trace contextRef="#ctx0" brushRef="#br0" timeOffset="27488.0658">18362 6403 0,'35'0'47,"-35"-53"-47,36 0 16,-36 0-1,35 36-15,-35-19 16,35 1 0,-35 17-16,18 18 0,-18-35 15,35 35-15,-17 0 16,-18 53 31,0-35-47,0 35 15,0-18-15,0-18 16,0 19-16,0-19 16,35 36-1,-35-17 1,0-19 15</inkml:trace>
  <inkml:trace contextRef="#ctx0" brushRef="#br0" timeOffset="27914.9129">18486 6350 0,'17'0'31,"18"-35"-15,1 35-1,-1 0 1,-17 0-16,-18-36 0,53 36 15,-36 0 1,-17-17-16,35 17 31,1 0 16,-36 17-16,0 19-31,0 17 16,0-18 0,0 0-1</inkml:trace>
  <inkml:trace contextRef="#ctx0" brushRef="#br0" timeOffset="28260.5331">18697 6209 0,'0'0'0,"53"-18"15,0 18 1,-53-35-1,35 35-15,36 0 16,-18 0 0,-53 18-1,35-1-15,-35 19 16,0-1-16,0-18 16,0 19-16,0-19 15,-18 36 1,-17-17-1,-35-1 1,17-35-16,17 0 16</inkml:trace>
  <inkml:trace contextRef="#ctx0" brushRef="#br0" timeOffset="29033.9269">19085 6350 0,'0'35'16,"36"-35"-1,-1 36 1,-18-36 0,19 0-1,-19 0 1,19 0 0,-36-18-16,35-17 15,-35-1 1,0 1-1,0 17-15,0-17 0,0 0 16,0 17 0,-18 18-16,-17-35 15,0 35 1,-1 0-16,1 18 16,18-18-16,17 17 15,-36-17-15,36 36 16,0 16-1,0-34 1,0 17 0,18-35-1,0 0-15,52 0 16,-17-17 0,0-19-1,-18 1 1,-17 18-1,17 17 1,-35-36-16,53 36 16,-18 0-1,18 0 1,-17 18 0,-36 17-1,0 18 1,0 0-1,0-35 1,-18-18 0,-35 0-1,35 0 1</inkml:trace>
  <inkml:trace contextRef="#ctx0" brushRef="#br0" timeOffset="29512.8937">19526 5750 0,'18'0'16,"17"0"15,18 18-15,0 35-1,-53-36-15,18 19 16,-18 17-16,35 0 16,-35-1-16,0 54 15,0-70-15,0 17 16,0-1-16,0-34 16,0 17-16,-18 1 15,18-1 1,-17-35-16,17 35 15,-36-35 1,19 0 15</inkml:trace>
  <inkml:trace contextRef="#ctx0" brushRef="#br0" timeOffset="31012.4248">19914 6597 0,'-35'0'16,"17"0"-1,-35 0 1,-17 0 0,52 0-16,-17 0 15,17 0-15,-17 0 16,0 0-16,17 0 15,-17 0-15,-18 0 16,18 18-16,-18-18 16,0 0-16,18 0 15,-1 0-15,1 0 16,0 0-16,-1 0 16,19 0-16,-18 0 15,-1 0-15,19 0 16,-19 0-16,19 0 15,-19 0-15,1 35 16,0-35-16,-36 0 0,1 0 16,17 35-16,18-35 15,-1 0-15,-17 0 16,36 0-16,-19 0 16,19 0-16,-18 0 15,-1 0-15,19 0 16,-19 0-16,19 0 15,-19 35-15,-16-35 16,-1 0-16,0 0 16,-18 36-16,18-36 15,-17 0-15,34 0 0,-17 0 16,1 0 0,34 0-16,-17 0 15,-1 0-15,19 0 0,-54 0 16,54 0-1,-19 0-15,1 0 16,17 0-16,-17 0 16,-18 0-16,18 35 15,-18-35-15,-18 0 16,1 0-16,17 0 16,-18 0-16,18 0 15,18 35-15,-18-35 16,0 0-16,18 0 0,0 0 15,-18 0 1,18 0 0,-18 0-1,17 0-15,1 0 16,-18 0 0,-17 0-16,17 0 15,-18 0-15,1 0 16,-1 0-16,-17 0 0,35 0 15,-18 0-15,1 0 16,17 18-16,18-18 16,-36 0-16,1 0 15,17 0-15,17 0 16,1 0-16,0 35 0,17-35 16,-35 0-16,0 0 15,0 0-15,0 0 16,-17 0-16,17 0 15,-18 0-15,1 0 16,-1 0-16,1 35 16,17-35-16,0 0 15,0 0-15,0 36 16,35-36-16,-17 0 16,-18 35-16,36-35 15,-19 0-15,19 0 16,-36 0-1,18 0-15,17 0 0,-35 0 16,35 0 0,-17 0-16,-18 0 15,35 0 1,-17 0 0</inkml:trace>
  <inkml:trace contextRef="#ctx0" brushRef="#br0" timeOffset="35242.0071">15169 5309 0,'0'0'0,"0"-17"0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48:38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8378 9137 0,'-17'0'31,"17"35"47,0 0-62,0 18-16,0 18 15,0-18-15,0 35 16,0 18-16,0-53 0,0 17 16,0-17-1,17 0-15,-17-18 0,0 18 16,0 0-16,0-35 15,0 35 1,0-35 31,0 17-16</inkml:trace>
  <inkml:trace contextRef="#ctx0" brushRef="#br0" timeOffset="495.1264">8184 9613 0,'0'35'62,"0"-17"-46,36 35-16,-36 0 16,53 17-16,-53 1 15,35 0-15,-35-1 16,18-35-16,-18 1 15,35-1-15,-35-17 0,35-18 16,-35 35 0,18-35 77</inkml:trace>
  <inkml:trace contextRef="#ctx0" brushRef="#br0" timeOffset="943.4317">8484 9613 0,'0'18'15,"0"-1"1,0 19-16,0-19 0,0 19 16,0-1-16,0-17 15,0 17-15,0 0 16,0 18-16,0 0 16,0-18-16,0 1 15,0-1-15,0 0 16,0 0-1</inkml:trace>
  <inkml:trace contextRef="#ctx0" brushRef="#br0" timeOffset="1947.379">12559 8749 0,'0'-35'16,"0"105"77,0 18-77,0 1-16,0-1 16,0 35-16,-35 1 15,35-18-15,0-54 16,0 19-16,0 0 16,0-19-16,0-16 15,0-1 32</inkml:trace>
  <inkml:trace contextRef="#ctx0" brushRef="#br0" timeOffset="2397.6832">12241 9384 0,'18'35'47,"-18"0"-47,35 1 16,-35 17-16,53 0 15,-53-1-15,53-34 16,-53 17-16,35-35 0,-35 53 16,36-53-16,-1 36 15,-17-36 17,-18-36 61</inkml:trace>
  <inkml:trace contextRef="#ctx0" brushRef="#br0" timeOffset="2705.0143">12665 9278 0,'-18'35'15,"18"-17"1,-35 35-16,35 0 15,0 0-15,-35-18 0,35 36 16,0-19 0,0-34-16,0 17 0,0 1 15,0-1 1</inkml:trace>
  <inkml:trace contextRef="#ctx0" brushRef="#br0" timeOffset="4055.0781">16827 8555 0,'0'17'109,"0"72"-93,0 34-16,0 18 16,0-17-16,-35-1 15,35 1-15,0-36 16,0-18-16,0-34 15,0 17-15,-35 17 16,35-17-16,0-35 16,0 35-1,0 0 1,0-36 0,0-52 109</inkml:trace>
  <inkml:trace contextRef="#ctx0" brushRef="#br0" timeOffset="4508.344">16563 9384 0,'0'-18'16,"18"18"-16,-1 36 31,-17-1-15,35 18-16,-35-18 16,36 18-16,-36 0 15,35 17-15,0-34 16,-35-19-1,0 19-15,36-1 16,-36-18-16,0 19 16,17-36-16,-17 35 31,35-35 31,-35-18-46,18 18-16,-18-70 0,35 35 16</inkml:trace>
  <inkml:trace contextRef="#ctx0" brushRef="#br0" timeOffset="4843.9347">17127 9384 0,'-17'35'16,"17"-17"-16,-53 17 15,53 18-15,-53 0 16,53-18-16,-53 53 15,53-35-15,-53 53 16,53-53-16,-35 0 16,35 0-16,-36 0 15,36-36-15,0 36 16,-35-17-16,35-19 16</inkml:trace>
  <inkml:trace contextRef="#ctx0" brushRef="#br0" timeOffset="6293.2503">20902 9472 0,'0'18'47,"0"-1"-47,0 19 15,0 17-15,0-18 16,0 18-16,35 17 16,-35 1-16,0-36 15,0 36-15,0-18 16,36-18-16,-36-17 16,0 17-16,0 0 15,0 0 1,0 1 15</inkml:trace>
  <inkml:trace contextRef="#ctx0" brushRef="#br0" timeOffset="6699.6214">20761 9931 0,'0'17'31,"35"54"-15,-35-18-1,53 0-15,-35-18 16,-18 18-16,53 0 16,-18-18-16,-35 0 15,53 1-15,0 17 16,-36-53-1,-17 35 1,0-53 47,0 1-48,0-19-15</inkml:trace>
  <inkml:trace contextRef="#ctx0" brushRef="#br0" timeOffset="6975.0141">21220 9931 0,'-18'0'16,"-17"0"-1,35 17 1,-18 19-16,18-1 0,-35 35 16,35 19-16,-36-1 15,36-35-15,0 17 16,-35-17-16,35 0 16,0-35-16,0 35 15,0-36 1,-35-17-1</inkml:trace>
  <inkml:trace contextRef="#ctx0" brushRef="#br0" timeOffset="8942.8522">4463 9349 0,'0'35'125,"0"35"-125,-18 1 15,18-36-15,0 18 16,0 0-16,0 0 15,0 0-15,0 17 16,0-34-16,0 17 16,0 0-16,0-18 15,0 0-15,0 0 16,0-17 0,0 17 15,0-52 63,0-1-79</inkml:trace>
  <inkml:trace contextRef="#ctx0" brushRef="#br0" timeOffset="9374.5769">4180 9984 0,'18'35'63,"17"-17"-47,1 17-16,-1 0 15,-17 0-15,-18-17 16,52 17-16,-52 1 15,36-1-15,-36-18 0,53 19 16,0 17 0,-36-53-1,-17 35 1,0-53 31,35 18-32,-35-35-15,0 0 16</inkml:trace>
  <inkml:trace contextRef="#ctx0" brushRef="#br0" timeOffset="9691.0333">4727 9931 0,'0'35'47,"-35"18"-47,35-18 0,-53 53 15,53-35 1,-53 53-16,18-18 0,35 0 15,-88 18 1,88 0-16,-53-53 0,53-35 16,-36 17-16,36-17 15</inkml:trace>
  <inkml:trace contextRef="#ctx0" brushRef="#br0" timeOffset="21562.2218">5856 11307 0,'0'-36'16,"0"19"15,0-19-15,0 19 15,35 17-15,1-36-1,-19 36 17,19 0-17,-36 18 1,0 17-16,0 18 15,0-17-15,0 16 16,0 1-16,-18 0 16,18-17-16,-53-1 15,53 0-15,-18-17 16,18 17-16,-35-35 16,35 53-16,-35-53 15,35 18-15,-18-18 16,18 35-1,-35-35 1,35 35-16,18-35 63,-1 0-48,18 0 1,1 0-1,-1 0 1,18 0 0,0 0-1,-36-18 1,36 18 0,-53-35-16,36 35 15</inkml:trace>
  <inkml:trace contextRef="#ctx0" brushRef="#br0" timeOffset="22333.4842">6244 11289 0,'0'35'79,"0"-17"-79,0 17 15,0 0-15,0-17 0,0 17 16,0 1-1,0-1 1,18-53 47,17 1-48,0-19 1,1 36-1,-36-35-15,17 35 16,19 0 0,-19 0-1,18 18-15,1 35 16,-36-1 0,35-16-1,-35 34 1,0-17-1,-18-35 1,-17 17 0,0-35-1,35 35-15,-53-35 16,0 0 0,18 0-1,35-35-15,-36 0 16</inkml:trace>
  <inkml:trace contextRef="#ctx0" brushRef="#br0" timeOffset="22634.6794">6262 11359 0,'17'0'16,"19"-17"-16,-1 17 15,-35-35 1,35 35-16,1 0 16,-36-36-16,35 36 15,0 0 1,0-17-1,-17 17 1</inkml:trace>
  <inkml:trace contextRef="#ctx0" brushRef="#br0" timeOffset="23010.9075">6826 11218 0,'0'53'31,"0"-17"-31,-35-19 16,35 36-16,-35 0 0,35-18 16,-36 18-1,36 0-15,0 0 0,-35-35 16,35 17-16,0 0 16,-18-17-1,18 17 48,-35-35-63</inkml:trace>
  <inkml:trace contextRef="#ctx0" brushRef="#br0" timeOffset="23393.8236">6667 11342 0,'36'0'110</inkml:trace>
  <inkml:trace contextRef="#ctx0" brushRef="#br0" timeOffset="23705.774">6914 11730 0,'0'0'0</inkml:trace>
  <inkml:trace contextRef="#ctx0" brushRef="#br0" timeOffset="25143.7316">9525 11359 0,'35'-17'78,"1"17"-62,-36-35-1,17 35-15,18-18 16,1 18-1,-19 0 1,19 0 0,-1 0 15,-35 53-15,0-18-16,0-17 15,0 17-15,-18 0 16,18-17-16,-53 17 15,53 0-15,-53 1 16,53-19-16,-52-17 16,52 53-16,-36-53 15,36 18-15,-35-18 16,53 0 93,-1 0-93,19 0-16,-1 0 16,-18 0-16,19 35 15,-1-35-15,-17 0 16,52 0-1,-35 0-15,-17 0 16,35 0 0,0 0-1</inkml:trace>
  <inkml:trace contextRef="#ctx0" brushRef="#br0" timeOffset="25838.9162">10125 11289 0,'0'18'15,"-18"34"1,18-16 0,0-19-16,0 19 15,0-1-15,-35-17 16,35 34-1,0-16 1,17-54 47,1-17-48,-18 17 1,53 18-16,-18-35 15,-17 35 17,17 0-17,0 18 1,1-1 0,-36 36-16,0 0 15,0-35 1,0 17-1,-18 0 17,-17-35-17,17 0 1,-17 0 0,0 0-1,17 0 1,18-17-16</inkml:trace>
  <inkml:trace contextRef="#ctx0" brushRef="#br0" timeOffset="26205.8635">10160 11307 0,'0'0'0,"53"0"16,-53-36-1,35 36-15,0 0 16,-35-35-16,53 35 15,-17 0 1,-19 0 0,36 0-1,-35 0 1,35 0 0,0 0-1</inkml:trace>
  <inkml:trace contextRef="#ctx0" brushRef="#br0" timeOffset="26549.4197">10813 11342 0,'-36'53'16,"36"-18"-16,-17-17 16,17 17-16,-53 0 0,53 0 15,-53-17-15,53 17 16,-35-35-1,35 36 1,-18-36 0,-17 0 15</inkml:trace>
  <inkml:trace contextRef="#ctx0" brushRef="#br0" timeOffset="26849.7293">10672 11359 0,'0'18'47,"0"17"-31,0-17-1,17-18 1</inkml:trace>
  <inkml:trace contextRef="#ctx0" brushRef="#br0" timeOffset="27090.9866">10813 11642 0</inkml:trace>
  <inkml:trace contextRef="#ctx0" brushRef="#br0" timeOffset="29043.4075">13917 11254 0,'0'-36'15,"18"36"16,-18-35-31,35 35 16,0-18 0,1 18-1,16 0 1,-34 0-16,17 0 16,-17 0-16,17 18 15,-35 35 1,0 0-1,0-18-15,-17 18 16,-1-35-16,-17 17 16,35 0-16,-53 1 15,53-19-15,-53-17 16,53 53-16,-35-53 16,35 35-16,-36-35 15,36 18 1,36-18 62,-36 35-62,17-35-16,19 0 15,16 0 1,-34 0-1,17 0-15,1 0 16,17 0 0,-1 0-1,-34 0 1</inkml:trace>
  <inkml:trace contextRef="#ctx0" brushRef="#br0" timeOffset="29724.2893">14464 11236 0,'0'35'47,"-18"-17"-47,18 17 16,0 0-16,0-17 15,-35 17-15,35 18 16,0-35 15,18-18 1,17-18-1,-17 18-31,-18-17 15,35 17-15,-18 0 16,19-36 0,-1 36-1,18 0 1,-35 18 0,-18 0-1,0 35 1,0-18-1,0 0 1,0 0 0,-36-35-1,1 0-15,17 0 16,-17 0 0,17 0-1,18-35 1,0 0-1</inkml:trace>
  <inkml:trace contextRef="#ctx0" brushRef="#br0" timeOffset="30007.0182">14499 11236 0,'35'0'0,"1"-35"31,-1 35-15,0 0-16,1 0 15,-19-36-15,18 36 16,18 0-1,-35 0 1,17 18 0</inkml:trace>
  <inkml:trace contextRef="#ctx0" brushRef="#br0" timeOffset="30382.5864">15187 11148 0,'0'35'0,"-18"0"15,18-17-15,-52 17 16,34 1-16,-17-1 16,35 0-16,-71 36 15,71-36-15,-53 0 16,53 0-16,-35-35 16,35 18-16,-18-18 78</inkml:trace>
  <inkml:trace contextRef="#ctx0" brushRef="#br0" timeOffset="30673.0446">14975 11201 0,'36'35'63,"-36"0"-48,35-17 1</inkml:trace>
  <inkml:trace contextRef="#ctx0" brushRef="#br0" timeOffset="30959.7452">15152 11518 0,'35'0'125</inkml:trace>
  <inkml:trace contextRef="#ctx0" brushRef="#br0" timeOffset="34483.6021">18186 11359 0,'0'-17'16,"17"17"-1,-17-35-15,36 35 16,-36-18-1,17 18 1,19 0 0,-1-35-1,-35 52 32,0 1-31,0 17-16,0-17 15,0 35-15,-18 0 16,18-36-16,-35 19 16,35-1-16,-35 0 15,35-17-15,-18 17 0,18 0 16,-35-35 15,52 0 16,1 0-31,35 0-1,-18 0 1,0 0 0,1 0-16,-1 0 15,0 0-15,18 0 16,-53-17-1,18 17-15</inkml:trace>
  <inkml:trace contextRef="#ctx0" brushRef="#br0" timeOffset="35143.8237">18574 11307 0,'0'35'32,"0"0"-17,0-17-15,0 35 16,0 0 0,0-36-1,35-17 48,-17 0-48,17 0 1,-35-35 0,35 35-16,0 0 15,1 0 1,-19 0-1,-17 18 1,36-18-16,-36 35 16,0 0-16,0-17 15,0 35-15,0-18 32,-18-35-32,18 18 0,-18-18 15,-17 0 1,17 0-1,-17 0 1,0-18 0,35-17-16,0-1 15</inkml:trace>
  <inkml:trace contextRef="#ctx0" brushRef="#br0" timeOffset="35407.0246">18627 11377 0,'0'-35'16,"17"35"-1,36-35 1,-35 35 0,17 0-1,18-36 1,-18 36-1,1 0-15,17 0 16,-36-17 0,18 17-16,18 0 15</inkml:trace>
  <inkml:trace contextRef="#ctx0" brushRef="#br0" timeOffset="35788.9912">19403 11254 0,'0'35'0,"-53"-35"0,53 70 16,-35-34-16,35-1 15,-53 18-15,53-18 16,-36-17-16,36 17 16,-35 0-16,35 1 15,0-1 1,-18-35-1,18 35 1</inkml:trace>
  <inkml:trace contextRef="#ctx0" brushRef="#br0" timeOffset="36048.8388">19173 11377 0,'0'18'63,"36"-18"-48,-36 35 1,17-35-16</inkml:trace>
  <inkml:trace contextRef="#ctx0" brushRef="#br0" timeOffset="36289.4766">19420 11695 0,'18'0'15</inkml:trace>
  <inkml:trace contextRef="#ctx0" brushRef="#br0" timeOffset="40837.2749">16898 11395 0,'18'0'31,"17"0"32,-17 0-32,17-18-15,18 18-1,-18 0 1,0 0-16,1 0 16,-19 0-16,54 0 15,-71-18 1,53 18-16,-18 0 15,0 0 17,-70 0 15,17 0-32,-35 0 1,1 0-1,-1 0 1,17 0-16,-17 18 16,36-18-1,17 18 48,35-18-48,-17 0-15,17 0 16,0 0 0,-17 0-16,17 0 0,0 0 15,-17 0 1,17 0-16,-52 0 47,-1 0-32,-35 0 1,18 0 0,17 0-1</inkml:trace>
  <inkml:trace contextRef="#ctx0" brushRef="#br0" timeOffset="43853.9519">8414 11307 0,'35'0'172,"-17"0"-156,35 0 0,-36 0-16,18 0 15,1-36-15,-19 36 16,19 0-16,-1 0 15,-17 0-15,17 0 16,18 0 0,-36 0-1,-52 0 32,0 0-31,-18 0-1,53 18-15,-53-18 16,0 0 0,35 0-1,-17 0 17,53 0 14,17 0-46,18 0 32,-18 0-32,-52 0 93,-19 0-77,19 0 0,-19 0-1,72 0 48,-19 0-48,19 0-15,-1 0 16,-17 0-16,35 0 16,-89-18 46,19 18-46,-19 0-16,1 0 15,17 0-15,-17 0 16,17 0-16,18 18 63,36-18-32</inkml:trace>
  <inkml:trace contextRef="#ctx0" brushRef="#br0" timeOffset="48681.6486">4516 11307 0,'0'-18'79,"35"18"92,0-35-139,-35 17-17,0-17 1,0 17 0,-18 18 15,1 0 0,-18 0-15,-1 0-1,36 35-15,-17 1 16,17-19 0,0 19 15,35-36 0,-17 0-15,17-18 15,-35 0-15,0-17 15,0 0 16,-35 35-32,35 17 17,-36 19-17,36-19 1,0 19-1,18-36 17,0 0-17,-18-18 17,35 18-17,-35-35 1,0-1-1,-18 36 1,1 0 0,-19 0 15,36 18-31,0 0 16,0 17-1,0 0 16,18-35 1,0 0 15,-18-35-47,0 0 31,0 17-16,-36 18 48,36 35-47,18-35-1,-18 18 16,18-18-31,-18-35 63,0 17 281,-36 18-172</inkml:trace>
  <inkml:trace contextRef="#ctx0" brushRef="#br0" timeOffset="50803.8293">4286 13388 0,'-35'35'46,"35"-17"-46,0 17 16,0-17-16,0 17 16,0 0-16,0-17 15,18 17-15,-18 18 0,0-18 16,35 1-16,0 17 16,-17-53-1,17 0 1,0 0-1,-17 0 17,-18-36-32,35-34 15,-35 52 1,0-17-16,0-18 0,0 18 16,0-36-1,0 1-15,0 34 16,0-34-16,0 17 0,0-18 15,0 36 1,-17-18-16,17 18 0,-18 35 16,18-18-16,-35 18 15,-1 0 1,36 18-16,-35 17 16,35 0-16,-53 18 15,53-17-15,-53 16 16,53 1-16,0 0 15,0-17-15,0 16 16,0-16-16,18-1 16,0-35-1,-18 35-15,53-35 16,-18 0 0</inkml:trace>
  <inkml:trace contextRef="#ctx0" brushRef="#br0" timeOffset="51162.8569">4445 13388 0,'0'18'47,"18"-18"-47,-18 70 16,0-17-16,53-18 16,-53-17-16,0 17 15,35 0-15,-35 1 16,17-36-1,-17 35 1,36-35 0,-36 18-1</inkml:trace>
  <inkml:trace contextRef="#ctx0" brushRef="#br0" timeOffset="52371.2527">4745 13247 0,'0'17'63,"0"19"-48,0-1 1,0 0-16,0 18 0,0 0 15,0-18-15,0 1 16,0-1-16,0 0 16,35 0-1,0-35 1,-17 0 15,17 0 0,-35-35 1,0 0-17,0 0 1,0-18 0,0 17-16,0-16 0,0-19 15,0 36-15,0-18 16,0 18-16,0-1 15,-17 36 17,-19 0-17,1 0 1,35 36-16,-35-1 16,35-18-16,-35 19 15,35-1-15,0-17 16,-18 35-16,18 35 15,0-71 1</inkml:trace>
  <inkml:trace contextRef="#ctx0" brushRef="#br0" timeOffset="54941.492">21308 13053 0,'-18'0'188,"18"53"-188,0-36 16,0 19-16,0-1 15,0-17-15,0 34 16,0 1-16,0-17 15,0 17-15,0-1 16,0-16-16,18 17 16,-18-18-1,35-17 1,-17-18 15,35 0-15,-18-36-1,-17 36 1,-18-35-16,35 35 16,-35-35-16,35-18 15,-35 18 1,0 17-16,0-17 16,0-1-16,0 19 0,0-19 15,0 19 1,35-18-16,-35-1 0,0 19 15,0-19-15,0 1 16,0 17-16,0-35 16,-17 53-1,-19-35 1,19 35 0,-18 0-1,-1 18 1,19 17-1,17-17 1,-53 35-16,17 0 16,36 0-16,-35-1 15,35 1-15,-35-17 16,35-1 0</inkml:trace>
  <inkml:trace contextRef="#ctx0" brushRef="#br0" timeOffset="55771.9134">21484 13335 0,'0'35'93,"0"-17"-77,0 17-16,0 0 16,0-17-16,0 17 15,18 1-15,-18-1 16,17-35 0,-17 35-16,36-17 31,-1-18 0,-17 0 0</inkml:trace>
  <inkml:trace contextRef="#ctx0" brushRef="#br0" timeOffset="56395.2442">21766 13106 0,'36'0'32,"-36"17"-1,0 1-15,0 17-16,0 1 15,0-19-15,0 18 16,0-17-16,-18 17 15,18 1 1,-35-36-16,35 17 16,0 19 62,17-36-47,36 0-15,-35 0 15,17 0 0,0 0 0</inkml:trace>
  <inkml:trace contextRef="#ctx0" brushRef="#br0" timeOffset="56743.796">21907 13212 0,'0'52'47,"0"-16"-32,0-19-15,0 19 0,0-1 16,0 18-16,0-18 15,-17 0-15,17 1 16,0 17-16,0-36 16,0 18-1,0-70 79</inkml:trace>
  <inkml:trace contextRef="#ctx0" brushRef="#br0" timeOffset="59090.4657">21290 11430 0,'0'35'172,"18"-35"-157,17 0 1,-17 0 0,17 0 15,-35-17-15,35 17-16,-35-18 15,0-17 1,0-1 15,-17 36-15,-19 0-1,19 18 1,17 17-16,-36-35 16,36 18-16,0 17 31,0-17 0,18-18-31,0 0 31,17 0-15,-35-35 15,0 17-15,-18 18 15,18 35 47,0-17-62,18-18 31,-36 0 15</inkml:trace>
  <inkml:trace contextRef="#ctx0" brushRef="#br0" timeOffset="77751.7388">11606 10530 0</inkml:trace>
  <inkml:trace contextRef="#ctx0" brushRef="#br0" timeOffset="80224.8592">11642 10530 0,'17'0'141,"19"0"-110,-19 0 0,18 0 16,1 0 31,-19 0-46,-17 36-17,36-36 1,-19 0 31,19 0-32,-1 0 17,0 0-17,0 0 17,1 0-1,-1 0 0,0-18-15,1 18-1,-19 0 17,18 0-17,-35-35 1,36 35-16,-1 0 15,0 0 1,-35-18 0,18 18-1,17 0 1,-17 0 15,17 0-15,-35-35-1,35 35 1,-17 0 0,17 0 15,-17 0-15,17 0 15,1 0-16,-19 0 1,18-35 0,1 35-1,-19 0 1,19 0 0,17 0-1,-36 0 1,18 0-1,-17 0 1,17 0 0,18 0 15,-35 0-15,17 0 15,-17 0 0,17 17 0,0-17-15,-17 0 0,35 0-1,0 0 1,-18 0-1,18 0 1,-18 0 0,-17 0-1,17 0-15,-17 0 16,17 0 15,0 0-15,-17 0 15,17 0-15,-17 0 15,17 0-15,1 0-1,-19 0 1,18 0-1,-17 0 1,17 0 15,1 0-15,-1 0 15,0 0-15,1 0-1,-19 0 1,18 0 0,-17 0-1,-18 35 1,35-35-16,1 0 16,-19 0-1</inkml:trace>
  <inkml:trace contextRef="#ctx0" brushRef="#br0" timeOffset="82228.1838">12982 11395 0,'35'0'15,"-35"-36"1,18 36-16,17-35 15,1 35 1,-36-17 0,17 17-16,19 0 15,-36-36 1,35 36 0,-53 18 30,-17 0-30,0 17 0,-1 18-1,19-18 1,-19-35 0,36 18-1,-35-18 1,53-18 46,17-17-46,0-1 0,-17 36-1,-18-35-15,35 35 16,-35-17-1,36 17-15,-72 17 79,1 18-64,-18-17-15,0 17 31,36 1-31,17-1 16,-36-35 0,54-35 31,35-18-32,0 0 1,0 18-1,-36-1 1,19 36 0,-72 18 31,-17 17-32,18 0 1,0 1-1,35-54 64,35 18-79,-35-18 15,35 18-15,-35-35 16,18 35-16,-18 18 78,-35-18-62,35 17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50:46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1693 14870 0,'0'-36'47,"18"72"140,-18 16-187,35 19 0,-35 17 16,36 18-1,-36-18-15,35-17 0,-35-1 16,0 19-16,0-1 16,0-18-16,0-34 15,0 17-15,0-1 16,0-16-16,0 17 16,0 0-16,0-36 15,0 36 1,0-35-16,0 17 15,0 0 1,0 1 0,0-1-1,0-18 17,0-69 61,0 16-77</inkml:trace>
  <inkml:trace contextRef="#ctx0" brushRef="#br0" timeOffset="2411.1816">1852 15505 0,'18'-36'156,"-1"36"-125,19 0 0,-1 0-15,0-35 0,18 35-1,18 0 1,-54 0-16,19 0 15,-19 0-15,18 0 16,18 0-16,-35 0 16,17 0-16,18-35 15,-17 35-15,16 0 16,1 0-16,-17 0 16,17 0-16,-1 0 15,1 0-15,36 0 0,16 0 16,-16 0-1,-19 0-15,1-36 0,17 36 16,0 0-16,0 0 16,0 0-16,36 0 15,-1 0-15,-17 0 16,18 0-16,-18-35 16,17 35-16,18 0 15,-17 0-15,-36 0 16,35-35-16,1 35 15,-36 0-15,0 0 16,0 0-16,18 0 16,0 0-16,0 0 15,-18 0-15,36 0 16,-19 0-16,36-53 0,-52 53 16,-1 0-16,35 0 15,-34-35-15,-1 35 16,35 0-16,-35 0 15,53-53-15,-35 53 16,-17 0-16,34 0 16,0 0-16,1-35 15,-36 35-15,18 0 16,-18 0-16,36 0 16,-36 0-16,0 0 15,0 0-15,0 0 16,36 0-16,-36 0 0,0 0 15,36 0-15,17 0 16,0-36-16,-53 36 16,36 0-16,-19 0 15,19 0-15,-1 0 16,1 0-16,-18 0 16,17 0-16,1 0 15,-1-53-15,36 53 16,-53 0-16,17 0 15,1 0-15,-1 0 16,1-35-16,-1 35 16,1 0-16,-19 0 15,19 0-15,-1 0 0,-34 0 16,34 0-16,0 0 16,-17 0-16,0 0 15,0 0-15,17 0 16,1 0-16,-1-53 15,1 53-15,-1 0 16,-17 0-16,0 0 16,-18 0-16,36 0 15,-19 0-15,-16 0 16,17 0-16,-18 0 16,0 0-16,0 0 15,0 0-15,0 0 0,18 0 16,-17 0-1,-1 0-15,18-35 0,-18 35 16,18 0-16,17 0 16,-35 0-16,18 0 15,-18 0-15,0 0 16,1 0-16,34 0 16,1 0-16,-19 0 15,19 0-15,-1-35 16,1 35-16,-1 0 15,18 0-15,-17 0 16,-36 0-16,0 0 16,18 0-16,-18 0 15,1 0-15,-19 0 16,-17 0-16,18 0 0,-19 0 16,1 0-16,0 0 15,0 0-15,0 17 16,-18-17-16,18 0 15,18 0-15,-36 0 16,18 0-16,-18 0 16,1 0-1,17 0 1,-18 0 0,-18 0 62,-17-17-47,36 17-15</inkml:trace>
  <inkml:trace contextRef="#ctx0" brushRef="#br0" timeOffset="3108.2276">17286 14605 0,'0'35'141,"0"-17"-141,18 17 16,-18 18-16,0 0 15,0-18-15,0 18 16,0 18-16,0-18 0,0 17 16,0 1-16,-18-18 15,18-36-15,0 19 16,0-19-16,0 36 15,0-18 1,0-17 0,-18-18-1,18 35 32,0-52 16,0-1-48,36 18-15</inkml:trace>
  <inkml:trace contextRef="#ctx0" brushRef="#br0" timeOffset="5641.4788">17798 14482 0,'0'-36'15,"0"89"95,0 18-110,0 17 15,0 0-15,-18-17 16,18-1-16,0-35 16,0 18-16,0-17 15,0-19-15,0 36 16,18-53 62,-18-17-62,35 17-1,0 0 1,0 0-1,-17 0 1,35 0 0,0 0-1,-18-18 1,-17 18-16,35 0 16,-36 0-1,19 0 32</inkml:trace>
  <inkml:trace contextRef="#ctx0" brushRef="#br0" timeOffset="6221.2188">18221 14781 0,'0'53'93,"0"-35"-93,0 35 16,0 0-16,18-18 16,-18 0-16,35 18 15,0-53 1,-17 0-1,-18-35 1,35 35 0,-35-71-1,0 54-15,0-19 0,0 19 16,0-18-16,0-18 16,0 35-16,0-17 15,0-1 1,0 1-1</inkml:trace>
  <inkml:trace contextRef="#ctx0" brushRef="#br0" timeOffset="6753.8874">18644 14693 0,'-17'0'47,"-19"0"-31,19 18-1,-19 17 1,36 0-16,-35 18 16,35-35-1,0 17-15,0 18 16,0-35-16,35-18 16,-35 53-1,36-53-15,17 35 16,-18-35-16,0 0 15,18 0 1,-53-18 0,35 18-16,-35-17 15,18-19 1,-18 1 0</inkml:trace>
  <inkml:trace contextRef="#ctx0" brushRef="#br0" timeOffset="7908.5427">18838 14728 0,'0'18'47,"36"-18"-32,-36 71-15,0-54 16,0 19-16,0-1 16,0-18-16,0 36 15,0-88 63,17 0-62,-17 17-16,0-35 16,0 0-16,36 18 15,-36-18-15,35 18 16,-35 17-16,35 18 16,-35-35-16,18 35 15,17 0-15,-35-35 16,18 35-1,17 0 1,-35 35-16,0 18 16,0-35-1,0 17 17,-18 0-17,1-35 1,-19 0-1,36 18 1,-35-18-16,17 35 16,18 0 15,0-17 0,36 17-15,-1-35-1,0 0 1,18 35 0,0-35-1,-35 0 1,-18-17 0,0-1-1,0-17 1,0-18-1,0 35 1,0 89 47,0-36-48,35 0-15,-35-17 16,53 35-1,0-18 1,-36-35 0,19 0-1,-36-17-15,35 17 0,-35-36 16,18 36-16,-18-70 16,0 35-16,35 17 15,-35-17-15,0-1 16,0 19-16,0-19 15,-18 36-15,18-52 16,-17 52-16,-19-18 16,1 18-16,17 0 15,-17 0-15,18 0 16,-19 0-16,36 18 16,-53-18-16,53 52 15,-17-16-15</inkml:trace>
  <inkml:trace contextRef="#ctx0" brushRef="#br0" timeOffset="9184.5726">17798 15346 0,'17'0'125,"54"0"-110,-36 0 1,0 0-16,36 0 15,17 0-15,-17-35 16,17 35-16,0 0 16,36-36-16,-1 36 15,0 0-15,1-53 16,-1 53-16,1 0 16,-36 0-16,0 0 15,18-35-15,-53 35 16,18 0-16,-18 0 0,-18-35 15,-18 35-15,36-35 16</inkml:trace>
  <inkml:trace contextRef="#ctx0" brushRef="#br0" timeOffset="12919.217">9842 14676 0,'0'52'219,"0"-16"-219,0-19 16,36 36-16,-36 0 15,0-18-15,0 36 16,35-18-16,-35 0 16,0-35-16,0 17 15,0 0 1,0 18 0,0-18-1</inkml:trace>
  <inkml:trace contextRef="#ctx0" brushRef="#br0" timeOffset="15145.8397">7867 14870 0</inkml:trace>
  <inkml:trace contextRef="#ctx0" brushRef="#br0" timeOffset="15378.2176">7867 14870 0</inkml:trace>
  <inkml:trace contextRef="#ctx0" brushRef="#br0" timeOffset="18868.3778">6279 14975 0,'0'36'203,"18"-36"-172,-18 35-31,0-17 32,35-18-32,-35 35 31,0-17 0,0 17-15,0 0 15,36-35-31,-36 18 31,0 17-15,0-17 0,0 35 15,0-1-16,0-16 1,0-1 0,0 0 15,17-35 63,-17-35-79,36 35 1</inkml:trace>
  <inkml:trace contextRef="#ctx0" brushRef="#br0" timeOffset="19938.3249">7973 14799 0,'0'35'78,"0"1"-62,-36-19-1,36 18 1,0 18 0,0-17-1,0 17-15,0 0 16,0-1-1,0-16 1,0-1 0,0-17-16,0 35 0,0-1 15</inkml:trace>
  <inkml:trace contextRef="#ctx0" brushRef="#br0" timeOffset="21754.2761">4445 15134 0,'0'-35'32,"0"17"15,0 71 93,0-18-124,0-17-1,0 17-15,0-17 0,18 17 16,-18 1-16,0-19 16,0 36-16,0-18 15,0-17-15,0 35 16,35-53 0,-35 18-16</inkml:trace>
  <inkml:trace contextRef="#ctx0" brushRef="#br0" timeOffset="23041.9884">3034 15258 0,'18'0'16,"17"0"-1</inkml:trace>
  <inkml:trace contextRef="#ctx0" brushRef="#br0" timeOffset="23570.5336">3087 15222 0,'0'36'234,"0"17"-218,0-18 0,17-35-1,-17 70-15,0-52 0,0 17 16,0 1-16,0-19 16,0 18-16,0-17 15,0 17-15,0 1 16,36-36-1,-36 17 17,35-17 61,-17 0-77</inkml:trace>
  <inkml:trace contextRef="#ctx0" brushRef="#br0" timeOffset="26389.2825">11307 14764 0,'0'-36'31,"35"36"-15,-35 18 187,0 17-187,0 18-1,0-17-15,35-1 16,-35 18-1,0 0 1,0-36 15,0 19 16,18-36 47,35 0-78</inkml:trace>
  <inkml:trace contextRef="#ctx0" brushRef="#br0" timeOffset="27641.1752">12771 14676 0,'0'52'141,"0"1"-126,0 0 1,0-17-16,0-19 16,0 18-16,0 1 15,0-19-15,0 19 16,0 17 0,0-36-1,0 19 1,17-36 78</inkml:trace>
  <inkml:trace contextRef="#ctx0" brushRef="#br0" timeOffset="28767.229">14146 14676 0,'0'17'156,"0"18"-125,0 1-31,0 17 16,0 17 0,0-52-1,0 17 1,0 0-16,0-17 16,0 17-16,0-17 0,0 17 15,0 1-15,0-19 16,-17 36-16,17-18 15</inkml:trace>
  <inkml:trace contextRef="#ctx0" brushRef="#br0" timeOffset="29868.9404">15505 14676 0,'0'17'78,"0"18"-47,0 18-15,0-17-16,0-19 0,0 19 15,0-19 1,0 18-16,0 1 0,-18-19 16,18 54-1,0 0 1,-35-36-16,35 0 16,0 0-1,0 1 16</inkml:trace>
  <inkml:trace contextRef="#ctx0" brushRef="#br0" timeOffset="30562.5737">16351 14570 0</inkml:trace>
  <inkml:trace contextRef="#ctx0" brushRef="#br0" timeOffset="31172.8338">14817 14464 0</inkml:trace>
  <inkml:trace contextRef="#ctx0" brushRef="#br0" timeOffset="31766.7598">13300 14570 0</inkml:trace>
  <inkml:trace contextRef="#ctx0" brushRef="#br0" timeOffset="32346.5578">12277 14499 0</inkml:trace>
  <inkml:trace contextRef="#ctx0" brushRef="#br0" timeOffset="32957.9274">10707 14534 0,'0'36'31</inkml:trace>
  <inkml:trace contextRef="#ctx0" brushRef="#br0" timeOffset="34392.6535">8961 14676 0</inkml:trace>
  <inkml:trace contextRef="#ctx0" brushRef="#br0" timeOffset="35121.1676">7285 14623 0,'-35'0'94</inkml:trace>
  <inkml:trace contextRef="#ctx0" brushRef="#br0" timeOffset="36113.6023">5486 14640 0,'-36'0'0,"1"0"94</inkml:trace>
  <inkml:trace contextRef="#ctx0" brushRef="#br0" timeOffset="36812.0581">3775 14781 0,'17'0'32,"-17"-35"-1</inkml:trace>
  <inkml:trace contextRef="#ctx0" brushRef="#br0" timeOffset="37484.1762">2558 14852 0</inkml:trace>
  <inkml:trace contextRef="#ctx0" brushRef="#br0" timeOffset="43411.0345">2364 16616 0,'0'-18'109,"35"1"-93,-35-36-1,18 0 1,-18 0-1,0 35 1,35-35 0,-35 18-1,0 17 1,35 54 125,-35-19-141,0 19 15,0-19-15,0 18 16,0 1-16,0-19 15,0 19-15,0-19 0,-18 19 16,18-1 0,0-18-16,0 36 15,0-17 1,0-54 156</inkml:trace>
  <inkml:trace contextRef="#ctx0" brushRef="#br0" timeOffset="46243.7031">16104 16281 0,'36'0'93,"-36"-18"-61,0-17-1,17 35-31,-17-18 16,35 18-1,-35-35-15,0 0 16,0-1-1,36 1 1,-36-18 0,17 35-16,-17-17 31,0 53 47,0-1-62,0 19-1,0-1-15,0-17 0,0 35 16,-35-18-16,35-18 16,0 19-16,0-19 15,0 19-15,0 17 16,0-36-1,35-17 17,1 0-17,-36-35-15,17 35 16,-17-53-16,36 18 16,-36-18-1,35 0 1,-35 35-1,0-17 17,18 35-17,-18 18 17,0 17-17,0 0-15,0 36 16,0-54-1,0 19-15,0-19 16,35 36 0,0-17-1,0-36 1,1 0 0,-19 0-1,-17-18 1,36-17-1,-36-1 1,0-17 0,0 0-1,0 18 1,0 0-16,0 17 0,0-35 16,-53 18 15,17 35-31,19 0 15,-19 0-15,1 18 16,18-18-16,17 35 16,-53-35-16,53 35 0,-36-35 15,36 36-15</inkml:trace>
  <inkml:trace contextRef="#ctx0" brushRef="#br0" timeOffset="48777.9991">14887 16016 0,'-35'0'187,"17"0"-156,-17 0-15,17 0 0,-17 0-1,0 0 1,-18 0-1,53 35 1,-18-35 15,18 36-15,0-1 0,0 0-1,0 0 1,0-17 15,36-18-15,-36 35-1,35-35 1,-18 0 0,19 0-1,-36-17 1,17 17-16,-17-18 15,36 18-15,-36-35 16,35 35-16,-35-35 16,35-1-16,-35-17 15,18 53 1,-18-35 0,0 70 62,0 18-78,0-17 15,-18 16-15,18 19 16,-35 0-16,35-1 16,0-17-16,-35 0 15,35-18-15,0-17 16,0 17-1,0-52 64</inkml:trace>
  <inkml:trace contextRef="#ctx0" brushRef="#br0" timeOffset="52129.5389">14058 16439 0,'0'-17'15,"0"34"110,0 36-109,0-17 0,0-19-16,0 19 15,0-19-15,0 18 16,0 18-1,0-17 1,0-1 0,0 0 15,35-35 94,-17 0-94,17 18 0,1-18-15,-19 0 0,19 0-1,-1 0 1,-18 0 0,19 0-1,17 0 1,-18-18-1,0 18-15,18 0 16,-18 0 0,36 0-1,-36 0 1,-17 0-16,17 0 16,-17 0-16,17 0 15,0 0-15,-17 0 16,-18-17-16,53 17 15,-35 0-15,17 0 32,18 0-32,-18 0 15,0 0 1,1-36 0,-19 36-16,19 0 0,16 0 15,-34 0 1,17 0-1,-17 0 1,35 0 0,0 0-16,-18 0 31,18 0-31,0 0 16,-18 0-1,0 0 1,18 0-1,-35 0-15,17 0 16,18 0 0,-35 0-1,35 0-15,0 0 16,-18 0 0,0 0-1,18 0 1,-18 0-16,1 0 15,-1 0 1,18 0 0,0 0-1,-18 0 1,18 0 0,0 0-1,-18 0 1,1 0-1,16 0 1,-52 18-16,36-18 16,-1 0-16,0 0 15,-17 0-15,35 0 16,0 0 0,-18 0-1,18 0 1,0 0-1,-18 0 1,0 0-16,-17 0 16,17 0-16,18 0 15,0 0 1,0 0 0,-18 0-1,18 0 1,-35 0-16,52 0 15,-17 0 1,0 0 0,-17 0-1,-1 0 1,-18 0 15,19 0 32,-36-18 140,35 18-188,-35-17 1,0-36 15,18 17-15,-18 1 15,0 18-15,0-19-1,35-17 1,-35 18 0,0 0-1,0 17 1,0-17 250</inkml:trace>
  <inkml:trace contextRef="#ctx0" brushRef="#br0" timeOffset="55492.3646">14958 17498 0,'0'35'62,"0"0"-31,0 1-15,0-1-16,0 0 16,0 0-1,17-35-15,-17 53 16,0-35-16,36 35 15,-36-18 1,17-35-16,19 0 31,-19 0-15,19-17 0,-36-36-1,35 53-15,-35-53 16,0 17-1,0-16 1,0-1 0,0 35-16,-18-17 15,-17-18 1,-18 53-16,53-18 16,-18 18-1,-17 0-15,0 53 16,35 0-1,-36-18 1,36 1 0,0-1-1,36-35-15</inkml:trace>
  <inkml:trace contextRef="#ctx0" brushRef="#br0" timeOffset="55901.5657">15169 17339 0,'0'-35'0,"36"-1"15,-36 19 1,53 17-1,-53-53-15,17 53 16,-17-35 0,36 35-16,-36-36 15,0 54 32</inkml:trace>
  <inkml:trace contextRef="#ctx0" brushRef="#br0" timeOffset="56449.3296">15416 17216 0,'0'35'47,"0"35"-31,0-34-16,0 17 16,0-1-16,0-16 15,0 34-15,0-17 16,0-17-16,0-1 15,0-18-15,0 19 16,0-1-16,0-17 31,0 17 1</inkml:trace>
  <inkml:trace contextRef="#ctx0" brushRef="#br0" timeOffset="56749.4673">15346 17621 0,'0'-17'16,"17"17"15,19-36-15,-19 36-16,19 0 15,-1-35-15,-17 35 16,34 0-16,-52-18 16,36 18-1</inkml:trace>
  <inkml:trace contextRef="#ctx0" brushRef="#br0" timeOffset="56964.0428">15646 17515 0,'0'36'47,"0"17"-31,0-36-16,0 36 15,17-53 1,-17 18-16,0 17 31</inkml:trace>
  <inkml:trace contextRef="#ctx0" brushRef="#br0" timeOffset="58292.4983">15804 17709 0,'0'-17'31,"0"-18"-15,0 17 0,0-35-1,36 18-15,-36 17 16,0-17 0,35 35-16,0 35 62,-35-17-46,0 17-1,0 0-15,36-17 16,-36 35-16,17 0 16,-17-36 15,0-52 31,0 17-46,0-52 0,35 17-1,-35 18 1,36 35-1,-19 0 17,-17 35-1,0 0-31,0-17 0,0 17 16,0 0-16,0-17 15,0 17-15,0 1 16,0-1-1,36-35 1,-36-18 47,35-17-48,-35 0-15,0-1 16,0 19-16,0-18 15,35-1-15,-35 19 0,18-19 32,-18 72 15,0-19-47,0 19 15,0-1-15,0-18 16,0 19-16,35-19 15,-35 19-15,0 17 16,0-36 0,35-17-1,1-35 32,-1-18-31,-35 35-16,18-17 15,-18 0-15,0 17 16,0-17-16,35 35 16,-35 18 46,18-18-46,-18 35-16,35 18 15,-35-18 1,0-17 0,0 17-1</inkml:trace>
  <inkml:trace contextRef="#ctx0" brushRef="#br0" timeOffset="58509.8211">16334 17815 0,'35'0'47,"-17"0"-31,34-35-1,-16 35 1,-19 0 0</inkml:trace>
  <inkml:trace contextRef="#ctx0" brushRef="#br0" timeOffset="66477.5578">11430 16422 0,'0'-35'93,"-35"35"-61,35-18-17</inkml:trace>
  <inkml:trace contextRef="#ctx0" brushRef="#br0" timeOffset="68526.5584">12065 16298 0,'-18'0'0,"18"18"47,-35-18 0,35 35-31,0 1 140,0-19-125,18 18-15,-18-17 15,35-18-31,-35 35 16,18 1 15,-18-19-15,0 19-1,0-1-15,35-18 16,-35 19 15,0-1-15,-35-35 46,-1 0-46,36-18-1,-17 18 1,17-35 0,0 17 15,17-17-15,-17 0-1,36 35-15,-36-35 16,35 35-1,-35-53-15,18 53 0,-18-18 16,35 18 0</inkml:trace>
  <inkml:trace contextRef="#ctx0" brushRef="#br0" timeOffset="69230.0606">11853 16263 0,'0'-18'31,"0"-17"1,18 35-17,53 0 1,-54-35-16,36 35 15,0 0 1,-35 0 0,-18 17-16,0 1 15,0 17 1,0 1-16,0-19 16,0 19-16,0-19 15,0 19-15,0-1 16,0-18-16,0 19 15,0-19-15,0 19 16,0-1-16,0-17 16,0 17-16,0 0 15,0 0 1,0 1 46</inkml:trace>
  <inkml:trace contextRef="#ctx0" brushRef="#br0" timeOffset="69575.62">11994 16528 0,'0'-18'31,"36"-17"1,17 35-17,0-36 1,-18 36 0,0 0-1,-35-35 1,18 35-16,17 0 15</inkml:trace>
  <inkml:trace contextRef="#ctx0" brushRef="#br0" timeOffset="71027.6604">13229 16263 0,'0'35'31,"35"-35"-31,-35 18 32,36-18-32,-36 35 0,35-35 31,-35 53-31,35-18 16,-35-17-1,18-18-15,-18 35 16,0-17 15,-18 17 0,-35-35-15,18 0 0,17 0-1,18-35 48,18 0-48,-18 17 1,18 18 0,-18-53-16,35 18 15,0 0 1,-17 17-1,17-17 1,0-1 0,-35 1-1,36 35-15,-36-18 16,0-17 0,0 18 15,-18 17-31,-17 0 15,17 0 1,-17 0-16,17 0 16,-17 0-16,-18 0 15,53 35 1,-18-35-16,18 17 16,-35-17-1,35 36-15</inkml:trace>
  <inkml:trace contextRef="#ctx0" brushRef="#br0" timeOffset="73617.9049">11430 16404 0,'0'18'110,"0"17"-95,0-17 1,0 35 0,0 0-1,0-36-15,0 18 16,0-17-16,0 35 16,0-18-16,0-17 15,0 17-15,-18-35 16,18 18-16,0 17 15,0 0 17,-17-35-17,17 18 1,35-18 109,0 0-109,-17 0-1,17 0 1,-17 0-1,17 0 1,0 0 0,-17 0 15,17 0-15,-17 0-1,35 0-15,0 0 16,-18 0-1,0 0 1,1 0 0,-19 0-1,19 0 1,16 0 0,-16-18-1,-1 18 1,0 0-1,-17 0 1,35 0 0,-18 0-1,0 0-15,18-17 16,0 17 0,-35 0-1,17 0 1,-17 0-1,35 0 1,-18 0 0,-17-36-16,17 36 15,0 0-15,-17 0 16,35 0 0,-53-35-16,53 35 0,-36 0 15,19 0 1,-1 0-1,18 0 1,-18-35 0,-17 35-16,35 0 15,-18 0 1,-18 0 0,36 0 15,0-35-16,-35 35 1,17 0 0,1 0-1,-19 0 1,18 0 0,-17 0-1,17 0 1,1 0-1,-19 0 1,19 0 0,-19 0-1,18 0 1,1 0 0,-19 0-1,19 0 1,-19 0-1,19 17 1,16-17 0,-34 0-1,17 0 1,-35 36 0,36-36-16,-19 0 31,19 0-16,-19 0 1,19 0 0,-1 0-16,-18 0 31,19 0-31,-19 0 16,19 0-1,-1 0 16,-53 0 32</inkml:trace>
  <inkml:trace contextRef="#ctx0" brushRef="#br0" timeOffset="74449.5149">12365 17339 0,'0'18'31,"0"17"-15,0 0-16,0 0 15,0-17-15,0 17 16,0-17-16,0 53 15,0-54 1,0 19-16,0-1 16,-18-35-1,18 35-15,0-53 78,0-17-62</inkml:trace>
  <inkml:trace contextRef="#ctx0" brushRef="#br0" timeOffset="75140.7494">12347 17392 0,'0'-35'16,"0"17"-1,18-17 17,17 35-17,-35-36-15,53 36 16,-18 0-16,1-35 15,-1 35 1,0 0 0,-35 18-1,0 35 1,0-36-16,0 19 16,-17 17-1,17-36-15,-53-17 0,53 53 16,-36-53-16,36 35 15,-53-35-15,18 0 32,53-17 15,35 17-16,-36 0-16,19 0 1,-1 0 0,-35 35-16,18-35 15,-18 53-15,0-18 16,0 18 0,0-18 15,-53-35-16,17 0-15,19 0 16,-19 36-16,1-36 16,17 0-16,-34 0 15</inkml:trace>
  <inkml:trace contextRef="#ctx0" brushRef="#br0" timeOffset="75758.1047">12647 17551 0,'0'35'47,"0"18"-32,35-18 1,-35 18 0,36-53-16,-36 35 15,17-35-15,36 18 16,-18-18 0,1 0-1,-19-35 1,-17-1-1,0 1 1,36 35-16,-36-53 16,0 18-16,-18 35 15,18-35-15,-18 35 16,18-53-16,-35 53 16,35-53-16,-18 53 15,-17 0 1,0 0-1,17 0 1,18 17-16,-35 19 16,35-1-1,0 0 1,0 1 0</inkml:trace>
  <inkml:trace contextRef="#ctx0" brushRef="#br0" timeOffset="77367.6256">13053 17745 0,'0'-18'31,"0"-17"-15,0 0-1,0-18 1,17 0 0,-17 17-1,18 36 1,-18-53-16,35 18 16,-17 35 15,-18 18-16,0 35 1,0-36 0,0 36-1,0-35-15,0 17 16,0 18 0,0-18-1,0 1 1,0-72 62,0 1-62,0 0-1,0 0-15,35 17 16,-35-17-16,53-1 15,-53 19-15,35-19 16,-17 36 31,-18 36 0,0 17-32,0-18 1,0 18 0,0 0-1,0-36 1,0 19 15,0-19 0,0-70 173,0 36-189,35-18-15,-35-1 0,36 1 16,-36 17-16,35-17 15,0 0 1,-17 35 31,-18 17-16,0 19-15,0-19-1,0 36-15,0-35 16,0 17 0,0 0-16,0-17 0,0 35 15,0-35 1,0 17 15</inkml:trace>
  <inkml:trace contextRef="#ctx0" brushRef="#br0" timeOffset="83090.7058">7920 16545 0,'0'18'219,"0"17"-188,0 0-16,0-17 1,0 17-16,0-17 31,0 17 1,0 1-17,0-19 16,0 18-15,0-17 15,0 17 1,0 18-17,0-35 1,0 17-1,0 1 1,35-36 0,-17 0 124,17 0-124,0 0 15,-35-18-31,18 18 16,17 0-1,-17 0 1,17 0 15,0 0-15,-17 0 0,17 0-1,1 0 1,-1 0-1,0 0 1,-17 0 0,35 0 15,-18 0-15,0 0-1,18 0 1,-35 0-1,17 0 1,0 0 0,-17 0-1,35-35 1,-18 35 0,-17 0-1,-18-36-15,35 36 16,-17 0-1,17 0 1,0 0 0,-17 0-1,35 0 1,0-17 0,-18 17-1,0 0-15,1 0 16,-19 0 15,19 0-15,-19 0-1,18-36 1,1 36-16,-19 0 16,19 0-16,-1 0 15,0 0 1,18 0-1,-18 0-15,1 0 16,17 0 0,-36 0-16,19 0 15,-1 0-15,-18 0 16,19 0-16,-19 0 16,19-35-16,-1 35 15,-17 0-15,34 0 16,1 0-1,-17 0 1,-1 0 0,0 0-1,1 0 1,-1 0-16,18 0 16,-18 0-1,18 0 1,-18 18-1,-17-18 1,17 0 0,36 0-1,-36 0 1,0 0 0,0 0-1,-17 0 1,17 0-1,-17 0 1,35 35-16,-18-35 16,-17 0-16,35 0 15,0 0 1,-36 0 0,19 0-1,-19 0 1,19 0 15,-1 0-15,-18 0-1,19 0 17,-19 0-32,19 0 15,-1 0 1,0 0-1,18 0 1,-18 0 0,-17 0-1,17 0 1,-17 0 31,17 0-32,1 0 1,-19 0 0,18 0-1,-17 0 1,17 0 15,1 0 0,-19 0-15,-17-18 125</inkml:trace>
  <inkml:trace contextRef="#ctx0" brushRef="#br0" timeOffset="85529.403">8784 16439 0,'-17'0'78,"17"36"-78,0 34 15,0-34 1,-36-36 0,36 35-16,0 0 31,0-53 31,18 18-46,-18-35-16,18 35 16,17-17-1,0 17 16,-17 0-15,17 0 0,0 35-1,-35 0 1,0-17 0,0 35-1,0-36 1,-17-17-1,17 36 1,-18-36-16,-17 0 16,-1 0 15</inkml:trace>
  <inkml:trace contextRef="#ctx0" brushRef="#br0" timeOffset="86122.3319">8802 16510 0,'35'0'79,"18"0"-64,-53-35 1,35 35-16,18 0 15,0 0 1,-18 0 0,1 0-1,-19 0 126</inkml:trace>
  <inkml:trace contextRef="#ctx0" brushRef="#br0" timeOffset="87471.2381">10619 16439 0,'0'-17'63,"-36"17"-32,1 0 0,17 0-15,18 35 15,0-17-31,-35 17 16,35 0-16,0-17 0,0 17 15,0 0-15,0-17 16,0 17-16,0-17 15,0 35 1,0-18 0,18-35-1,-1 0 1,19 0 0,-19 0 15,-17-17 0,36 17-31,-36-18 16,0-17-1,-18 35 1,18-36-16,-18 36 16,-35 0-1,-17 0 1,35 0-1,-18 0 1,53 18-16,-36-18 16</inkml:trace>
  <inkml:trace contextRef="#ctx0" brushRef="#br0" timeOffset="88416.7222">9860 16475 0,'-35'0'62,"35"17"110,0 1-172,-18 17 0,18 18 16,0-35-1,0 17-15,0 0 0,0-17 16,0 17-16,0-17 15,-35 35 1,35-18 0,0 0 15</inkml:trace>
  <inkml:trace contextRef="#ctx0" brushRef="#br0" timeOffset="90650.0841">8502 17357 0,'0'35'94,"0"-17"-94,0 17 15,0 0-15,0-17 16,0 17-16,0 18 16,0-35-1,-35-36 95,35-17-95,0-18 1,0 17-1,0 19-15,0-18 16,0 17-16,0-17 16,17 35-16,-17-53 15,18 35 1,17 18 15,-35-35-15,35 35-16,-17 0 31,-18 17-31,35 19 16,-35-1-1,0 0 17,0-17-17,-17 17 16,-1 0-15,-17-35 0,35 18-1,-35-18 1,35 35 31,0 1-47,0-19 15,17-17 1,-17 36 0,53 17-16,-18-36 15,1-17 17,-1 0-17,0 0 16,-35-35 1,0-18-17,0 35 1,0-17 0,0-18-1,18 53-15,-18-18 16,35 18 31,-17 0-16,-18 36-15,0-19-1,35 19-15,-35-1 0,0-17 16,0 17-16,0-17 15,0 34 1,35-52 0,-35 36-16</inkml:trace>
  <inkml:trace contextRef="#ctx0" brushRef="#br0" timeOffset="90882.4636">8802 17674 0,'17'0'63,"1"-35"-48,17 35 17</inkml:trace>
  <inkml:trace contextRef="#ctx0" brushRef="#br0" timeOffset="91392.6899">8925 17498 0,'36'-36'15,"-1"36"1,-35-17-1,17 17 1,-17 35 31,0-17-31,0 35-1,0 0 1,0-18-1,0 0 1,0 0 15,36-17 32,-1-18-48,-17 0 1,17 0 0</inkml:trace>
  <inkml:trace contextRef="#ctx0" brushRef="#br0" timeOffset="92008.5604">9013 17639 0,'0'-35'31,"0"17"-15,36 18 0,17-35-1,-36 35 1,19 0 31,-36 17-47,0 1 15,0 17 1,35-35 0,-35 18-16,17 17 31,19-35-15,17 0 15,-36-17-16,-17-1 1,0-17 0,36 35-16,-36-36 15,0-17 1,0 0 0,-18 18-1,0 35 1,-35 0-1,0 0 1,53 18 0,-17-18-16,17 35 15,-35-17 1</inkml:trace>
  <inkml:trace contextRef="#ctx0" brushRef="#br0" timeOffset="92480.771">9419 17639 0,'35'-18'0,"-35"1"16,0-19 0,18 36-1,-18-35-15,0 0 16,35 35 15,-35-36-15,36 54 31,-36 17-32,17 1 1,-17 17 0,36-18-16,-36 0 0,0-17 15,0 35 1,0-36-1</inkml:trace>
  <inkml:trace contextRef="#ctx0" brushRef="#br0" timeOffset="92721.1267">9507 17727 0,'0'-18'79,"36"18"-64,-1-35 1,0 0-1,-35 0 17</inkml:trace>
  <inkml:trace contextRef="#ctx0" brushRef="#br0" timeOffset="92990.4079">9543 17357 0,'0'-18'15,"0"-35"16,35 53-31,-35-18 16,18 18-16,-18-35 16</inkml:trace>
  <inkml:trace contextRef="#ctx0" brushRef="#br0" timeOffset="93772.5468">9684 17445 0,'0'35'31,"0"0"-15,35-35-1,-35 36-15,35-1 16,-35 0 0,36 18-1,-36-18 1,17-17-1,18-18 17,1-53 15,-36-17-32,0 52-15,35-17 16,-35-1-16,0 19 15,18-19-15,-18 1 16,0 18 0,0 34 77,0 36-77,0-18 0,0-17-1,35 17 1,-35 1 0,35-19-1,1-17 16,-36 36-15,17-36 0,18 0-1,-35-18 1,18 18-16,-18-18 16</inkml:trace>
  <inkml:trace contextRef="#ctx0" brushRef="#br0" timeOffset="94061.7773">10019 17445 0,'35'0'47,"-17"0"-31,-18-35-1,35 35-15,-17 0 31</inkml:trace>
  <inkml:trace contextRef="#ctx0" brushRef="#br0" timeOffset="94311.5269">10037 17515 0,'35'0'63,"0"0"-47,-17-17-1,17 17 16,-35-18-31</inkml:trace>
  <inkml:trace contextRef="#ctx0" brushRef="#br0" timeOffset="94739.6093">10283 17321 0,'0'36'47,"0"-19"-47,-17-17 16,17 71-16,0-36 16,-35 0-1,35 1-15,0 17 16,0-18-1,0 0 1,0 0 15,17-35 1,18 0-17,-17 0 1,35 0-1,0 0 1,-18 0 0,-35-17-1,53 17-15</inkml:trace>
  <inkml:trace contextRef="#ctx0" brushRef="#br0" timeOffset="97062.5293">7920 16916 0,'-35'0'78,"35"17"94,0 19-126,0-1 48,0-17-16,17-18-15</inkml:trace>
  <inkml:trace contextRef="#ctx0" brushRef="#br0" timeOffset="112046.9326">1746 17004 0,'0'35'172,"0"0"-157,0-17 17,0 17-17,0-17 1,0 17-1,0 1 17,0-19-1,0 18 0,36 1 110,-1-36-110,-18 0-15,19 0 15,-19 0 0,19 0 0,-1 0-15,-17 0 0,17 0 15,-35-18-31,17 18 16,19 0-1,-1 0 16,-17 0-15,-18-35-16,35 35 16,18 0-1,-36 0 1,-17-18-16,36 18 0,-19 0 31,19 0 0,-1 0-15,-17 0 0,17-35-1,-17 35 1,17 0 46,0 0-46,0 0 0,18 0-1,-17 0 1,-19 0 0,18 0-1,-17 0 1,17 0-1,1 0 1,-1 0 0,-35-35-16,53 35 15,-18 0-15,-17 0 16,17 0 15,-17 0-31,17 0 16,0 0-1,-17 0 1,17 0 15,-17 0 79,17 0-79,0 0-15,-35-18-16,36 18 15,-1 0 1,-17 0 62,-18-35 109,0 17-155,0-17-32,0 0 15,0-1 1,0 1 0,0 17-1,0-17 1,0 0-1</inkml:trace>
  <inkml:trace contextRef="#ctx0" brushRef="#br0" timeOffset="113117.7828">1940 17639 0,'0'-18'47</inkml:trace>
  <inkml:trace contextRef="#ctx0" brushRef="#br0" timeOffset="113544.9629">1940 17586 0,'0'-35'32,"0"52"61,0 54-77,0-53-16,0 34 16,0 1-16,-35 0 15,35-35-15,0 17 16,0-17-16,0 17 15,0 18 1</inkml:trace>
  <inkml:trace contextRef="#ctx0" brushRef="#br0" timeOffset="114002.848">1852 17674 0,'0'0'15,"18"-35"-15,-18 0 16,17 35 0,-17-18-16,36 18 15,-36-35-15,17 35 16,19 0-1,-36-18-15,35 18 16,-18 0 0,19 0-1,-36 53 17,0-35-32,0 35 15,-18-1 1,-17-16-1,0-36 1,35 17 0,-18-17-1,-17 0-15,35 36 16,-18-36-16</inkml:trace>
  <inkml:trace contextRef="#ctx0" brushRef="#br0" timeOffset="114461.551">2028 17762 0,'36'53'47,"-36"0"-31,0-18-1,0 1 1,17-1-1,-17-17 1,36-18 0,17 0 15,-36 0-15,18 0-1,-17 0 1,17 0-1</inkml:trace>
  <inkml:trace contextRef="#ctx0" brushRef="#br0" timeOffset="114752.3407">2152 17815 0,'0'-35'32,"18"17"-1,17 18-16,-18 0 1</inkml:trace>
  <inkml:trace contextRef="#ctx0" brushRef="#br0" timeOffset="115015.3432">2152 17868 0,'18'0'109,"-1"0"-93,18-17 0</inkml:trace>
  <inkml:trace contextRef="#ctx0" brushRef="#br0" timeOffset="115278.4222">2187 17674 0,'0'-35'0,"0"17"16,35 18-1,1-35 1,-19 35 0</inkml:trace>
  <inkml:trace contextRef="#ctx0" brushRef="#br0" timeOffset="115954.5922">2399 17745 0,'-18'0'62,"18"17"-46,-17-17-16,17 36 16,-36-36-1,36 35-15,-17-35 16,17 18 0,35-18 62,-17 0-63,17 0-15,0 0 16,0 0 0,1 0-1,-36 35 16,0-18-15,0 19 0,0-1 15,-18-35-31,0 0 16,18 18-1,-35-18 1,18 0 15</inkml:trace>
  <inkml:trace contextRef="#ctx0" brushRef="#br0" timeOffset="116555.5052">2716 17727 0,'-35'0'31,"0"0"-15,35 18 0,-35-18-16,35 17 15,-36-17 1,36 36 15,18-36-15,17 0-1,-17 0 1,-18 35 0,35-35-16,-35 18 15,53-18 1,-53 35-1,0-18 1,0 19 0,0-1-1,-18-35 17,18 18-32,-35-18 0,17 0 15,18 35 1,-35-35-1</inkml:trace>
  <inkml:trace contextRef="#ctx0" brushRef="#br0" timeOffset="116891.2784">2805 17762 0,'0'53'47,"0"-17"-32,0-19-15,0 18 16,0 1-16,0-19 16,0 36-16,0-35 31,35-18-31</inkml:trace>
  <inkml:trace contextRef="#ctx0" brushRef="#br0" timeOffset="118128.552">2946 17939 0,'0'-36'0,"0"1"16,0-18 0,35 53-1,-35-53-15,0 36 32,35 17 14,-35 53-30,0 0 0,0-36-16,36 36 15,-36 0 1,0-35 0,0-54 62,0-17-63,0 36 1,17 17 0,-17-35-16,35-1 31,-35 72 16,0 16-32,0-16 1,0 17-16,36-53 16,-36 35-1,17-35 32,-17-18-16,0-17-15,0 17 0,0-17-1,0 53 48,0 35-48,0-36 1,36-17-16,-36 36 16,35-36-1,18 0 1,-18 0-1,-17 0 1,-18-18 0,35 18-1,-35-18-15,0-17 16,0-18 0,0 0-1,-18 18 1,1 35-1,-19 0 1,-16 0 0,34 0-1,18 35 1,-35-35 0</inkml:trace>
  <inkml:trace contextRef="#ctx0" brushRef="#br0" timeOffset="120341.3086">3281 17127 0,'-35'0'125,"17"0"-78,53 0 62,0 0-78,1 0-15,-1 0-1,-17 0-15,17 0 16,-17 0 0,17 0-1,0 0 17,-17 0-17,17 0 16,18-17-15,-35 17 0,17 0-1,-17 0 1,17-18 0,0 18 15,-17 0 0,35 0-15,-18 0 15,-17 0 16,17 0-16,-18 0-31,19 0 31,-1 0 1,-17 0-1,17 0-16,-17 0 1,17 0 0,0 0 15,-17 0-15,17 0-1,-17 0 16,17 0-15,0 0 15,-17 0 1,17 0-1,-17 0 0,17 0 16,0 0 0</inkml:trace>
  <inkml:trace contextRef="#ctx0" brushRef="#br0" timeOffset="121719.5031">4516 16827 0,'0'18'219,"0"0"-203,0 17 15,0-17 0,0 17 0,0 0-15,0-17 0,0 17 15,0-17 0,0 17 16,0 0 0,0-17-16,-18-18 110</inkml:trace>
  <inkml:trace contextRef="#ctx0" brushRef="#br0" timeOffset="124277.975">3775 16704 0,'0'-35'16,"0"17"-1,0-17 1,0 17 0,0-17-1,0 0 1,0 17 0,0-35 15,0 18-16,0 17 17,35 18-1,-17 0 0,17 0-15,-35 35-1,0 1-15,0-1 16,0 0 0,0 1-16,0-19 15,-35-17-15,35 53 0,-18-53 16,18 18-16,-35-18 16,35 35-16,-18-35 15,18 35 1,-35-35-1,35 18 48,17-18-47,1 0-1,17 0 1,1 0-1,-36 35-15,53-35 16,-1 0-16,-34 0 16,17 0-1,-35 18 17</inkml:trace>
  <inkml:trace contextRef="#ctx0" brushRef="#br0" timeOffset="126076.8345">3581 17604 0,'-18'0'109,"18"35"-109,0 0 16,0 36-1,0-54-15,0 19 16,0-1-16,0-17 16,0 17-16,0 0 15,0 0 1,-35-70 62,35-35-62,0 52-1,0-35 1,0 18-16,0-1 16,0 19-16,17-36 15,-17 18 1,18 35-1,-18-18-15,35 18 0,1 0 32,-36-35-32,17 35 0,19 0 15,-19 0 17,-17 17-17,0 1 1,0 17-1,0 1 1,-35-36 0,35 17-1,-18-17-15,-17 35 16,0-35 0,35 36 30,0-19-30,0 19 0,0-19-1,17 19 1,19-36 15,-19 0-15,19 0-1,-1-18 1,-35 0 0,17 18-1,-17-53-15,0 0 16,0 36 0,0 70 93,0-18-109,0-17 0,0 35 31,36-53-31,-36 35 0,53-35 16,-36 0-1,-17-18 1,36 18 0,-36-35-16,0 17 15,0-35 1,0 36 0,-18-19 15</inkml:trace>
  <inkml:trace contextRef="#ctx0" brushRef="#br0" timeOffset="126341.0895">3898 17674 0,'0'35'16,"0"-17"0,0 53-1,0-36-15,0-17 16,0 17-16,0 0 15,0 0 1</inkml:trace>
  <inkml:trace contextRef="#ctx0" brushRef="#br0" timeOffset="127390.5613">4039 17921 0,'0'-35'16,"0"17"-1,0-17 1,0 0 0,36 17-1,-36-17 1,35 35-1,-35 35 64,0 0-64,0 18 1,0-18-16,0-17 31,0-36 47,0-17-62,35-18-1,-35 18 1,18 35-16,-18-35 16,35 35 31,-35 17-47,0 19 15,0-1 16,18-35-15,-18-18 62,35 18-62,-35-35-16,0 0 15,35 35-15,-35-36 16,18 36 0,-18-17-16,0 70 62,0 0-46,0-36-1,0 19 17,0-19-1</inkml:trace>
  <inkml:trace contextRef="#ctx0" brushRef="#br0" timeOffset="130096.2529">4639 17092 0,'0'-18'219,"35"18"-204,-17 0 17,17 0-17,0 0 17,-17 0-1,17 0-16,-17 0 17,17 0-32,1 0 15,-19 0 1,19 0 15,-19 0 0,36 0-15,-18 0 0,-17 0-1,17 0 1,1 0 0,-19 0 15,18 0-16,-17 0 1,35-35 0,-18 35-1,-17 0 1,17 0 0,18 0 15,-35 0-16,17 0 1,0 0 0,1 0-1,-1 0 1,-17 0 0,-18-17 15,35 17-31,-18 0 31,19 0 0,-1 0-31,-17 0 32,17 0-1,-17 0 0,17 0-15,0-36 31,-17 36-16,17 0 0,0-35-15,-17 35-1,17 0 1,0 0 15,-17 0 0,-18-18-15,35 18 0,-17 0 46,17 0-31,1 0-15,-19 0 15,19 0 16,-19 0 0,18 0-31,1 0 15,-19 0-15</inkml:trace>
  <inkml:trace contextRef="#ctx0" brushRef="#br0" timeOffset="130741.6288">6332 16757 0,'-35'0'31,"35"18"94,0-1-109,0 18 0,0 1-1,0-19 1,0 19 0,0-19-1,0 19 16</inkml:trace>
  <inkml:trace contextRef="#ctx0" brushRef="#br0" timeOffset="135072.6786">8431 17621 0,'18'0'62,"17"0"1,-17 0-32,17 0-31,0 0 16,-17 0-1,17 0 1,-17 0 15,17 0-15,1 0-1,-1 0 1,-35-17-16,53 17 16,0 0-1,-18 0 1,0 0-16,1 0 15,-19 0-15,18 0 0,-17 0 16,17 0-16,1 0 16,-19 0-16,19 0 15,-19 0-15,18 0 16,1 0-16,-19 0 16,36 0-1,0 0 1,-35 0-16,52 0 15,-52 0 1,17 0-16,1 0 16,-19 0-16,19 0 15,-19 0-15,18 0 16,1 0-16,-19 0 0,19 0 16,-19 0-16,36 0 15,0 0 1,18 0-1,-54 0 1,19 0-16,-1 0 16,0 0-16,18 0 15,-35 0 1,17 0 0,-17 0-1,17 0 1,18 0-1,-36 0 1,19 0 0,-1 0 31,-17 0-32</inkml:trace>
  <inkml:trace contextRef="#ctx0" brushRef="#br0" timeOffset="136199.3437">8590 18097 0,'-53'0'125,"18"18"-109,17 0 0,18 17-1,0 0 1,-35-35-16,35 18 16,18-18 15,17 0-16,0 0 1,0 0 0,-17 0-1,17 0 1,1 0 0,-1 0-1,-35 35 1,35 18-1,-35-18-15,0 1 16,-35-1 0,-18 0-1,35-35 1,18 18-16,-53-18 16,18 0-1,18 0 1,17-18 15,-36 18-31</inkml:trace>
  <inkml:trace contextRef="#ctx0" brushRef="#br0" timeOffset="136746.3551">8819 18468 0,'18'0'31,"-18"-53"-15,35 0-1,-35 35 1,0-17-1,36 0 1,-36 17 0,35 18 31,-35 53-16,18-18-16,-18-17-15,0 17 16,0-17-16,35 17 16,-35 18-1,0-35 1,35-18-16</inkml:trace>
  <inkml:trace contextRef="#ctx0" brushRef="#br0" timeOffset="137034.1596">8908 18450 0,'35'0'63,"0"-17"-48,-17 17 1,17 0-16,-35-36 16,18 36-1,-18-35-15</inkml:trace>
  <inkml:trace contextRef="#ctx0" brushRef="#br0" timeOffset="137370.4491">9137 18186 0,'0'0'0,"0"-18"0,35 18 16,-35-35-16,0 52 78,0 1-78,0 17 0,0 1 16,0-19-16,0 19 15,0-19-15,0 18 16,0 1-16,0-19 16,0 19-16,0-19 15,0 36 1,-17-53 62</inkml:trace>
  <inkml:trace contextRef="#ctx0" brushRef="#br0" timeOffset="137843.18">9066 18327 0,'18'-35'16,"35"35"-1,-35 0 1,-18-18-16,52 18 16,1 0-1,-35-35 1,17 35 0,1 0-1,-19 0 16,-17 17-15,0 19 0,0 34-1,0-17 1,0-18-16,0 1 16,0-1-1,36-35 32,-19 0-31</inkml:trace>
  <inkml:trace contextRef="#ctx0" brushRef="#br0" timeOffset="138392.005">9666 18256 0,'-35'0'46,"-18"0"-30,35 0 15,18 18 1,36 17-1,-1-35-16,-18 0 1,-17 18 0,53-18-16,-53 53 15,36-53 1,-36 17-16,0 19 16,0-1 15,-18-35-16,-17 18 1,17-18 0,-17 0-1,0-18 1,35-35 0</inkml:trace>
  <inkml:trace contextRef="#ctx0" brushRef="#br0" timeOffset="139002.4854">10089 18115 0,'0'-18'16,"0"-17"-1,-17-18 1,-1 53 15,-17 0-15,0 0 15,35 18-15,-18 35-1,18-36 1,0 19-16,0 17 15,-35-36-15,35 36 16,0-17-16,0-1 16,0 0-16,17 0 15,-17-17-15,0 17 16,18 1-16,-18-19 0,0 36 16,0-35-1,0 17 16</inkml:trace>
  <inkml:trace contextRef="#ctx0" brushRef="#br0" timeOffset="139258.4359">9966 18433 0,'0'-36'15,"35"36"32,-17 0-31,17 0-1,0 0-15,-17 0 16</inkml:trace>
  <inkml:trace contextRef="#ctx0" brushRef="#br0" timeOffset="139670.8412">10125 18521 0,'17'-18'15,"-17"1"1,0-19-1,36-17 1,-36 18 0,0 0-1,17 35-15,-17-53 16,36 53 0,-36 18 30,0 34-30,35-16 0,-35 17-1,0-18 1,0-17 15</inkml:trace>
  <inkml:trace contextRef="#ctx0" brushRef="#br0" timeOffset="139903.4361">10160 18486 0,'18'0'47,"-1"0"-31,19 0-1,16-36 1,1 36 0,-53-53-16,18 53 15,-18-53-15</inkml:trace>
  <inkml:trace contextRef="#ctx0" brushRef="#br0" timeOffset="140270.541">10495 17886 0,'0'-53'0,"0"71"62,0 17-62,0-18 16,0 19-16,0-1 16,-18 18-16,18 0 15,0 0-15,0-18 16,0 18-16,0 0 16,0-35-16,0 17 15,0-18-15,0 36 16,0-17-1,-35-36 1,35 17 0</inkml:trace>
  <inkml:trace contextRef="#ctx0" brushRef="#br0" timeOffset="140816.2639">10389 18362 0,'0'-35'16,"36"35"31,-1 0-32,-18 0 1,19 0 0,-19 0 15,-17 17 0,0 1-15,0 17-16,36 1 15,-1-19 17,0-17-17,-17 0 1,17 0 0,-17 0-1,17 0 1,-35-35-1,0 0 1,0-18 0,0 0-1,-18 53-15,18-18 16,-17 18-16,-18 0 16,17 0-1,-17 0 1</inkml:trace>
  <inkml:trace contextRef="#ctx0" brushRef="#br0" timeOffset="141057.8804">10689 18168 0,'0'0'0,"0"-35"0,35 35 15,-35-36 1,18 36 0,-18-17-1,35 17 1,-17 0-1</inkml:trace>
  <inkml:trace contextRef="#ctx0" brushRef="#br0" timeOffset="141844.1886">10830 18292 0,'0'17'16,"0"18"-1,36 18 1,-36-17 0,0 17-1,0-18 1,0-18-16,0-69 109,0 16-109,0 19 16,0-19-16,0 19 15,0-19-15,35 1 16,0 0 0,-17 35-1,-18-35-15,35 35 0,-17 0 16,17 0 0,-35 17-1,35-17 1,-35 18-1,0 17 17,-17-35-1,17 18-31,-36-18 16,19 0-1,17 35-15,-36-35 16,36 35-1,0-17 1,0 17 15,0-17 1,18-18-32,0 0 15,17 0 1,0 0 15,-17 0-15</inkml:trace>
  <inkml:trace contextRef="#ctx0" brushRef="#br0" timeOffset="142520.5579">11148 18362 0,'35'0'16,"-35"-35"-1,0 52 48,0 1-47,0 17-1,0 18 1,0-35-1,0 17 1,53-35 0,-35 0-1,35 0 1,-53-17-16,35 17 16,-35-18-16,17-17 15,-17-1 16,0 54 48,0 17-64,36-35 1,-1 18-1,-17-18 17,17 0-17,0 0 1,-17-35 0,-18-1-1,35 36-15,-35-53 0,0 36 31,-18-18-31,1 35 16,-36 0 0,18 0-1,17 0-15,18 17 16,-53-17 0,0 35-16</inkml:trace>
  <inkml:trace contextRef="#ctx0" brushRef="#br0" timeOffset="144696.7793">6403 16986 0,'35'0'94,"-35"18"-78,18-18-1,17 0 17,0 0-17,-17 0 1,17 0-16,-17 0 16,17 0-1,18 0 1,-18 0-1,18 0 1,-17 0 0,-19 0-16,19 0 15,-19 0-15,18 0 16,36 0 0,-36 0-1,1 0 1,-1 0-16,-18 0 15,36 0 1,-35 0 0,35 0-1,0 0 1,-36 0 0,-17 35-1,36-35-15,-1 0 16,0 0-1,1 0 1,-19 0-16,19 0 16,-1 0 31,-18 0-32,19 0 1,-19 0 46,-17-17-46,36 17 15,-36-36 0,-18 36-15</inkml:trace>
  <inkml:trace contextRef="#ctx0" brushRef="#br0" timeOffset="145564.6105">7020 16351 0,'0'0'0,"0"36"0,-35-36 16,35 17-16,-18-17 31,18 35 63,0 1-47,53-36-32,-35 0-15,17 0 31,-35 17-31,35-17 0,-17 0 16,17 0 0,-17 0 62</inkml:trace>
  <inkml:trace contextRef="#ctx0" brushRef="#br0" timeOffset="145945.3654">7250 16369 0,'0'18'62,"0"-1"-46,0 54-16,0-36 15,0 0-15,0 18 16,-18 18-16,18-18 16,0-36-16,0 19 15,-35-1-15,35-18 16</inkml:trace>
  <inkml:trace contextRef="#ctx0" brushRef="#br0" timeOffset="147627.3778">6809 17374 0,'0'36'16,"0"-19"15,0 18 1,0 18 139,0-35-171,0 17 16,0-17-16,-36 35 16,36 0-16,0 0 15,0-18-15,-35 36 0,35-19 16,0 1-16,0-35 16,0 17-1,-18-35 32,18-35-31,0 17-16,0-17 15,0-18-15,0 18 16,0-36-16,18 1 16,-18 17-16,18 0 15,-18 35-15,0-17 16,53 0-16,-18-1 15,0 1 1,0 35 0,-17 0 15,-18 35-15,0 1-1,0-19-15,0 19 16,0-1-1,-35 0 1,-18-35 0,53 36-1,-35-36-15,17 0 16,-17 0 31,35 17-32,0 18 1,0 1 0,17-36-16,-17 35 15,0 0-15,18-35 16,-18 18-16,35-18 16,1 35-1,-19-35 1,18-35 62,-35-18-62,36 53-1,-36-35-15,0-18 16,17 53-1,-17-35-15,36 35 16,-1 0 15,-35 17-15,0 1-16,0 52 16,18-34-1,-18 17 1,0-36-16,35 18 15,-35 1-15,0-19 16,0 36 0</inkml:trace>
  <inkml:trace contextRef="#ctx0" brushRef="#br0" timeOffset="147852.7401">6985 17903 0,'18'0'31,"17"0"-15,-17 0-1,17 0 1,-35-17 0,17 17-1</inkml:trace>
  <inkml:trace contextRef="#ctx0" brushRef="#br0" timeOffset="148377.476">7214 17709 0,'18'-35'15,"35"0"1,-18 35-16,-17 0 47,-18 18-47,0-1 15,0 36 1,0-18 0,0 18-1,0 0 1,-36-53-1,36 53-15,0-18 16,-35-35 0,35 36-1,18-36 32,-18 35-31,35-35-16,-17 0 31,17 0-15,-35-18-1,18 18 1</inkml:trace>
  <inkml:trace contextRef="#ctx0" brushRef="#br0" timeOffset="148932.6322">7302 17886 0,'0'-18'32,"36"-17"14,-1 35-14,-35 18-17,35 17 1,-35 0 0,18 0-1,-18-17 1,35 17-1,1-35 17,-19 0-1,18 0-15,1 0-16,-36-35 31,17 35-31,-17-35 15,0-1 1,0-16 0,0-1-1,-35 53 17,0 0-17,17 0 1,18 17-16,-35-17 15</inkml:trace>
  <inkml:trace contextRef="#ctx0" brushRef="#br0" timeOffset="149204.466">7743 18009 0,'-17'0'78</inkml:trace>
  <inkml:trace contextRef="#ctx0" brushRef="#br0" timeOffset="152172.5614">5239 16334 0,'17'0'188,"1"0"-173,-18 35 63,0 0-62,0 0 0,-18 18-1,1-17 1,-19-36-1,54 0 64,-18-18-64,18 18-15,17 0 16,-35-18-1,18 18 1,17 0 0,0 0-1,-35 36 17,0-1-32,0 35 15,0-17 1,0-35-1,-17-18 1,17 35-16,-53-35 16,17 0-1,1 0 1,17 0 0,18-17-1,0-1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58:14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8079 10160 0,'0'35'157,"17"-35"-142,1 0 1,17 0-1,-17 0 1,17 0 15,0 0-15,1 0 0,-1 0-16,-17 0 15,17 0-15,0 0 16,-17 0-16,17 0 15,-17 0-15,17 0 16,0 0-16,-17 0 16,17 0-16,-17 0 15,17 0-15,0 0 16,-17 0-16,17 0 16,-17 0-16,17 0 0,0 0 15,1 0-15,17 36 16,0-36-16,-18 0 15,18 0-15,0 0 16,-18 0-16,18 0 16,0 0-16,-18 0 15,18 0-15,0 0 16,-18 0-16,18 0 16,0 0-16,0 0 15,-18 0-15,18 0 16,0 0-16,0 0 15,0 0-15,0 0 0,-18 0 16,18 0-16,0 0 16,17 35-16,-34-35 15,17 0-15,0 0 16,-18 0-16,18 0 16,0 0-16,-18 0 15,18 0-15,0 35 16,-18-35-16,18 0 15,0 0-15,-18 0 16,18 0-16,0 18 16,0-18-16,-18 0 15,18 0-15,-18 0 16,-17 35-16,17-35 0,-17 0 16,17 0-1,18 0-15,-18 0 0,36 35 16,-18-35-16,0 0 15,-18 0-15,18 0 16,0 0-16,0 36 16,-18-36-16,18 0 15,0 0-15,-18 0 16,18 0-16,18 35 16,-1-35-16,-17 0 15,18 0-15,-1 0 16,1 0-16,-18 0 0,35 0 15,0 0-15,-17 0 16,17 0-16,-18 0 16,19 0-16,-1 0 15,0 0-15,0 0 16,18 0-16,-18 0 16,18 0-16,0 0 15,-18 0-15,0 0 16,36 0-16,-36 0 15,-17 0-15,-19 0 16,19 0-16,0 0 16,-1 35-16,1-35 15,-18 0-15,17 0 16,1 0-16,-36 0 16,18 0-16,0 0 0,-18 0 15,18 0-15,0 0 16,-18 0-16,0 0 15,1 35-15,-19-35 16,19 0-16,-1 0 16,0 0-1,0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58:29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10777 5856 0,'-17'0'16,"17"35"78,-36 18-79,36-35-15,0 17 16,0-17-16,0 17 15,-35 0-15,35-17 16,0 17-16,0 1 16,-17-19-16,17 19 15,0-1-15,0-18 16,0 36-16,0 0 16,0-17-16,0 16 15,0 1-15,-36-17 16,36-1-16,0 0 15,0-17-15,0 17 0,0-17 16,0 17-16,0 18 16,-35-18-16,35 18 15,0 18-15,0-1 16,0-17-16,0 0 16,-35 0-16,35 0 15,0-18-15,0 0 16,0-17-16,0 35 15,0-18 1,0 1-16,0 34 16,0-17-16,0-18 15,0 18-15,0 18 16,0-1-16,-36 1 0,36-18 16,0 0-16,0-18 15,0-17-15,0 17 16,0-17-16,0 35 15,0-1-15,0-16 16,0 34-16,0 1 16,0-1-16,0-34 15,0 34-15,0-17 16,0 0-16,0 35 16,18-52-16,-18-1 15,0-18-15,0 19 16,0 17-16,0-18 15,0 18-15,0 0 16,0-18-16,0 36 0,0 34 16,0-34-16,0-18 15,0-18-15,0 18 16,0 0-16,0-35 16,0 17-1,0-53 95,0 1-110,0-36 15,0 35 1,0-17-16</inkml:trace>
  <inkml:trace contextRef="#ctx0" brushRef="#br0" timeOffset="1677.0231">7973 6297 0,'0'35'172,"35"-35"-172,0 0 16,1 0-1,17 0-15,17 36 16,-17-36-16,35 0 15,18 0-15,0 0 16,0 0-16,-36-18 16,-34 18-16,16 0 15,-16-35-15,-19 35 0,19 0 32</inkml:trace>
  <inkml:trace contextRef="#ctx0" brushRef="#br0" timeOffset="3125.7977">8114 7302 0,'53'0'157,"-18"0"-142,0 0-15,18 0 16,0 0-16,-18 0 15,36 0-15,17 0 16,0 0-16,-17 0 16,0 0-16,-36 0 15,18 0-15,0 0 16,-36-17-16,19 17 16,-1 0-16</inkml:trace>
  <inkml:trace contextRef="#ctx0" brushRef="#br0" timeOffset="4252.5096">8061 8255 0,'18'0'140,"35"0"-124,-36 0 0,36 0-16,-18 0 15,36 0-15,17 0 16,0 0-16,0 0 15,18 0-15,-17 0 16,-19 0-16,-17 0 16,18-35-16,-19 35 15,-16 0-15,-19 0 16,19 0 0,-19 0 140,19 0-141,-1 0-15</inkml:trace>
  <inkml:trace contextRef="#ctx0" brushRef="#br0" timeOffset="4573.6103">10442 8749 0,'0'0'0,"0"35"16,0-17 15,0 17 1</inkml:trace>
  <inkml:trace contextRef="#ctx0" brushRef="#br0" timeOffset="5173.5159">10495 8925 0,'53'0'203,"-18"0"-203,1 0 15,34 0-15,1-17 16,-1 17-16,1 0 16,17-36-16,0 36 15,0 0-15,-17-35 16,0 35-16,-1 0 0,-17-53 15,-18 53 1,1 0-16,-36-35 0,52 35 16,-34 0 124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58:39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11201 8555 0,'0'0'0,"0"17"15,0 19 32</inkml:trace>
  <inkml:trace contextRef="#ctx0" brushRef="#br0" timeOffset="2117.8387">10901 8696 0,'0'18'78,"35"17"-63,18-35 1,-35 0 0,35 0-16,-1 0 0,-16 0 15,17 0-15,0 0 16,-36 0-16,19-18 15,-1 18 1,0 0-16,18-17 16,0 17-16,0 0 0,17 0 15,1-36-15,-18 36 16,17 0-16,-17 0 16,36 0-16,-19-35 15,1 35-15,-1 0 16,1 0-16,-36 0 15,36-35-15,-19 35 0,-16 0 16,-19-36-16,19 36 16,17 0-1,-36 0 1,-17-35-16,-17 35 62,-19 0-46,36 18-16,-53-18 16,36 0-16,-19 0 15,-16 35-15,-1-35 16,-18 0-16,1 35 0,-1-35 16,0 0-16,1 36 15,17-36-15,-18 35 16,1-35-16,17 0 15,18 0-15,-18 0 16,17 18-16,1-18 16,70 0 46,1 0-46,-19 0-1,36 0-15,0 0 0,-18 0 16,18 0-16,18 0 16,-18 0-16,17 0 15,1 0-15,-18 0 0,-18 0 16,18 0-16,0 35 16,-35-35-16,35 0 15,-18 0 1,-18 0 31,19-35-32</inkml:trace>
  <inkml:trace contextRef="#ctx0" brushRef="#br0" timeOffset="2678.5829">15699 8132 0,'0'0'0,"0"35"16,-71-35-16,36 17 15,-1-17-15,19 36 16</inkml:trace>
  <inkml:trace contextRef="#ctx0" brushRef="#br0" timeOffset="3797.2556">15064 8537 0,'17'0'125,"36"35"-109,-35-35-16,35 0 15,0 0-15,-18 0 16,18 18-16,0-18 15,-18 0-15,18 0 16,-18 0-16,-17 35 0,17-35 16,0 0-16,1 0 15,-1 0 1,-17 0 0,-18 36-1,-18-36 32,-17 0-31,-1 0-16,-17 0 15,-17 0-15,-1 0 16,18 0-16,-35 0 0,18 35 16,-1-35-16,18 0 15,0 0-15,18 0 16,0 0-16,-1 0 15,1 0-15,0 0 16,0 0 0,35 18 15,35-18-15,18 0-1,0 0-15,35 0 16,0 0-16,18 0 15,-18 0-15,0 0 0,1 0 16,-19 0-16,-17 0 16,0 0-16,0 0 15,0 0-15,-36 0 16,19 0 0,-36-36 30,-18 36-46,0 0 16,-34 0-16,-19 0 16,0 0-16,18 0 15,-35 0-15,-35 18 0,-1-18 16,36 0-16,0 35 16,35-35-16,0 0 15,18 0-15,17 0 16,53 0 15,1 0-15,34 0-16,1 0 15,17-35-15,36 35 16,-1-35-16,-52 35 16,-19-36-16,-16 36 15,-1 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58:53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12206 8837 0,'0'-18'93,"-35"18"32,17 0-93,-17 0-17,0 0 17,17 0-1,-17 0 47,35 36-62,-18-36-1,18 17 1,-35-17 15,35 36-15,0-1 15,-35-35-31,35 35 16,0 0-1,-18 1 1,18-19 15,0 19-15,-35-1-1,35-17 1,0 17 0,0-18 15,0 19-16,0-1 1,0-17 0,-36 17-1,36 18 1,0-35 0,0 17-1,0-18 1,0 19-1,0-1 1,18-17 0,-18 17-1,0 0 1,0-17 0,0 17-1,0-17 16,0 17-15,0 18-16,18-53 16,-18 18-16,0 17 15,0 0 17,35-35-17,-35 18-15,0 17 31,35-35-31,-35 18 32,18-18-32,-18 35 15,35-35 1,0 35-16,-17-35 31,-18 18-31,35-18 0,-17 0 16,17 0-1,0 0 1,-17 0 15,17 0-15,-17 0 15,17 0-15,1 0-1,-36-35-15,17 35 16,18-36 0,1 36-1,-36-17-15,17 17 16,19-36 15,-1 1-15,0 0 15,-35 17-15,18 18-1,-18-35 1,35 35 0,-35-35-16,35 17 15,-35-17 1,18 35-1,-18-36-15,35 36 16,-35-17 0,36 17-1,-36-35 1,0 17 0,17 18-16,-17-35 15,0-1 1,0 19-1,36 17-15,-36-53 16,0 35 0,0-17-1,0 0 1,17 35-16,-17-36 16,0 1-1,0-18 1,0 35-1,0-17 1,0 18 0,0-19-1,0 1 1,0 17 0,0-17-1,-35 35-15,35-18 16,0-17-16,0 0 31,-18 35-15,18-18-16,-35-17 31,35 0-15,-35 35-1,35-18 1,-18 18-1,18-35-15,-35 0 32,0 35-17,35-18 17,-18 18-32,-17 0 31,35-35-16,-36 35-15,19 0 32,-19 0-17,19 0 17,-19 0-17,1 0 16,35 17-15,-17-17 0,-19 36-1,1-36 17,35 17 14,-18-17-46,-17 35 16,0-35 15,35 36-15,-18-36 15</inkml:trace>
  <inkml:trace contextRef="#ctx0" brushRef="#br0" timeOffset="5101.4856">14146 7990 0,'0'-35'16,"18"35"15,-18 18 63,0-1-79,-35 36 1,-1 0 0,1 0-1,35-35-15,0 17 16,-35 0-16,35-17 16,0 17-16,-18 18 15,18 0 1,-35 0-16,35-18 15,-35 1-15,35-1 16,0-18 0,-36 19-16,36-54 140,0 0-108</inkml:trace>
  <inkml:trace contextRef="#ctx0" brushRef="#br0" timeOffset="5654.7307">13847 8396 0,'0'18'78,"0"35"-62,0-36-16,0 19 15,0-19-15,0 18 16,0 1-16,0-19 0,0 19 15,0-1 1,0 0 0,0-52 77,35 17-93,-35-36 16,17 36-16,-17-53 16,36 53-16,-36-35 0,35 17 15,-35-17 17,18 35-17,-18-35 1,35 17-1</inkml:trace>
  <inkml:trace contextRef="#ctx0" brushRef="#br0" timeOffset="7062.95">14376 7990 0,'0'18'31,"-18"-18"-15,18 71-16,0-36 15,0-17-15,0 17 16,0 0-16,0-17 16,0 17-16,0-17 15,0-71 79,0 35-78,18-17-16,-18 0 15,0 17-15,0-17 16,35 35-16,-35-53 15,18 53 48,-18 17-47,0 1-16,0 17 15,0 1-15,0-19 16,0 18-16,0-17 15,0 17-15,0 1 16,35-36 31,-35-18-16,18 18-31,-18-53 16,0 35-16,0-17 0,35 0 15,-35 17-15,0-17 16,35 0-16,-35 17 16,35-17-1,-35 70 17,0-17-17,0 17-15,0 0 16,0 18-1,0 0 1,18-53 0,-18 35-16,35-35 15,1 0 17,-36-17-1,17 17-31,-17-36 15,0 19 1,0-36 0,0 0-1,0 35 1,0 36 31,0 17-32,0 1-15,0-19 16,0 18-16,0 18 16,35-53-1,-35 18-15,18-18 16,-18 35 0,35-35-16,1 0 31,-36-17 16</inkml:trace>
  <inkml:trace contextRef="#ctx0" brushRef="#br0" timeOffset="7342.3981">14746 7990 0,'0'-17'47,"35"17"-16,1-36-31,-19 36 32,-17 18-1</inkml:trace>
  <inkml:trace contextRef="#ctx0" brushRef="#br0" timeOffset="7588.7665">14746 8096 0,'-35'0'16,"52"0"15,-17 18-15,36-18-16,-19 0 15,19 0 1,-19 0 15</inkml:trace>
  <inkml:trace contextRef="#ctx0" brushRef="#br0" timeOffset="7829.1238">14799 7849 0,'0'-53'16,"0"18"-1,35 35-15,-35-35 16,36 35-16,-1 0 16</inkml:trace>
  <inkml:trace contextRef="#ctx0" brushRef="#br0" timeOffset="8203.8331">14940 7902 0,'0'35'0,"18"1"16,-18-19 0,0 36-1,35-53-15,-35 53 16,0-35 0,35-18-16,-35 35 15,0-17 1,0 17-1</inkml:trace>
  <inkml:trace contextRef="#ctx0" brushRef="#br0" timeOffset="8621.6815">15011 7920 0,'0'-18'46,"17"18"-30,19 0-16,17 0 16,-1 35-1,-52 1 1,18-1-16,-18-17 16,0 17-16,0 0 15,0 1 1,0 16-1,-35-16 1,0-1 0,-1-35-16,36 18 15,-35-18-15,0 0 16,17 0 15</inkml:trace>
  <inkml:trace contextRef="#ctx0" brushRef="#br0" timeOffset="8910.3803">15293 7849 0,'0'36'16,"0"-19"-1,0 18-15,0 1 16,0-19-16,0 36 16,0-35-1,0 17 16,0 1-15</inkml:trace>
  <inkml:trace contextRef="#ctx0" brushRef="#br0" timeOffset="9366.6062">15399 8184 0,'0'-17'16,"0"-1"-1,0-35 1,35-17-1,0-1 1,-35 36-16,36 17 16,-36-17-1,35 35-15,-35 53 47,0-18-47,0 0 16,0 18-16,0-17 15,0 17-15,0-1 16,0-34-16,0 17 16,0 1-16</inkml:trace>
  <inkml:trace contextRef="#ctx0" brushRef="#br0" timeOffset="9600.0008">15381 8167 0,'35'0'31,"-17"0"-31,17 0 16,1 0-16,-19 0 16,18 0-16,-17 0 15,17-35-15,1 35 16,-19 0-16,-17-18 16</inkml:trace>
  <inkml:trace contextRef="#ctx0" brushRef="#br0" timeOffset="10253.9441">15681 7832 0,'18'17'63,"-18"19"-48,0-1 1,0 0-16,35-17 15,-35 17-15,0 0 16,0-17 0,0 17-16,0-17 0,0 35 15</inkml:trace>
  <inkml:trace contextRef="#ctx0" brushRef="#br0" timeOffset="10648.604">15628 7867 0,'18'-35'16,"35"35"-1,-36-36-15,19 36 16,16 0-16,-34 0 16,35 0-16,-35 0 15,17 18-15,0 17 16,-35 1-16,53-19 15,-53 18-15,0 1 16,35-19-16,-35 19 16,0 17-1,-17-53-15,17 17 16,-36-17-16,36 36 16,-35-36-16,35 17 15,-53-17-15,0 35 16</inkml:trace>
  <inkml:trace contextRef="#ctx0" brushRef="#br0" timeOffset="12105.3594">16087 8096 0,'35'0'63,"-35"-17"-32,18 17-31,-18-53 16,0 17-16,35 19 15,-35-19-15,0 1 16,0 18-16,35 17 15,-35-36-15,18 72 63,-18-1-63,0-18 16,35 36-16,-35 0 15,0-17-15,0 17 16,0-18-16,35-18 15,-35 19 1,0-54 31,0 0-31</inkml:trace>
  <inkml:trace contextRef="#ctx0" brushRef="#br0" timeOffset="12284.7789">16157 8096 0,'0'-35'15,"18"35"17,17 0-32,-17 0 15,17 0-15,-17 0 16,17 0-16,18 0 15,-35 0-15,-18-18 0</inkml:trace>
  <inkml:trace contextRef="#ctx0" brushRef="#br0" timeOffset="13154.3466">16669 8220 0,'0'0'0,"-36"0"31,19 0 31,17-53-46,0 18-16,0 17 16,0-35-1,0 0-15,0 18 16,0-18-16,0 0 0,0 35 16,0-17-16,17 88 46,-17 0-30,18 0-16,-18 0 16,35 17-16,-35 1 0,0-1 15,36-17 1,-36-17-16,0-1 0,0-53 62</inkml:trace>
  <inkml:trace contextRef="#ctx0" brushRef="#br0" timeOffset="13379.1375">16581 8167 0,'35'0'31,"-18"0"-15,19 0-16,-19 0 15,19 0-15,-1 0 16,-17 0-16,34 0 16,-16 0-1</inkml:trace>
  <inkml:trace contextRef="#ctx0" brushRef="#br0" timeOffset="14823.9424">16933 8290 0,'0'-53'78,"0"18"-78,0 17 16,0-17-16,36-18 15,-36 18 1,0 17-16,17 18 16,-17-35-16,36 35 15,-1 0 1,-35 35-1,0 1-15,0 17 16,17-18-16,-17-18 16,0 36-1,36-53 17,-36-35-1,0 17-16,0-17-15,35 18 16,-35-19-16,0 1 16,0 17-16,18-17 0,-18 0 15,35 52 17,-35 19-17,0-19-15,0 19 16,35-1-16,-35-17 15,35-18-15,-35 52 16,18-52-16,17 36 16,1-36 15,-36-18-15,17 18-16,-17-53 15,0 18-15,0 0 16,0 17-1,36 18-15,-36-71 0,0 107 63,0-1-63,0-17 16,0 17-16,17-35 15,-17 18-15,35-18 16,1 0-1,-19 0 1,19 0-16,-36-53 31,35 17-31,-35 1 16,0 0-16,0-1 16,0 54 30,0 17-46,0-17 16,35 35 0,-35 0-1,18-53-15,-18 18 16,35-18-16,-17 0 31,17-36 0,-35 1-15,0-18 0,0 18-16,0-1 15,0 19 1,-18-18-16,18-1 16,-17 36-16,-18 18 31,35 35-16,-36-53 1,36 35-16,0 0 16,18-35-1,17 0 1,0 0 0,1 0-16,-36-17 15,53 17-15,-18-36 16,18 36-1,-53-35 1,53 35-16,-36 0 16,19 18 15,-36 17-15,0 18-1,0-18-15,-18-17 31,0-18-15,-17 0 0</inkml:trace>
  <inkml:trace contextRef="#ctx0" brushRef="#br0" timeOffset="15170.892">18115 7144 0,'35'0'0,"-35"-18"16,0 53 15,36 18-15,-36 18-16,0 17 15,0 0-15,0 0 16,0 36-16,0-1 16,0 1-16,-18-36 15,18-17-15,0-1 16,-35-35-16,35 1 16,0-1-1,-36-35 16,36-18-15</inkml:trace>
  <inkml:trace contextRef="#ctx0" brushRef="#br0" timeOffset="16140.9957">18045 8043 0,'0'-35'0,"0"0"31,35 35-15,35-36-16,-34 36 15,-19 0-15,-17-17 16,53 17-16,-35 0 16,-18 35 15,0 18-16,0-35-15,0 17 16,0 0 0,0-52 46,0-36-46,18 35-1,-18-17-15,17-1 16,-17 19-16,35 17 16,-35-35-16,53 35 15,-17-36 1,-1 36 0,0 0-1,-35 18 16,0 17-15,-17-35 0,17 35-16,-53-35 0,53 36 15,-18-36-15,18 17 16,-35-17-16,35 36 16,0-19 15,0 19-16,17-36 1,1 0 0,17 0-1,1 0 1,-19-18 0,-17 0-1,35-35 1,-35 18-16,0-18 15,0 18 1,36 17-16,-36-17 16,35 35-1,-35-35 1,0 70 15,0 0-31,0-17 16,0 17-16,18 0 15,-18-17-15,0 17 16,0-17-16,0 17 16,0 1-1,0-19 1,-36-17 31</inkml:trace>
  <inkml:trace contextRef="#ctx0" brushRef="#br0" timeOffset="16363.806">18503 8079 0,'0'-18'16,"18"18"15,17 0-16,0-35 1,1 35 0,-19 0-1,19 0 32</inkml:trace>
  <inkml:trace contextRef="#ctx0" brushRef="#br0" timeOffset="16681.2814">18838 8149 0,'36'0'78</inkml:trace>
  <inkml:trace contextRef="#ctx0" brushRef="#br0" timeOffset="19564.1614">12153 9790 0,'0'-18'187,"18"18"-171,52 0 0,-52 0-16,35 0 15,17 0-15,-17 0 16,18 0-16,0 0 15,-1 0-15,-17 0 16,18 0-16,-1 0 16,-17 0-16,-18 0 0,18 18 15,0-18 1,-18 0-16,1 0 0,-1 0 16,-17 0-16,17 0 15,0 0 1,0 0 31,1 0 46</inkml:trace>
  <inkml:trace contextRef="#ctx0" brushRef="#br0" timeOffset="20908.9114">14499 9490 0,'0'-18'62,"18"18"-31,-18-18-31,17 18 16,-17-35 0,36 35-16,-36-17 15,35 17-15,-35-36 16,18 36-16,17 0 16,-35-35 155</inkml:trace>
  <inkml:trace contextRef="#ctx0" brushRef="#br0" timeOffset="32402.6832">9684 14922 0,'0'-17'32,"53"17"93,0-35-110,-1 35 1,-16 0-1,-1 0-15,-17 0 16,17 0-16,0 0 16,-17 0-16,17 0 15,18 0-15,-18 0 16,-17 0 0,17 0-16,-17 0 15,35 0-15,0 0 16,-18 0-16,18 0 0,0-36 15,0 36-15,-36 0 16,19-35-16,-1 35 16,-17 0-16,35 0 15,-36 0 1,18 0 31,-52 0 31,-1 0-62,-17 0-1,0 0 1,-1 0-1,1 0-15,17 18 16,-35-18-16,1 35 16,-1-35-16,17 35 0,-34-35 15,-1 0-15,18 0 16,18 35-16,-18-35 16,18 0-16,17 0 15,-17 0-15,17 0 16,-17 0-16,0 0 15,17 0 17,53 0 30,18 0-46,-35 0-1,17 0 1,18 0-16,0 0 0,35 0 16,0 0-16,18 0 15,-18 0-15,1 0 16,-19 0-16,-17 0 16,0 0-16,0-17 15,-18 17-15,1 0 16,16-35-16,-34 35 15,17 0-15,18 0 16,-88 0 78,-36 0-79,54 0-15,-18 0 16,-18 0-16,17 0 16,-17 0-16,-17 0 15,17 0-15,-18 0 16,1 0-16,-1 0 0,18 0 16,-17 0-1,-1 0-15,36 0 0,-18 0 16,18 0-16,35 17 15,-35-17-15,-1 0 16,72 0 62,-19 0-78,36 0 16,0 0-16,-18 0 15,36 0-15,-1 0 0,1 0 16,-18 0 0,17 0-16,1 0 0,-36 0 15,18 0-15,-18 0 16,-17 0-16,17 0 16,-17 0-1,17 0 1,-35-17 31,-17 17-32,-36 0 1,17 0 0,-16 0-16,16 0 15,-34 0-15,-1 0 16,18 0-16,-17 0 15,-19 0-15,19 0 16,-1 17-16,-17-17 16,35 35-1,71-35 48,17 0-48</inkml:trace>
  <inkml:trace contextRef="#ctx0" brushRef="#br0" timeOffset="36484.1585">10954 14129 0,'0'-36'15,"-18"36"1,18-35 15,-35 35-31,0 0 31,17 0-15,-17 0 15,17 0-15,18 18-1,-35-18 1,-1 0 15,19 0-15,17 35 0,-35-35-16,17 0 31,-17 0-16,-1 18 17,19-18-1,-19 35-15,1-35-1,17 0 1,-17 35-1,0-35 1,17 0 0,-17 36-1,0-36 17,17 0-32,18 17 15,-35-17-15,0 35 16,17-35-1,18 53 1,-35-35 0,17-18-16,18 35 15,-35-35 1,-1 36 31,1-19-16,35 19-31,-17-36 16,17 35-1,-36-18 1,36 19 15,0-1-15,0-17-1,0 17 1,18-35 0,-18 53-16,18-18 15,-18 0 1,35 1 0,0-36-16,-35 17 15,35-17-15,-35 36 16,53-36-16,-53 17 15,53-17-15,-53 35 16,35-35-16,18 36 16,0-36-1,-53 17 1,18-17-16,17 0 16,0 0-1,-35 36 1,18-36-16,17 0 15,18 0 1,-17 0 0,-1 0-1,-17 0 1,17 0 0,0 0-1,-17 0 1,35 0-1,0 0 1,-18 0 0,0 0-1,-17 0 1,17-18 0,0 18-1,-35-18-15,18 18 16,17-35-1,0 0 1,1 35 0,-36-35-1,17 35-15,-17-18 16,36 18-16,-36-35 16,17 35-16,-17-18 15,36 18-15,-36-35 16,35 35-1,-35-36 1,0 19-16,18 17 16,-18-53-16,0 18 15,0-1 1,0 1 0,0 17 15,0-17 0,-18 0-15,18 17-1,-35 18-15,35-53 16,-36 53-16,36-35 0,-53 35 16,53-18-16,-35 18 15,35-35-15,-53 35 16,53-18-16,-35 18 15,35-35-15,-18 35 16,18-35-16,-35 35 16,17 0-1,-35 18 1,18 17 0,0 0-16</inkml:trace>
  <inkml:trace contextRef="#ctx0" brushRef="#br0" timeOffset="43037.9425">15169 13317 0,'0'18'156,"0"0"-109,53-18-16,-17 0-15,-19 0 15,19 0-16,-1 0 17,-35-53-32,0 35 15,17 18 1,-17-53-16,0 18 0,0 17 16,36-17-16,-36 0 15,0 17-15,0-17 16,35-1-16,-35 19 15,0-18-15,35-18 16,-35 35-16,18-17 16,-18-18-16,35 18 15,-35-1-15,35 1 16,-35 17-16,36-35 16,-36 1-16,35-1 15,-35 17-15,53-17 16,-53 18-16,71 0 0,-54 0 15,18 17 1,1 18-16,-1-53 0,0 18 16,18-1-16,0 1 15,0 35-15,0-35 16,-35 35-16,34 0 16,-34 0 15,17 0 0</inkml:trace>
  <inkml:trace contextRef="#ctx0" brushRef="#br0" timeOffset="43510.6161">16157 12030 0,'0'0'0,"0"-18"16,35 18 78,-17 0-79,35 0 1,0 18 0,0-18-1,-35 0 1,-18 17-16,35-17 16,-35 36-1,0-1 16,0-17 1,-18-18-32,18 52 15,-17-52-15,17 18 16,-36-18-16,36 35 16,0 1-1,-35-36-15</inkml:trace>
  <inkml:trace contextRef="#ctx0" brushRef="#br0" timeOffset="44882.4905">16863 11889 0,'0'17'78,"0"36"-62,0-35-16,0 17 15,0-17-15,0 17 16,0 0-16,0-17 15,0 35 1,0-36 0,0-34 46,0-18-46,0-36-1,0 53 1,0-17-16,0 17 0,0-17 16,0 0-16,0 17 15,0-35 1,0 36 0,35 17 46,0 35-31,-35 0-31,0-17 16,18 17-16,-18 0 16,0-17-16,35 17 15,-35 18 1,36-35-1,-36 17 17</inkml:trace>
  <inkml:trace contextRef="#ctx0" brushRef="#br0" timeOffset="45134.3911">16898 12083 0,'18'0'47,"17"0"-32,-35-18-15,18 18 16,35 0 0,-36 0-1,18 0 1</inkml:trace>
  <inkml:trace contextRef="#ctx0" brushRef="#br0" timeOffset="45608.4454">17251 11942 0,'0'35'47,"0"-18"-32,35 19-15,-35-1 0,0-17 16,0 17-16,35-35 16,-35 53-16,18-36 15,17-34 32,-35-18-31,0-1-1,0 19-15,0-19 0,36 1 16,-36 17-16,0-17 16,0 18-16,0-19 15,0-17-15</inkml:trace>
  <inkml:trace contextRef="#ctx0" brushRef="#br0" timeOffset="46067.4776">17498 12188 0,'35'-52'63,"-35"16"-63,0 19 16,0-19-16,35-17 15,-35 36 1,18 17-1,17 0 17,-35 17-17,0 19 1,36-1-16,-36-17 0,0 17 16,17 0-16,-17-17 15,0 17-15,35-35 16,-35 35-16,0-17 31,-17-18-15</inkml:trace>
  <inkml:trace contextRef="#ctx0" brushRef="#br0" timeOffset="46846.6011">17586 12171 0,'0'-35'47,"35"35"-47,18-36 16,-35 36-1,-18-17 1,35 17-16,-35-36 15,18 36 1,17 0 0,0 0-1,-35 18 1,18 0 0,-18 17-1,0 0 1,0-52 46,0-36-46,0 17 0,0-17-1,18 53 1,-18-35-16,35 35 15,-35-17-15,53 17 16,-18 0-16,-35-36 16,35 36-1,-35 18 1,0 0 15,-17-18-31,17 35 16,-18-35-1,18 35-15,0-17 16,0 17 0,0-17-1,0 17 1,35-35 31,1 0-32,-19 0 1,18 0 15</inkml:trace>
  <inkml:trace contextRef="#ctx0" brushRef="#br0" timeOffset="48114.0858">18203 11942 0,'0'-18'0,"36"-17"47,-36 70 31,0 0-78,0 18 16,0 0-16,0-35 0,0 35 15,0-18 1,0 0 0,0 0-16,35-35 47</inkml:trace>
  <inkml:trace contextRef="#ctx0" brushRef="#br0" timeOffset="48610.0295">18380 12188 0,'0'-17'31,"0"-1"-15,35-35 0,-35 18-16,0 17 15,53-17-15,-53 0 16,0 17-16,35-17 15,-35 0-15,35-18 16,-35 88 31,0 0-47,0 1 16,0 16-16,0 1 15,0-17-15,0-1 16,18 0-16,-18-17 15,0 35 1,35-53 0,-70 0 31</inkml:trace>
  <inkml:trace contextRef="#ctx0" brushRef="#br0" timeOffset="48836.2604">18380 12136 0,'17'0'47,"36"0"-32,-17 0 1,16-36 0,-16 36-16,-19 0 15,36 0 1</inkml:trace>
  <inkml:trace contextRef="#ctx0" brushRef="#br0" timeOffset="50304.4411">18856 11818 0,'-53'18'16,"35"-18"0,18 35-16,-35-35 15,35 18 1,0 17-1,0 0 1,0-17 15,18-18-15,-1 0 0,19 0-1,-19 0 1,-17 35-1,36-35-15,-36 18 0,35 17 16,-35 0 0,35 18-16,-35-18 0,0 18 15,18 0-15,-18 0 16,35 18-16,-35-18 16,0-18-16,35-35 15,-35 18 1,36-54 15,-36-17-15,0-17-16,0 35 15,0-36-15,0 18 0,0 0 16,0-17-16,0-1 16,0 18-16,0 18 15,35-18-15,-35 18 16,18 35-16,-18-18 15,35 18 1,0 18 0,-35-1-1,0 19-15,0-19 16,18 19-16,-18-1 16,0-18-16,0 19 15,35-1-15,-35-17 16,0 17 15</inkml:trace>
  <inkml:trace contextRef="#ctx0" brushRef="#br0" timeOffset="50900.9658">19121 12047 0,'0'-17'31,"35"17"-15,0 0 0,-17-36-16,35 36 15,-18 0 1,-17 0-1,17 0 17,-35 36-32,35-1 15,-17-35 1,-18 18 0,35-18-16,-17 0 15,17 0 16,-35-36-31,0 19 0,0-19 16,0 1-16,0 18 16,0-36-16,0 0 15,-35 17-15,-1-17 16,1 18-16,17 35 16,-17-53-16,0 53 15,17 0-15,-17 0 16,-18 0-1,53 18 32,18-18-47,17 0 16,0 0-16,18 0 0,18 0 16,-18 0-16,17 0 15,1 0-15,-1 0 16,-17-18-16</inkml:trace>
  <inkml:trace contextRef="#ctx0" brushRef="#br0" timeOffset="52583.341">20161 12083 0,'0'-18'63,"0"-17"-47,18 35-16,-18-36 15,0-16 1,0-1-1,18 53-15,-18-18 16,35 18 31,-35 18-31,35-18-16,-35 53 15,0-18-15,0-18 16,0 36-1,18-53-15,-18 18 0,0-71 94,0 35-78,0-17-16,0 0 15,0 17-15,0-17 16,35 0-16,-35 17 16,35 18-1,1 71 17,-36-36-17,0 0-15,17-17 16,-17 17-16,35-35 15,-35 53-15,36-53 16,-36-18 47,17 18-63,-17-53 15,0 36-15,0-18 16,0 17-16,36 18 15,-36-53-15,0 88 47,0 18-31,0-35 0,17-18-1,-17 35 1,36-35-1,-1 0 1,0-18 0,0-17-1,-35 0 1,36 35-16,-36-53 16,0 0-1,0 35 1,0 54 31,0-19-47,0 19 15,0-1-15,0-17 16,0 17-16,53 18 16,-18-18-1,18-35 1,-18 0-1,-17-18 1,-18-17 0,0 0-1</inkml:trace>
  <inkml:trace contextRef="#ctx0" brushRef="#br0" timeOffset="52803.4256">20726 11747 0,'0'0'0,"35"0"63,-17 0-48,-18-35 1,35 35-1,-17 0-15</inkml:trace>
  <inkml:trace contextRef="#ctx0" brushRef="#br0" timeOffset="53014.2823">20708 11765 0,'0'18'0,"35"-18"78,1 0-62,-19 0-1,-17-36 1</inkml:trace>
  <inkml:trace contextRef="#ctx0" brushRef="#br0" timeOffset="53232.6928">20796 11483 0,'0'-35'0,"0"-1"15,18 19 1,17-19 0,36 36-1,-18 0 1</inkml:trace>
  <inkml:trace contextRef="#ctx0" brushRef="#br0" timeOffset="53522.5878">21061 11783 0,'0'0'0,"35"53"15,-35-36 1,0 36 0,0-17-16,0-19 0,18 18 15,-18 1 1,0-19 0</inkml:trace>
  <inkml:trace contextRef="#ctx0" brushRef="#br0" timeOffset="53896.1375">21008 11730 0,'18'0'32,"17"0"-17,0 0-15,-17 0 16,17 0-16,0 0 16,-35 17-16,36-17 15,-36 53-15,35-17 16,-35-1-16,0-17 15,0 17-15,0-17 16,0 34 0,0-16-1,-18-1-15,1-35 32,-19 18-32,-17-18 15,18 0 1</inkml:trace>
  <inkml:trace contextRef="#ctx0" brushRef="#br0" timeOffset="54166.6233">21325 11765 0,'36'0'0,"-36"35"16,0 1-1,0-19 1,0 19-16,0-19 0,0 19 16,0-1-16,0 0 15,0 0 1,17-35-1,-17 18 1</inkml:trace>
  <inkml:trace contextRef="#ctx0" brushRef="#br0" timeOffset="54534.5108">21449 12065 0,'0'-35'0,"0"-1"15,18 36 1,-18-70-16,0 35 16,35-1-16,-35 19 15,35-19-15,-35 1 16,18 35-16,-18-35 16,35 70 30,-35-17-30,0 17-16,0-17 16,35 17-16,-35 0 15,0-17-15,0 17 16,36 0-16,-36 1 16,0-1 15,-18-35-16</inkml:trace>
  <inkml:trace contextRef="#ctx0" brushRef="#br0" timeOffset="54750.9855">21484 12012 0,'0'-18'15,"35"18"32,1 0-31,-1 0-1,18 0 1,0 0 0,-53-35-1</inkml:trace>
  <inkml:trace contextRef="#ctx0" brushRef="#br0" timeOffset="56118.9929">22102 11483 0,'-18'0'125,"-35"0"-109,0 0-16,53 53 15,-18-18-15,18 0 16,0 18-16,0 0 16,0-18-16,0 18 15,0 0-15,18 0 16,17-17-16,1-1 16,-1 0-16,0-35 15,-35 53-15,35-53 16,1 0-1,-54 0 64,18-18-64</inkml:trace>
  <inkml:trace contextRef="#ctx0" brushRef="#br0" timeOffset="56468.7666">22313 11730 0,'0'-18'0,"0"71"63,0-35-47,0 35-16,0-36 15,0 19-15,0-1 16,0 0-1,0 0 1</inkml:trace>
  <inkml:trace contextRef="#ctx0" brushRef="#br0" timeOffset="56868.0072">22243 11747 0,'0'-52'0,"0"34"15,17 18 1,-17-35-16,36 35 0,-1-36 15,-18 36-15,19 0 16,-36-17-16,53 17 16,-36 0-1,19 0 1,-19 0 0,-17 53-16,35 0 15,-35-36 1,0 36-1,0 0 1,-35-53-16,-18 18 16,36-18-1,-19 0 1</inkml:trace>
  <inkml:trace contextRef="#ctx0" brushRef="#br0" timeOffset="57733.0044">22595 11747 0,'18'36'47,"-18"17"-32,0 17 1,0-34-1,0-1-15,0-18 16,0-52 218,0 18-218,0-36 0,0 17-1,0 19-15,0-19 16,0 19-16,35 17 16,-35-53-16,36 53 78,-1 53-63,-35-18 1,0-17-16,0 17 16,18 0-16,-18-17 15,0 17-15,0 18 16,35-53-1,-35 18 1,0 17 15,-18-35 1</inkml:trace>
  <inkml:trace contextRef="#ctx0" brushRef="#br0" timeOffset="57982.002">22648 11942 0,'36'-36'62,"-1"36"-46,0 0-1,-17 0 1</inkml:trace>
  <inkml:trace contextRef="#ctx0" brushRef="#br0" timeOffset="58238.0402">22860 11818 0,'35'18'63,"-35"35"-48,0-36-15,36 19 0,-36 16 32,0-16-32</inkml:trace>
  <inkml:trace contextRef="#ctx0" brushRef="#br0" timeOffset="58616.2502">22825 11836 0,'0'-36'15,"17"19"1,19 17-1,-19-36 1,19 36-16,-1 0 16,-18 0-16,19 0 15,-19 0-15,19 0 16,17 36 0,-53-1-16,35 0 15,-35-17-15,0 17 0,0-17 16,-18 35-1,-35-18 1,0-35 0,53 35-16,-35-35 15,0 0 1</inkml:trace>
  <inkml:trace contextRef="#ctx0" brushRef="#br0" timeOffset="59536.7068">23160 11800 0,'0'0'16,"17"0"-1,-17 36 1,36 17 0,-36-18-1,0 0-15,0 0 16,0-17 0,0-53 62,0 0-78,0 17 15,0-17-15,0 17 16,35-17-16,18-18 16,-35 53-1,-18-36 1,35 36-1,0 0 1,-35 18 0,0 17-1,0 1 1,-17-1 0,-19-35-1,19 0 1,17 35-1,-36-35 1,36 18 0,0 17 15,0-17-15,18-18-16,-18 35 15,35-35-15,1 0 16,16 0-1,-34 0 1,17-18 0,1-17-16,-36 18 31,0-19-15,0 19-1,17 17-15,-17-53 16,36 17-1,-1 36 32,-35 18-31,0 17 0,0 1-16,17-1 15,-17-17-15,36 34 16,-36-16-1</inkml:trace>
  <inkml:trace contextRef="#ctx0" brushRef="#br0" timeOffset="60003.6223">23566 11994 0,'52'0'47,"-16"0"-31,-19-35-16,19 35 16,17 0-1,-53-35-15,0 53 47,17-18-47,-17 17 16,0 18-1,35-35-15,-35 36 16,18-36 0,17 0-1,-35-18 1,36 18-16,-36-35 15,17 35-15,-17-18 16,0-35 0,0-17-1,-35 17 1,17 53-16,18-36 16,-70 36-16,35-35 15,17 35-15,-17 0 16</inkml:trace>
  <inkml:trace contextRef="#ctx0" brushRef="#br0" timeOffset="60298.8141">23530 11712 0,'36'0'47,"16"-35"-31,-16 35-1,17 0 1,-18 0-16,18 0 15,-36 0 1</inkml:trace>
  <inkml:trace contextRef="#ctx0" brushRef="#br0" timeOffset="60731.0678">23865 11448 0,'53'0'31,"-53"17"-15,71-17-16,-36 71 16,-35-36-16,35 18 15,-35 0-15,0 17 16,36 1-16,-36-18 15,0 18-15,-18-1 16,18-17-16,-18 0 16,18-35-16,0 17 15,-35-35-15,35 17 16,-53-17-16,18 0 16</inkml:trace>
  <inkml:trace contextRef="#ctx0" brushRef="#br0" timeOffset="63414.9085">17004 12841 0,'0'35'94,"0"1"-79,0-1 1,0-17-16,0 17 16,0-18-16,0 19 15,0-1-15,0-17 32</inkml:trace>
  <inkml:trace contextRef="#ctx0" brushRef="#br0" timeOffset="63789.7237">16969 12841 0,'17'-35'32,"36"17"-17,-18 18 1,1 0-16,-19 0 16,19 0-16,-1 0 15,-17 18-15,17 17 16,-35 0-16,53 18 15,-53-17-15,35 16 16,-35 1-16,0-35 16,0 17-16,0 1 15,-18-19-15,-35 36 16,18-53 0,0 35-1,-18-35 1,18 0-16,35-17 15,-36 17 1,36-18-16</inkml:trace>
  <inkml:trace contextRef="#ctx0" brushRef="#br0" timeOffset="64209.0794">17410 13212 0,'35'0'16,"-35"-36"0,35 1-1,-35 17-15,0-17 16,35 0-16,-35 17 15,0-17-15,0 0 16,0-1 0,18 36-16,-18-53 15,35 53 17,-35 36-17,36-1 1,-36-17-16,0 17 15,0-18-15,17 19 0,-17-1 16,0 0 0,36-35-16,-36 36 15</inkml:trace>
  <inkml:trace contextRef="#ctx0" brushRef="#br0" timeOffset="64690.1155">17533 13106 0,'0'-18'31,"35"18"-31,18-53 16,-35 53-1,-18-35-15,53 35 16,-53-18-16,53 18 15,-53-35-15,17 35 16,-17-18-16,0-17 31,36 35 16,17 18-31,-36-18-1,18 53-15,1-53 16,-1 70-16,-35-52 16,53 35-16,-53-18 15,0-17-15,18 17 16,-18 18-16,0-36 16,-53-17-1,17 0-15,19 0 16,-19 0-16,1 0 15,35-52 17</inkml:trace>
  <inkml:trace contextRef="#ctx0" brushRef="#br0" timeOffset="65282.5907">18574 12894 0,'-18'0'16,"18"18"-16,0 17 15,0 0-15,0-17 16,0 35-16,0-18 16,0 0-16,18 1 15,-18-1-15,35-35 16,0 18-16,1-18 15,-19 0-15,18 0 16,1 0-16,-19 0 16,-17-71-16,53 36 15,-53-18-15,0 35 0,0-17 16,0-18-16,0 18 16,0-18-16,0 0 15,0 35-15,-35-17 16,17 0-1,-35 35 1,18 0-16,18 17 16,-19 19-16,1-1 15,0-18-15,35 19 16,-36-1-16,36-17 16,0 17-16,0 18 15,18-36 1,35-17-1</inkml:trace>
  <inkml:trace contextRef="#ctx0" brushRef="#br0" timeOffset="65528.5037">18909 12823 0,'0'18'31,"0"35"-15,0-18-16,0 1 15,0-19-15,0 18 16,0-17-16,0 17 16,0 1-16</inkml:trace>
  <inkml:trace contextRef="#ctx0" brushRef="#br0" timeOffset="66064.2503">18891 12929 0,'0'0'0,"0"-35"16,0 17-16,0-35 15,18 53 1,-18-52-16,35 52 15,-35-18-15,35 18 0,18 0 16,-17 0 0,-1 0-1,0 35 1,-35-17 0,0 17-16,0-17 15,0 17-15,-17-35 16,17 53-16,-18-53 15,18 18-15,-35-18 16,70-36 47,0 36-48,-17 0 1,17 0-1,18 0 1,-53 36 0,0-1-16,18-35 15,-18 35-15,-18 18 16,0-53 0,-17 53-16,0-53 15,0 35-15,17-35 16,-17 0-16,-1 0 15,1 0 1,35-17 0</inkml:trace>
  <inkml:trace contextRef="#ctx0" brushRef="#br0" timeOffset="67441.9558">19473 12806 0,'0'-18'16,"-53"18"31,18 0-32,0 18 1,0-1 0,-1 19-1,54-36 48,17 0-63,18 0 15,18 35 1,-18 0 0,-18 1-1,-35-19 1,18 54 0,-18-54-16,0 36 15,0-17 1,-36-36-1,36 17 1,-17-17-16,-19 0 16,-17-17-1,36 17 1,17-18 0,53 18 62,17 0-63,-52 0-15,17 0 16,-17 0-16,17-35 16,0 35-16,18-53 15,-17 17 1,-36 19-1,35 17-15,-35-53 16,0 0 0,0 18-1,-18 35 32,18 35-16,-17 0-31,17-17 16,0 17-16,0 0 16,0-17-16,0 17 15,0 18 1,52-35-16,1-18 16,0 0-1,-35 0 1,17 0 15,-35-35-15</inkml:trace>
  <inkml:trace contextRef="#ctx0" brushRef="#br0" timeOffset="67673.6999">19773 12859 0,'0'-18'31,"18"18"-15,-18-35 0,70 35-16,-34 0 15,-36-18-15,35 18 16,0 0-1</inkml:trace>
  <inkml:trace contextRef="#ctx0" brushRef="#br0" timeOffset="68515.5633">19826 12894 0,'18'0'47,"17"0"-31,-17 0 0,17 53-1,0-18 1,0 0-1,1 18 1,-36-35 0,17-18-16,-17 35 15,0-17 1,0 17 31,0-52 15,0-19-62,36-34 16,-36 34 0,17 1-16,-17 18 15,53-19-15,-53 1 16,36 35-16,-36-18 15,17 18-15,18 0 16,1 0 0,-19 0-1,-17 18 1,36 17 0,-36 1 15,-18-36 0,0 0-31,-35 35 16,18-35-1,35 17 1,0 19 15,0-19 0,18 19-15,17-36 0,-35 35-16,18-35 31,17 0-15,0 0-1,-17 0 1</inkml:trace>
  <inkml:trace contextRef="#ctx0" brushRef="#br0" timeOffset="69054.1228">20637 12859 0,'-17'-53'16,"-18"53"-1,17 0 17,18 17-17,0 36 1,-35-17-16,35-19 15,0 19-15,0 16 16,0-16 0,0-1-1,0-17 1,17-18-16,1 0 47,-18-18-32,35-35 1,-35 0 0,35 18-16,-35 17 15,36-35-15,-36 18 16,35 17-16,-17-17 16,17 35 46</inkml:trace>
  <inkml:trace contextRef="#ctx0" brushRef="#br0" timeOffset="69900.5211">20726 13123 0,'35'0'47,"-35"-17"-31,35-1-1,-35-35 1,0 0 0,0 36-16,18-19 15,-18 1-15,0 17 16,35 18-16,-35-35 16,35 35-1,-17 18 16,-18 35-15,35-36-16,-35 36 0,36 0 16,-36-35-16,0 17 15,53 0-15,-53-17 16,17-18-16,-17 35 16</inkml:trace>
  <inkml:trace contextRef="#ctx0" brushRef="#br0" timeOffset="70127.9135">20832 13070 0,'35'0'47,"0"0"-32,0 0-15,18 0 16,-35 0 0,35 0-16,0 0 15,-18 0-15,18-35 16</inkml:trace>
  <inkml:trace contextRef="#ctx0" brushRef="#br0" timeOffset="70546.3037">21343 12912 0,'0'-18'32,"-18"18"-32,-17 0 15,17 0 1,-17 0-1,35 53 1,0-18-16,-35-17 16,35 35-1,0-18-15,18-35 32,-18 18-32,35-18 0,-18 0 15,19 0 16,-19 0-15,-17 53 0,0-18-16,0-17 15,0 17-15,0-18 16,0 19-16,0 17 16,0-36-1,36-17 32</inkml:trace>
  <inkml:trace contextRef="#ctx0" brushRef="#br0" timeOffset="71446.2924">21537 12894 0,'0'0'0,"-18"0"16,18 71 31,0-54-32,0 18-15,0 18 16,0-35 0,18-18-1,17 0 1,-17 0 0,17 0-1,-17 0 1,17 0-16,-35-35 15,0-18 1,35 53-16,-35-35 16,0-1-16,0 19 15,0-19-15,0-17 16,-17 53 0,-18 0-1,17 0 1,-35 0-1,53 18-15,-53-18 16,53 71-16,-18-54 16,18 19-16,0-1 15,0-18-15,0 36 16,0-17 0,36-36 15,17 0-16,0 0 1,-53-18-16,52 18 16,-52-35-16,36 35 15,-36-36-15,0 1 16,0 53 46,0 17-46,0 18 0,0-18-1,17-35 1,19 0 0,-36 18-16,17-18 15,19 0 1,16 0-1,-16 0 1,-36-35-16,35 35 16,-35-36-16</inkml:trace>
  <inkml:trace contextRef="#ctx0" brushRef="#br0" timeOffset="71694.1831">21696 12876 0,'0'0'0,"17"0"32,19 0-17,-1-35-15,0 35 16,18 0-1,-35 0-15</inkml:trace>
  <inkml:trace contextRef="#ctx0" brushRef="#br0" timeOffset="71910.6053">21766 12929 0,'0'36'16,"36"-36"15,-19 0-15,19 0-1,-1 0 1,-18 0-1</inkml:trace>
  <inkml:trace contextRef="#ctx0" brushRef="#br0" timeOffset="72722.634">22172 12806 0,'-35'0'16,"-18"0"-1,35 0-15,-17 17 16,-18 19 0,18-1-1,35 0 1,0-17 31,17-18-47,1 0 15,17 0-15,1 0 16,17 0 0,-1 0-1,1 35-15,-17 0 16,-36-17 0,0 17-1,0 1 1,-18-36-1,18 17 1,-35-17-16,-1 0 16,-16 0-1,-1 0 1,35-35 0</inkml:trace>
  <inkml:trace contextRef="#ctx0" brushRef="#br0" timeOffset="73300.8866">21731 12612 0,'0'-35'16,"0"-1"15,35 36 16,1 18-31,17 17-1,-36-35 1,-17 35-16,35-35 16,-17 0 15,17 0 0,-35-17 0,36 17-31,-19 0 16,-17 17 0</inkml:trace>
  <inkml:trace contextRef="#ctx0" brushRef="#br0" timeOffset="73897.3931">22313 12488 0,'0'0'0,"35"0"47,-35 36-16,18-1-31,-18-17 16,0 17-16,0 0 15,0-17-15,0 17 16,0-17-16,0 17 15,0 0-15,0-17 16,0 17-16,0-17 16,0 35-1,0-18 1,0 0 0,-35 0-1,35 1-15,-35-36 16</inkml:trace>
  <inkml:trace contextRef="#ctx0" brushRef="#br0" timeOffset="74139.1861">22313 13159 0,'0'35'15</inkml:trace>
  <inkml:trace contextRef="#ctx0" brushRef="#br0" timeOffset="77914.6552">22366 13441 0,'35'-18'62,"-17"18"-62,17-35 16,1 35-16,-1-35 15,-18 35-15,19 0 16,-1-18-16,-17 18 16,17 0-16,0 0 15,-70 0 48,-18 0-63,0 18 0,18-18 15,-53 70-15,35-70 16,0 35-16,0-35 16,18 36-16,52-36 62,19 0-46,-19-18-16,18 18 15,1-18-15,-19 18 16,19-35-16,-1 35 16,-17 0-16,-18-35 0,52 35 15,-87 0 17,18 18-17,-72 17 1,72-35-16,17 35 15,-36-35-15,54 0 47,0 0-47,17 0 16,-17 0-16,17-18 16,18 18-1,-18-35 1,-53 35 15,-17 18-31,-18-18 16,36 35-16,-19-35 15,36 18-15,-17-18 16,17 35 0,17-35-1,19 0 1,-19 0-16,36 0 15,-18 0-15,-17 0 16</inkml:trace>
  <inkml:trace contextRef="#ctx0" brushRef="#br0" timeOffset="78337.5242">22595 13529 0,'-17'0'15,"-19"18"1,19-18-16,-18 0 16,17 0-16,18 35 15,-35-35-15,52 0 47,1 0-47,17 0 16,-17 0-16,17 0 15,18 0 1,-88 35 31,-1-35-47,1 0 15,35 35-15,-35-35 16,53 0 15,17 0-15,0 0 0,-53 0 46,1 18-46</inkml:trace>
  <inkml:trace contextRef="#ctx0" brushRef="#br0" timeOffset="246414.7978">22631 14852 0,'0'0'0,"-53"0"15,0 0-15,0 0 16,-35 0-16,-36 0 16,1 0-16,35 0 15,-36 0-15,1 0 16,17 0-16,-53 0 0,18 0 15,-141 53 1,158-53-16,18 0 16,-17 0-16,52 0 15,1 0-15,35 0 16,-18 0-16,17 0 16,54 0 30,35 0-46,-18 0 0,36 0 16,17 0-16,71 0 16,-18 0-16,0 0 15,35 0-15,1 0 16,34 0-16,-34 0 16,34 0-16,-34-35 15,34 35-15,-16 0 16,-37 0-16,-17 0 15,-17 0-15,-36 0 16,0 0-16,-17 0 16,-18 0-16,-36 0 15,-34 0 17,-36 0-32,-18 0 15,18 0-15,-70 0 16,-1 0-16,-17 0 15,0 0-15,-71 0 16,1 0-16,17 0 16,-18 0-16,0 0 15,18 0-15,-17 0 16,34 0-16,1 0 16,35 0-16,17 0 15,19-36-15,34 36 16,36 0-16,35-35 15,-36 35-15,54 0 16,0 0 0,52 0-16,18 0 15,54 0-15,34 0 16,0 0-16,36 0 16,17 0-16,18 0 15,-17 0-15,34 0 16,1 0-16,17 0 15,-70 0-15,-1 0 16,-17 0-16,-17 0 16,-19 0-16,-34 0 15,-71 0-15,-18 0 16,-70 0 0,-36 0-1,18 0 1,-35 0-16,-18 35 0,-17-35 15,-1 0-15,19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03:09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8484 12788 0,'-35'-17'15,"0"17"1,-1 0 31,19 0-16,-18 0-15,-36 0-1,53 52 1,-17-52-16,0 36 16,0-1-16,-1 0 15,1 1 1,0-1 0,35 0-1,-53-35 1,53 53-16,-18-18 15,18 1-15,-35 17 0,35-18 16,-35 0-16,35 18 16,0-18-16,-36 18 15,36-18-15,0 1 16,0-1-16,0 0 16,0-17-16,-35 17 15,35 0-15,0-17 0,0 17 16,0 36-1,0-53-15,0 35 16,18-1-16,-18 1 16,35 18-16,-35-1 15,53 19-15,-53-19 16,53-35-16,-53 1 16,35-19-1,18 19-15,0-36 16,-18 0-1,0 0-15,-17 0 16,17 0-16,1 0 16,34-36-1,-52 36-15,52-35 16,-34 35-16,17-53 16,17 0-16,-35 0 15,1 0-15,-1-17 16,0-1-16,1 1 15,-36 17-15,52 0 16,-52 18-16,36-36 16,-36 18-16,0-17 15,0-1-15,0 18 16,35-53-16,-35 18 16,0-71-1,0 124-15,0-18 16,-18 0-16,18 18 15,-70-36-15,52 71 16,-17-70-16,0 70 0,-1-18 16,19 18-16,-19-35 15,1 35-15,17-35 16,-34 35-16,16-71 16,1 36-16,35 0 15,-53-1-15</inkml:trace>
  <inkml:trace contextRef="#ctx0" brushRef="#br0" timeOffset="1722.461">9119 9031 0,'0'-18'16,"-35"18"-16,0 0 31,35-35-31,-18 35 16,-17 0-1,35-35-15,-35 35 16,-36 0 0,18 0-1,35 0 1,18 18-16,-35-18 0,0 0 15,17 0 1,-17 0 0,0 0-1,35 35-15,-53-35 16,0 17 0,0-17-1,53 36-15,-18-36 16,18 35-16,-35-35 15,35 18-15,-18-18 16,18 53-16,-35-18 16,35-18-16,-35 36 0,35 0 15,-53 0 1,53-17-16,-35 16 0,35 1 16,0 0-16,-36-17 15,36-1-15,0 18 16,0-36-16,-35 36 15,35 0-15,0-18 16,0 36-16,0-18 16,0-18-16,0 36 15,0-18-15,18 0 16,-18-18-16,35 18 16,-35 0-16,53-18 15,0 18 1,-36-53-16,19 0 0,-1 0 15,-17 0-15,17 0 16,-17 0-16,17 0 16,0 0-16,-17-18 15,17 18-15,36-70 16,-36 34-16,0 1 16,18 0-16,-18 0 15,1-1-15,17 19 16,-18-19-16,0 36 15,0-70-15,1 35 16,-1 35-16,0-71 16,0 36-16,-35-1 15,71-34-15,-71 17 0,53-18 16,-53 1-16,0-18 16,0 17-16,0-17 15,0 17-15,0 36 16,-18-18-16,18 18 15,-53 17-15,53-17 16,-53 35-16,53-53 16,-35 53-16,35-18 15,-53 18-15,0-35 16</inkml:trace>
  <inkml:trace contextRef="#ctx0" brushRef="#br0" timeOffset="3007.6406">11501 6262 0,'35'0'79,"-35"53"-64,0-18-15,0-17 16,17 17-16,-17 0 15,36-17-15,-36 17 16,53 0-16,-53-17 16,35 17-16,-35 1 15,18-1-15,-18 0 16,35-35 0,0-53 30,-35 18-46,0-36 16,0-17-16,35-35 16,-35 17-16,0 18 15,36 17-15,-36 18 16,0 18-16,0 0 16,35 35-1</inkml:trace>
  <inkml:trace contextRef="#ctx0" brushRef="#br0" timeOffset="3545.5028">11994 6650 0,'0'-18'31,"0"-17"-15,0 17-16,36-17 16,-36 0-16,0 17 15,35-35-15,-35 0 16,35 0-16,-35 36 16,0-36-16,0 18 15,0 52 32,18-17-47,-18 71 16,0-36-16,0 18 0,35 0 15,-35 0-15,0-36 16,35 19-16,-35-1 16,0-17-16,36 17 15,-36 0-15,0 0 16,17-35-1</inkml:trace>
  <inkml:trace contextRef="#ctx0" brushRef="#br0" timeOffset="4394.8406">12012 6579 0,'35'0'31,"-17"0"-15,17-35-16,1 35 15,-1-35-15,-18 35 16,19-36-16,-1 36 15,-17-17-15,17 17 16,-35-35 0,18 35-1,-18 35 17,0-18-17,0 19-15,0-1 16,35-17-16,-35 35 15,0-18 1,0-70 47,0-18-63,0 17 15,0-17-15,35 1 0,-35-19 16,35 0-16,-35 19 15,36-1-15,-36 17 16,35 36-16,-35-17 16,18 17-16,35 0 31,-36 0-15,18 0-1,1 35 1,-36 18-1,0 17 1,-36-70-16,36 36 16,-52-36-1,16 53-15,1-53 0,35 53 16,-53-53-16,53 17 16,0 18-1,0 1 16,35-36-15,-35 17-16,53-17 16,0 36-1,-18-36 1,18 35 0,0-35-16,-17 0 31,-36-18-31,35 18 0</inkml:trace>
  <inkml:trace contextRef="#ctx0" brushRef="#br0" timeOffset="4632.2021">12929 6279 0,'0'0'0,"0"53"31,0-17-15,0-1-16,0 18 0,0-18 15,0-17-15,36 17 16,-36 0-16,35 18 16,18-53-1</inkml:trace>
  <inkml:trace contextRef="#ctx0" brushRef="#br0" timeOffset="4963.2112">13106 6632 0,'0'-17'0,"0"-54"16,0 53-1,0-17-15,35 0 0,-35 0 16,0-18-16,35 0 15,-35-18-15,36 18 16,-36 36 0,17 17-16,-17 35 47,35 0-47,-35 18 15,0 0-15,36 0 16,-36-18-16,0 18 15,35 0-15,-35-18 16,0 1-16,35-1 0,-35-18 31</inkml:trace>
  <inkml:trace contextRef="#ctx0" brushRef="#br0" timeOffset="5160.6867">13141 6491 0,'0'0'0,"18"-35"47,52 35-32,-52 0 1,17 0-16,0 0 0,-17 0 15,17 0-15</inkml:trace>
  <inkml:trace contextRef="#ctx0" brushRef="#br0" timeOffset="5611.6728">13441 6562 0,'0'-18'31,"35"-17"-31,-35 17 16,0-17-1,0 17-15,0-17 0,35-18 16,-35 18 0,53 70 30,-53-17-46,36 17 16,-36 18-16,52-18 16,-16 0-16,-1-35 15,-17 36-15,17-36 16,0 0-16,-17 0 16,17 0-1,-35-18-15,0-35 16,0 35-1,-17-52 1,17 35-16,-36-1 16,36 19-16,0-19 15,-35 36-15,35-52 16</inkml:trace>
  <inkml:trace contextRef="#ctx0" brushRef="#br0" timeOffset="5984.6801">14182 6174 0,'-36'-36'15,"-17"36"1,36 0 0,-18 18-1,-1 53 1,36-19-16,-35 1 16,35-17-16,0 17 0,0-18 15,0-18 1,18 19-16,-18-1 0,35-35 15,0 35-15,0-35 16,-17 0-16,17 36 16,1-36-16,-19 0 15,19 0-15,-1 0 16,-18 0 0,-17-36-16</inkml:trace>
  <inkml:trace contextRef="#ctx0" brushRef="#br0" timeOffset="6224.034">14358 6279 0,'18'0'15,"-18"36"1,0-1-16,0 0 15,0 1-15,35 16 16,-35-16-16,0 17 16,0-18-16,35-35 15,-35 35-15,18-35 16,-18 35-16,35-35 16</inkml:trace>
  <inkml:trace contextRef="#ctx0" brushRef="#br0" timeOffset="6522.2353">14534 6650 0,'0'-35'16,"0"-1"-16,0 1 15,0 17-15,18-35 16,-18 1-16,0 16 16,35 1-16,-35 0 15,36 35-15,-36-18 16,17 18-1,19 0 1,-1 18 0,-35 17-1,0 18-15,0-18 0,35 36 16,-35-18-16,35 0 16,-35-36-16,18 18 15,-18 1-15,0-19 16</inkml:trace>
  <inkml:trace contextRef="#ctx0" brushRef="#br0" timeOffset="6713.7242">14658 6650 0,'0'0'0,"0"-18"46,18 18-46,17 0 16,0 0-16,-17 0 16,17 0-16,18-35 15</inkml:trace>
  <inkml:trace contextRef="#ctx0" brushRef="#br0" timeOffset="7505.9106">13017 6103 0,'18'-18'31,"-18"-17"-16,35 0 1,1-18 0,-36 18-1,17 35-15,-17-18 16,36 18 31,-1 0-16,-35 35-31,18 1 16,-18-19-1,35 18 1,0-35 0,-35 36-1,35-36-15,1 0 16</inkml:trace>
  <inkml:trace contextRef="#ctx0" brushRef="#br0" timeOffset="8400.8158">14852 6456 0,'-18'0'0,"54"0"62,34-18-62,-52 18 16,17 0-16,0 0 15,-17 0-15,17 0 16,-17 0-16,17 0 16,0 0-16,1 0 15,-1 0 16</inkml:trace>
  <inkml:trace contextRef="#ctx0" brushRef="#br0" timeOffset="8676.5836">14905 6579 0,'35'0'31,"18"0"-15,-18 0-16,-17 0 15,17 0-15,-17 0 16,17 0-16,0 0 15,-17 0-15,17 0 16</inkml:trace>
  <inkml:trace contextRef="#ctx0" brushRef="#br0" timeOffset="9623.6016">15734 6244 0,'0'-35'0,"0"53"47,0-1-32,0 36-15,0 18 16,0-1-16,0 1 15,18-1-15,-18-17 16,0-35-16,0 35 16,0-18-16,0-17 15,0-54 32</inkml:trace>
  <inkml:trace contextRef="#ctx0" brushRef="#br0" timeOffset="9995.1963">15540 6262 0,'0'0'16,"17"-18"-16,19 18 15,17-35-15,0 35 16,-18-35-16,18 35 16,0 0-16,-36 0 0,36 0 15,-17 17-15,-1 1 16,18 70-16,-18 0 16,0 36-16,-35-1 15,53-17-15,-53-35 16,0-36-16,0 18 15,-35 0-15,-18 0 16,0-18-16,0-35 16,36 18-16,-19-18 15,1 0-15,17 0 16,-35 0 0,1-36-1</inkml:trace>
  <inkml:trace contextRef="#ctx0" brushRef="#br0" timeOffset="10386.6785">16245 6579 0,'0'18'31,"0"35"-15,36-53-16,-36 53 15,35-53-15,-35 17 16,35-17-16,1 36 15,-1-36-15,-18 0 16,19 0-16,17 0 16,-18 0-16,18-18 15,-18 18-15,-35-35 16,18 35-16,-18-71 16,0 36-16,0 17 15,0-17-15,-53 0 16,18 35-16</inkml:trace>
  <inkml:trace contextRef="#ctx0" brushRef="#br0" timeOffset="10595.0948">16122 6315 0,'18'-36'16,"52"1"-1,-52 35-15,17-17 16,18 17-16,-18-36 16,1 36-16,-36 18 31</inkml:trace>
  <inkml:trace contextRef="#ctx0" brushRef="#br0" timeOffset="10818.4999">16140 6526 0,'17'0'47,"18"0"-47,-17 0 0,17 0 16,1-17-1,-1 17-15,0 0 0,18 0 16,-35-36-16,35 36 16,-18 0-16</inkml:trace>
  <inkml:trace contextRef="#ctx0" brushRef="#br0" timeOffset="11324.1439">16792 6350 0,'0'-18'0,"0"-17"32,-35 35-17,0 0 1,-1 0-1,1 18-15,17-18 16,18 17-16,-52-17 16,52 36-16,0-1 31,35-35-15,-18 0-16,36 0 15,0 0-15,-17 0 16,16 0-16,1 0 15,-17 0-15,17 0 16,-18 18-16,-35 52 16,0-17-1,0-18-15,-18 18 16,-17-18-16,-18 1 16,35-36-16,-17 53 15,0-53-15,0 17 16,-1-17-1,-17 0 1,18 0 0,35-35-16,0 0 0,0 17 15</inkml:trace>
  <inkml:trace contextRef="#ctx0" brushRef="#br0" timeOffset="11766.9737">17092 6262 0,'0'0'0,"0"53"47,0-18-31,18 0-16,-18 18 15,0 0-15,53 0 16,-53-18-16,35 1 16,18-1-1,0-35 1,-36 0-1,19-53 1,-36 18-16,0-1 16,0-17-16,0 1 15,35-19-15,-35 36 16,0-1-16,0 19 0,0-18 16,0-1-1,0 19 1</inkml:trace>
  <inkml:trace contextRef="#ctx0" brushRef="#br0" timeOffset="12012.3272">17515 6191 0,'0'18'0,"0"17"16,0 18-16,0-18 16,0 18-16,0 0 15,0-18-15,0 18 16,0-35-16,0 17 16,0 1-1,18-36-15</inkml:trace>
  <inkml:trace contextRef="#ctx0" brushRef="#br0" timeOffset="12441.1815">17639 6315 0,'0'53'31,"0"-36"-15,0 36-16,0-18 15,0 18-15,35 0 16,-35-17-16,18-19 16,17 36-1,18-53-15,-35 0 16,17 0-16,18 0 15,-53-35 1,35 17-16,-35-17 16,0 0-16,0-1 15,18-17-15,-18 1 16,0 34-16,0-35 16,0 18-16,-53-1 15,0 19 1,18 17-16,17 0 15,-17 0-15,17 0 16,-17 0-16,0 35 16,-18 0-16</inkml:trace>
  <inkml:trace contextRef="#ctx0" brushRef="#br0" timeOffset="12726.4266">18150 6385 0,'0'0'0,"53"0"15,-17 0 1,-19 0-16,19 0 16,-19 0-16,18 0 15,1 0-15,-1 0 16,0 0-16,-17 0 16</inkml:trace>
  <inkml:trace contextRef="#ctx0" brushRef="#br0" timeOffset="13372.6486">18627 6244 0,'0'18'63,"0"17"-63,0 0 16,0 18-16,0 18 15,0-36-15,35 36 16,-35-18-16,0-1 15,0-34-15,0 17 16,0-17 0,0-36 46,0-17-62</inkml:trace>
  <inkml:trace contextRef="#ctx0" brushRef="#br0" timeOffset="13755.6277">18538 6244 0,'18'-35'15,"53"0"1,-36 35 0,0-36-16,-17 36 0,17 0 15,-17 0-15,17 0 16,36 0 0,-54 0-16,19 36 15,-36-1 1,0 0-16,0 0 15,0 18-15,-36-17 16,19-19-16,-19 19 16,1-36-16,0 52 15,17-52-15,-17 0 16,35 36-16,-53-36 16,18 0-1,35-36-15</inkml:trace>
  <inkml:trace contextRef="#ctx0" brushRef="#br0" timeOffset="14225.5279">19015 6685 0,'0'-70'31,"0"17"-15,0 0-16,35 17 15,-35-16-15,0 16 16,0 19-16,18-19 16,-18 1-16,35 35 15,0 0 17,-17 35-17,-18 36 1,35-18-16,-35-18 15,0 36-15,0-18 16,0-1-16,0-34 16,35 17-16,-35 1 15</inkml:trace>
  <inkml:trace contextRef="#ctx0" brushRef="#br0" timeOffset="14415.0228">18997 6579 0,'0'-35'32,"35"35"-17,18 0 1,-17 0-16,-19 0 15,18 0-15,1-35 16</inkml:trace>
  <inkml:trace contextRef="#ctx0" brushRef="#br0" timeOffset="14609.9349">19350 6403 0,'35'0'15,"0"18"16,-35 17-31,0 18 16,0-18-16,0 0 16,0 1-16,0-19 15,0 36 1</inkml:trace>
  <inkml:trace contextRef="#ctx0" brushRef="#br0" timeOffset="14984.9327">19262 6368 0,'0'0'16,"17"-36"-1,19 36 1,-19-35-16,18 35 15,1 0-15,-19 0 16,19 0-16,-19 0 16,19 35-16,-1-35 15,0 71-15,-35-36 16,53 18-16,-53-18 16,0 36-16,0-18 15,0-18-15,-18 18 16,18-18-16,-70 1 0,35-36 15,-1 35-15,19-35 16,-36 0 0,35 0-16,-17 0 31,35-18-31,0-17 16,0 17-16</inkml:trace>
  <inkml:trace contextRef="#ctx0" brushRef="#br0" timeOffset="16063.0275">19720 6491 0,'0'35'0,"0"36"15,36-36 1,-36 0-16,0-17 16,0 17-16,0-17 15,0 35 1,0-18 0,17-35-16,-17-17 93,0-36-77,0 35 0,0-17-16,0-18 15,0 18-15,0-18 16,35-53-1,-35 53-15,36 18 16,-36 17-16,17 18 16,-17-35-16,36 35 15,17 0-15,-18 0 16,18 0 0,-53 17-1,35 1-15,-35 35 16,18-53-1,-18 53-15,0-18 16,-18-35 0,18 35-16,-53-35 15,18 0-15,17 0 16,-17 0-16,0 0 16,-18 0-1,17 0 1,36 18-1,0 17 1,0 18 0,0-35-1,18-18 1,-18 35-16,35-35 16,-35 35-16,36-35 15,-1 18-15,0-18 16,0 0-1,18 0 1,-17 0 0,17-88-1,-53 70-15,35-17 16,-35-18-16,18 18 16,-18-18-16,35 0 15,-35 0-15,53 35 16,-53-17-16,35 35 62,-35 53-46,0-35-16,0 35 16,0-1-16,0-16 15,0 52-15,0-35 0,0 0 16,0-36-16,35 19 15,-35-1-15,36-35 16,-36 18-16</inkml:trace>
  <inkml:trace contextRef="#ctx0" brushRef="#br0" timeOffset="16265.4812">20108 6650 0,'36'0'16,"-1"0"0,-17 0-16,17 0 15,0 0-15,0 0 16,1 0-16</inkml:trace>
  <inkml:trace contextRef="#ctx0" brushRef="#br0" timeOffset="16814.0144">20461 6597 0,'18'53'47,"-18"-18"-47,0 0 15,53-35 1,-53 36-16,53-36 16,-36 35-16,18-35 15,1 0-15,-19 0 16,19 0-16,17 0 16,-53-18-1,0-52 1,0 52-1,0-35-15,-18 0 0,18 0 16,-35 0 0,35 1-16,-53-1 0,53 35 15,-71-17-15,36 35 16,0-53-16,17 53 16,-17 0-16,17-35 15,-35 35-15,0 0 16,36 0-16,-19 0 15,1-36 1,35 19 0,18-19-1,17 1 17,-17 35-17,35-35 1,17 35-16,-52 0 15,35 0-15,0 0 16,-1 0-16,-16 0 16,-1 0-16</inkml:trace>
  <inkml:trace contextRef="#ctx0" brushRef="#br0" timeOffset="17729.3291">20743 5644 0,'0'-35'31,"18"35"-15,0 0-16,-18-35 15,70 35-15,-52 0 16,17 0-16,0 0 15,-17 0-15,35 0 16,0 0-16,-18 0 16,18 0-16,-18 18 15,-17 17 1,-18 18 0,0-36-16,-53 19 15,35-1-15,-35 0 0,1 0 16,16-17-16,19-18 15,-19 53-15,1-53 16,0 53-16,17-53 16,18 35-16,53-35 93,-18 0-77,-17 0-16,17 0 0,36 0 16,-36 0-1,18 35-15,0-35 0,-35 0 16,34 36-16,-16-36 16</inkml:trace>
  <inkml:trace contextRef="#ctx0" brushRef="#br0" timeOffset="18388.0638">21625 6227 0,'0'0'0,"-53"17"0,0 71 16,1-17-16,-143 123 15,90-71-15,-36 54 16,-1-18-16,37-1 15,-19-52-15,71 0 16,18-35-16,0-19 16,35-16-16,-53-36 15,53 17-15,35-52 47,0 0-47,1 0 16,16-18-16</inkml:trace>
  <inkml:trace contextRef="#ctx0" brushRef="#br0" timeOffset="18733.1464">21237 7003 0,'0'0'0,"35"0"0,18-71 15,0 36-15,-17 35 16,-1-53-16,0 53 15,-70 35 32,0 0-47,-18-17 16,17 35-16,1 0 0,-18 0 16,-17 17-1,-1 19-15,-17-19 0,17 18 16,-70 1-16,35-1 15,18-35-15,35-18 16,18-35-16,35 53 16,-18-53-16,18 17 31,-35-17-31</inkml:trace>
  <inkml:trace contextRef="#ctx0" brushRef="#br0" timeOffset="23518.0603">15134 14005 0,'-35'0'94,"0"36"-78,-1-19-16,-17 18 15,18 1-15,-18-1 16,18-35-16,35 35 16,-35-35-16,35 18 15,-53-18-15,53 35 16,-36-35-16,36 18 47,36-18-16,34 0-31,-52 0 16,88-53-1,-53 53-15,-18-53 16,-17 18-16,17 35 15,0-36-15,18 19 16,-71 17 62,-34 17-62,-1 19-16,0-1 15,17 0-15,-17 1 16,18-36-16,35 52 16,-35-52-16,35 18 15,35-18 32,-17 0-31,35-18-16,0 18 15,0-52-15,-36 52 16,19-18-16,-1 18 16,0-35-1,-70 52 32,-18-17-31,18 36-16,-18-1 15,17 0-15,-17 18 16,53-18 0,0-17 15,18-18-31,0 0 16,35 0-16,0-18 15,-18 18-15,0-35 0,0 35 16,1-18-1,-72 18 32,1 0-47,18 0 16,-36 36 0,53-1-1,0 0 1,0-17 15,53-18-15,-18 0-1,-18 0 1,-17-35 0,0-1-1,36 36 1</inkml:trace>
  <inkml:trace contextRef="#ctx0" brushRef="#br0" timeOffset="26728.9253">14411 12541 0,'0'-35'47,"-35"35"-32,35-35 32,-36 35-15,36-18-32,0-17 31,-17-1-31,17 1 15,-36 35 1,36-53 0,-35 18-16,0 0 15,35-1 1,-18 1-16,18 18 0,-35 17 16,35-71-16,-35 36 15,35-1-15,-53 19 16,53-18-16,-35-1 15,-1 1-15,-34-18 16,34 18 0,1-1-16,-35 1 15,-1 0-15,-17 0 0,17-1 16,1 1 0,-124-53-16,88 53 15,18-1-15,-18 36 16,18-70-16,-18 70 15,18-53 1,-18 53-16,18-35 0,-36 35 16,36 0-16,-18-53 15,-17 53-15,17 0 16,-18 0-16,36 0 16,-18-36-16,18 36 15,0 0-15,0 0 0,-18 0 16,18 0-16,-1 0 15,1 0-15,0 0 16,18 0-16,-1 18 16,0-18-16,-17 0 15,18 35-15,-1-35 16,36 36-16,-36-36 16,1 35-16,-1-35 15,1 53-15,-1-53 16,1 53-1,-1-53-15,0 53 0,18-53 16,-17 53-16,-1-53 16,1 52-16,-1-52 15,1 53-15,-1-53 16,-17 71-16,17-71 0,1 53 16,-36 0-1,71-53-15,-1 70 16,1-52-16,0 17 15,0 1-15,-1-1 16,19 0 0,-19-17-16,1 17 0,-18 0 15,0 18-15,18 0 16,0 0-16,-1-18 16,1 18-16,35-18 0,-53 18 15,53-35-15,-53 35 16,53-18-16,-53 18 15,53-35-15,-52 35 16,52 0-16,-36 0 16,36-18-16,-35 18 15,35 0-15,0-18 16,0 18-16,0 0 16,0-18-16,0 18 15,0 0-15,0-18 16,0 18-16,0 0 15,18 18-15,-18-36 16,0 18-16,35 17 16,-35-17-16,53 0 15,-18 18-15,-35-18 0,71 35 16,-36-18-16,0 1 16,18-1-16,18 19 15,-18-19-15,0 1 16,-1 17-16,37-17 15,-19 17-15,36-35 16,0 35-16,0 0 16,0 0-16,35 0 15,17 1-15,1-19 16,-35-17-16,34 18 16,36-1-16,-17-17 15,-1-18-15,18 18 0,-17-53 16,34 71-16,19-71 15,-54 35-15,36-35 16,-36 0-16,0 0 16,1 0-16,34 0 15,-34 0-15,-1 0 16,18 0-16,-35-35 16,0 35-16,-1-71 15,-34 71-15,-1-70 16,1 34-16,-18-16 15,-18 16-15,0 1 16,-17 0-16,-1-1 16,1 1-16,-18 0 0,17-18 15,-17 0 1,0 0-16,-18 0 0,18 0 16,0 18-16,0-18 15,0 0-15,-18 0 16,18-17-16,-17 17 15,-1-18-15,-35 18 16,53-17-16,-53 17 16,53-35-16,-53 35 15,53-18-15,-53 1 16,0-1-16,35 1 16,-35-1-16,0 18 15,0-18-15,-18 1 16,18-1-16,-53-17 0,18-18 15,-18 1 1,0 16-16,-17-17 0,17 1 16,-18-1-16,1 35 15,-36-17-15,0 0 16,-35-18-16,-36 0 16</inkml:trace>
  <inkml:trace contextRef="#ctx0" brushRef="#br0" timeOffset="37506.7448">16175 10724 0,'0'36'109,"0"-1"-109,-18-17 16,18 35-16,-53-1 16,18 1-16,35-17 15,-35 17-15,-1-1 16,36 1-16,-35-17 15,35-19-15,-35 19 32,35-54 30</inkml:trace>
  <inkml:trace contextRef="#ctx0" brushRef="#br0" timeOffset="37903.4331">15946 10954 0,'35'0'62,"-18"0"-46,-17 17-1,36-17-15,-36 53 16,35-17-16,-35-19 16,18 18-16,17 18 15,-35-17 1,35-36-1,-52 0 95,17-18-110,-18 18 15</inkml:trace>
  <inkml:trace contextRef="#ctx0" brushRef="#br0" timeOffset="38232.9026">15857 11024 0,'-17'0'31,"52"0"32,0 0-63,-17 0 15,35 0-15,0 0 16,-18 0-16,18-35 0,-18 35 15,-17 0-15,17 0 16</inkml:trace>
  <inkml:trace contextRef="#ctx0" brushRef="#br0" timeOffset="39134.3084">16633 11201 0,'0'-36'47,"0"1"-31,18 0-1,-18-18-15,0 18 16,0-18-16,0 0 16,0 18-16,0-18 15,0 0-15,0 35 16,0-17-16,35 70 31,-35 0-15,0 36-1,36-1-15,-36 1 16,53 0-16,-53-1 0,52-17 16,-34-35-16,35 17 15,-18-35 1,-35-35 31,0 17-47,0-17 15,0-18-15,0 18 0,0-18 16,0 0-16,-17 0 16,17 18-16,0-1 15,0 19 1</inkml:trace>
  <inkml:trace contextRef="#ctx0" brushRef="#br0" timeOffset="39541.7269">17074 11165 0,'0'-53'47,"0"18"-31,36 0-16,-36 0 16,0-1-16,17 1 15,-17 17-15,0-17 16,36 35-16,-36-17 15,35 17 1,-35 17 0,35 36-1,-35 0-15,0 0 16,0 0-16,35 0 16,-35 0-16,0-36 15,0 19-15,0-1 31,-17-35-31</inkml:trace>
  <inkml:trace contextRef="#ctx0" brushRef="#br0" timeOffset="40132.8503">17127 11183 0,'0'-18'0,"0"-17"31,36 0-15,-1 35-16,0-35 16,-17 35-16,17-18 15,0 18-15,-17 0 32,-18 70-1,0-34-16,0-19-15,0 19 16,35 17 0,1-36-1,16-17-15,-16 0 32,17 0-32,-18-53 31,-35 0-16,0 36-15,0-19 16,-18 1-16,-17 0 16,0-18-16,-1 0 15,-16 0-15,16 0 16,-17 18-16,0 0 16,1 35-16,-1-36 15,35 36-15,-17 0 0,35-35 47,17 35-31,1 0-16,17 0 15,1 0-15,-1 0 16,18 0-16,0 0 16,0 0-16,17 0 15,-17 0-15,-18 0 16</inkml:trace>
  <inkml:trace contextRef="#ctx0" brushRef="#br0" timeOffset="40620.9007">18115 10319 0,'0'17'47,"0"54"-47,0-36 16,18 36-16,-18 17 16,0 18-16,0-18 15,0 0-15,0 0 16,0 1-16,0-19 15,0-17-15,0-35 16,0 17 0,0-53 15,0-17-15,-36 0-1</inkml:trace>
  <inkml:trace contextRef="#ctx0" brushRef="#br0" timeOffset="41046.8944">17956 10971 0,'18'-17'16,"35"17"-1,-53-36-15,70 36 16,-52 0-1,17-35-15,1 35 0,-19 0 16,19 0-16,17 0 16,-53 18 15,17-18-31,-17 53 16,0-18-16,0 0 15,0-17-15,0 17 16,0-17-16,0 17 15,0 18 1,0-18 0,53-35-16,-18 36 15,-17-36-15,17 0 16,-17 0-16,17 0 16,18 0-16,-35 0 15,-18-53 1,0 0-1,0 0 1</inkml:trace>
  <inkml:trace contextRef="#ctx0" brushRef="#br0" timeOffset="41274.8601">18344 10866 0,'0'-36'16,"0"19"0,18 17-1,17-36-15,1 36 16,-19 0-16,-17-35 16,53 35-16,-53 18 31</inkml:trace>
  <inkml:trace contextRef="#ctx0" brushRef="#br0" timeOffset="41457.8478">18274 11042 0,'18'0'47,"17"0"-32,0 0 1,0-18 0,-17 18-16,17 0 15,1 0-15,-19-17 0</inkml:trace>
  <inkml:trace contextRef="#ctx0" brushRef="#br0" timeOffset="42299.7473">18697 11183 0,'0'-53'46,"-17"0"-30,17 0 0,0 18-1,0 0-15,35 17 16,18-35-16,-36 53 16,19 0-1,-36 18 1,35 17-1,-35 0-15,0-17 16,0 35-16,0-18 16,0-17-16,0 35 15,0-71 48,0 0-48,0-17-15,0 0 16,0 17-16,53-17 16,-53 0-16,35 17 15,0-17 1,1 35 0,-36 35-1,0 0 1,35-17-16,-35 17 15,0 1-15,0-19 16,0 18 0,0-70 46,0 0-62,18 17 16,-18-35-16,35 0 15,-35 36-15,53-18 16,-18-1 0,-17 36-1,-18 18 1,0 0-16,0 17 16,35 18-16,-35-18 15,0 0-15,0-17 16,35 17-16,18-35 31</inkml:trace>
  <inkml:trace contextRef="#ctx0" brushRef="#br0" timeOffset="42938.7512">20091 10707 0,'0'35'31,"0"0"-15,-18 1-16,18-1 0,0 0 16,0 0-1,0 1-15,0-1 0,0-17 16,0 17-16,0-17 16,0 34-1,0-16 1,0-19 31</inkml:trace>
  <inkml:trace contextRef="#ctx0" brushRef="#br0" timeOffset="43250.426">19844 11130 0,'17'0'47,"1"18"-47,35-18 16,0 0-16,0 0 15,17 0-15,-17 0 16,0 0-16,-35 0 16,17 0-16,-17 0 15,17 0-15,0-18 0,1 18 16,-36-35 0,0 17-1</inkml:trace>
  <inkml:trace contextRef="#ctx0" brushRef="#br0" timeOffset="43513.7232">19756 10689 0,'17'-35'31,"18"35"-15,1 0-1,17 0-15,0 0 0,-36 0 16,107 0 0,-36 18-1,-53-18-15,-17 35 16,17-35-16</inkml:trace>
  <inkml:trace contextRef="#ctx0" brushRef="#br0" timeOffset="44019.9173">20338 11130 0,'17'0'16,"-17"-35"15,0 0-31,0 17 16,0-17-16,0 17 15,0-17-15,36-1 0,-36 19 16,0-18-1,35 52 17,-35 1-17,17 17-15,-17 18 16,0 0-16,53-35 16,-53 17-16,53-35 15,-53 35-15,36-35 16,-19 0-1,-17-18 1,35-34 0,-35-19-1,0 53-15,0-35 16,0 18-16,0-18 16,0-17-16,0-1 15,0-17-15,36 0 16,-36 17-16</inkml:trace>
  <inkml:trace contextRef="#ctx0" brushRef="#br0" timeOffset="44360.3171">20743 9860 0,'18'0'31,"17"35"-31,-35 18 16,36 18-16,-36 35 16,52 52-1,-52 1-15,36-35 16,-36-1-16,0-35 0,0 1 16,0-19-16,0-35 15,0 1-15,0-1 16,35 0-1,-35 0 1,-18-35 15,1-17 1</inkml:trace>
  <inkml:trace contextRef="#ctx0" brushRef="#br0" timeOffset="44782.0031">20832 10883 0,'0'-35'15,"0"70"-15,0-88 32,17 53-17,18 0 1,1 0-16,-19 0 15,36 0-15,0 0 16,-18 0-16,1 0 16,-1 0-1,-17 0 1,-18 53 0,35 0-1,-35-18 1,0 18-1,35-53-15,-35 36 16,18-36-16,17 17 16,36-17-1,-54 0 1,19 0-16,17 0 16,-36 0-16,-17-53 15,0 18 1,0 17-1</inkml:trace>
  <inkml:trace contextRef="#ctx0" brushRef="#br0" timeOffset="45006.4045">21131 10830 0,'0'-17'16,"18"17"-16,0 0 16,-18-36-16,53 36 15,-36 0-15,36-35 16,-18 35-16,-17 0 16</inkml:trace>
  <inkml:trace contextRef="#ctx0" brushRef="#br0" timeOffset="45779.7172">21149 10883 0,'18'0'31,"-1"0"-15,36 0 0,-35 0-1,35 0 1,-18 0-16,-17 0 16,35 0-1,-18 0-15,-17 0 16,-18 18-1,0 17 1,35-35 0,-35 18-16,0 17 15,0 0 17,-18-52 14,18-19-30,0-17 0,0 18-1,0 0-15,35 0 16,-35 17-16,53-17 0,-35 35 16,-18-36-16,53 36 15,-35 0 1,17 0-1,0 0 1,-35 18 0,18-18-16,-18 18 31,-36 17-15,1-35-16,18 35 15,-36 1 1,53-19-16,-36-17 15,36 35-15,0 1 16,36-1 15,17-35-15,-53 18-16,35-18 16,0 0-16,18 0 15,-18 0-15,18 0 16,0-18-16,-35 18 15,17-18-15</inkml:trace>
  <inkml:trace contextRef="#ctx0" brushRef="#br0" timeOffset="48196.3507">22084 10530 0,'0'18'47,"0"35"-47,0 0 15,35 53-15,-35 0 16,35 35-16,-35-36 16,0 19-16,53-1 15,-53-34-15,0 16 16,0-52-16,0 0 15,0-17-15,0-19 16,-17-52 31,17-18-31,0 0-16,0 0 15,-36-17-15,36-1 16,0 1-16,0 17 15,0 0-15,0 0 16,0 35-16,18-17 16,-18 0-16,18 35 15,-18-36-15,53 36 16,-53-53-16,35 53 16,18-35-1,-18 35-15,0 18 16,-35 52-1,0-52 1,0 17-16,0 0 16,0 18-1,-17-53 1,17 36-16,-36-36 16,1 0-1,0 0 1,17 0-1,-17 0 1,35 17 15,35-17-15,-35 36-16,18-36 16,35 0-1,0 0 1,-18 0-1,18 0 1,-53-36-16,53 36 16,-53-35-16,17 0 15,-17-1-15,0 19 16,36-18-16,-36-18 16,0 35-16,0-17 15,0-1-15,0 19 16,0 34 31,0 19-32,0 17 1,0-18-16,0 71 16,0-89-16,0 19 15,0 17 1,0-71 46,0-17-62,0 17 0,0-35 16,0 18-16,0 17 16,0-17-16,0 17 15,35-17-15,0-18 16,18 53-1,-17 0 1,16 0 0,1 0-1,-53 18 1,0-1 0,0 19-1,-17-36 1,17 17-16,-53-17 15,35 0-15,-35 0 16,18 0 15,35 36-15,0 16 0,35 1-1,1-17 1,-1-1-1,18-35 1,-36 0-16,19 0 16,34-35-1,-17-18 1,-53 35-16,0-17 16,35 0-1,-35 17-15,0-17 0,0-18 16,0 35-1,0 89 48,0-36-47,0-17-16,0 17 15,18-35-15,-18 53 16,53-53-16,-18 17 0,-17-17 15,17 0-15,0 0 16,1 0 0</inkml:trace>
  <inkml:trace contextRef="#ctx0" brushRef="#br0" timeOffset="48647.9753">23195 9931 0,'0'0'0,"0"17"32,0 36-17,0 0-15,0 71 0,0 17 16,35 53-1,-35-18-15,0-35 0,53 18 16,-53-36-16,36-34 16,-36-19-16,35-17 15,-35-35-15,0 17 16,35-35-16,-35 35 16,-17-35 15,-19-17-16</inkml:trace>
  <inkml:trace contextRef="#ctx0" brushRef="#br0" timeOffset="48878.1563">23177 11095 0,'18'0'0,"-18"-18"15,35 18-15,18-53 16,-35 53 0,17-35-16,1 35 15,-19 0-15,36 0 16,-35 0 0,-18 18-1</inkml:trace>
  <inkml:trace contextRef="#ctx0" brushRef="#br0" timeOffset="49244.868">23460 11271 0,'17'-17'46,"19"-54"-46,-36 36 16,0 17 0,17-35-16,-17-17 0,0-1 15,36 36-15,-36-18 16,0 18-16,35 17 16,0 18 15,-35 35-16,0 18-15,35-18 16,-35 18-16,36 0 16,-36 0-16,17-18 15,-17 1-15,36-1 16,-36-17 0</inkml:trace>
  <inkml:trace contextRef="#ctx0" brushRef="#br0" timeOffset="49456.7133">23601 11201 0,'0'-36'15,"53"36"16,-36 0-15,19-35 0,34 35-16,-52 0 0,17-35 15,0 35-15</inkml:trace>
  <inkml:trace contextRef="#ctx0" brushRef="#br0" timeOffset="50010.9816">23954 10901 0,'-53'0'16,"0"0"-1,53 17-15,-18-17 16,18 18-16,0 35 16,0-35-1,0 17 1,53-35-16,-53 35 15,35-35 1,-35 53-16,18-18 0,-18 1 16,0-1-16,35 0 15,-35 1-15,0-19 16,0 18-16,0 1 16,0-19 15,0-87 16,0 17-47,0 35 15,0-35-15,36 0 16,-36-17-16,35-1 16,-35 36-16,35-18 15,-35 18-15,53 35 16,-53-35-16,18 35 15,17 0 1,0 0 0,-35 35-16,18 0 15,-18-17-15,0 35 16,0-18-16,35 0 16,-35-17-16,0 17 15</inkml:trace>
  <inkml:trace contextRef="#ctx0" brushRef="#br0" timeOffset="50531.0621">24130 11077 0,'0'-17'16,"35"17"-16,-17 0 15,17 17 1,0 1 0,1-18-1,17 35 1,0-35 0,-1 0-1,-16 0 1,-36-35-16,35 35 15,-35-53-15,0 35 16,0-17-16,0-18 16,-18 18-16,-17-18 15,0-18-15,-18-17 16,0 53-16,0 0 16,0 35-16,-17-36 15,17 36-15,0 0 16,0 18-16,35-18 0,18 18 15,-35-18 1,35 35-16,18-35 16,-1 0-16,36 35 15,18-35-15,17 0 16,0-35-16,18 35 16,-18-35-16,0 35 15,1-36-15,-37 36 16,19 0-16,0-35 15,-19 35-15</inkml:trace>
  <inkml:trace contextRef="#ctx0" brushRef="#br0" timeOffset="57299.5803">16739 12083 0,'0'-36'16,"0"19"31,-35 17-16,17 0-15,-35 0-1,53 53-15,-35-18 16,35-17-16,0 17 16,0 18-16,0-18 15,0 18-15,0 17 0,0-17 16,0 0-16,0-17 16,35-19-16,18 19 15,-35-36 1,17 0-16,18 0 15,-35 0 1,17-53 0,-35-18-1,35 36 1,-35 17-16,0-17 16,0-18-1,0 71 48,0 17-63,36-18 15,-36 19-15,35-36 16,-35 53-16,35-53 16,18 0-1,-35 0 1,17-36-1,-35-17 1,0 1 0,0 34-16,0-17 0,0 17 15,0-17-15,0-1 16,0 1-16,-53 0 16,18 0-16,-18 35 15,35 0 1,18 53-1,-35-1-15,35-34 16,0 35-16,0-18 16,0 18-16,0-18 15,0-17-15,18-18 16,-18 35-16,53-35 16,0 0-1,-1-17 1,-34-36-1,-18 0-15,35 18 16,-35-36 0,0 18-1,36 71 32,-36 17-47,0-17 16,35 17-16,-35 0 15,35 18 1,-17-35-16,17-18 31,0 0-15,-35-18 0,0-35-1,0-17 1,0 52-16,0-17 15,0 0-15,18 35 16,-18 35 31,0 0-47,0 0 16,35 1-16,-35-1 15,36 18 1,-36-36-1,35-17-15,-18 0 16</inkml:trace>
  <inkml:trace contextRef="#ctx0" brushRef="#br0" timeOffset="57869.7471">17621 12030 0,'-35'0'31,"17"0"-15,18 17-16,0 1 16,-35 17-16,35 1 15,0-1-15,0 18 16,0-18-16,0-17 15,0 35-15,18-18 16,-1 0 0,19-35-1,-1 0 1,0 0 0,18-88-1,-53 70-15,35-17 16,-35 0-16,0 17 15,0-17-15,0 17 0,0-17 16,0 0 0,0 52 31,0 19-47,0-19 15,0 18-15,0-17 16,0 17-16,36 1 15,-36-19-15,35 19 16,18-1 0,-18-35-1,0 0-15,1-35 32,-36-1-32</inkml:trace>
  <inkml:trace contextRef="#ctx0" brushRef="#br0" timeOffset="58109.0038">17745 11994 0,'35'0'47,"18"-17"-31,-18 17-1,0 0 1</inkml:trace>
  <inkml:trace contextRef="#ctx0" brushRef="#br0" timeOffset="58305.8938">17762 12153 0,'0'0'0,"0"35"15,18-35 17,0 0-17,17 0 1,0 0-1,-35-17 1,18 17-16</inkml:trace>
  <inkml:trace contextRef="#ctx0" brushRef="#br0" timeOffset="58499.0122">17956 12153 0,'0'-35'16,"18"35"-16,17 0 31,-17 0-16,-18 18-15,35 17 32,-35 0-32,0 0 0,35-17 15,-35 17-15,36 1 16</inkml:trace>
  <inkml:trace contextRef="#ctx0" brushRef="#br0" timeOffset="58821.0782">18344 11377 0,'0'71'16,"0"-1"0,0 18-16,36 1 15,-36 16-15,0 1 16,0 53-16,53-71 16,-53 18-16,0-18 15,0 0-15,17-35 16,-17-35-16,0 17 0,0-52 47</inkml:trace>
  <inkml:trace contextRef="#ctx0" brushRef="#br0" timeOffset="59293.895">18397 12330 0,'0'-36'16,"18"1"-1,17 35 1,-35-35-16,36 35 16,-1 0-1,0 0 1,-35 17 15,35 36-15,-35 0-1,0-18 1,36 1-16,-36 17 16,17-53-1,-17 17-15,36-17 16,-19 0-1,18 0-15,1-35 16,-36 0 0,0 17-16,0-17 15,0 0 1,0-1-16,0-17 16,0 0-16,0 18 15,0 0-15,-18 35 31</inkml:trace>
  <inkml:trace contextRef="#ctx0" brushRef="#br0" timeOffset="59647.1258">18821 12435 0,'35'0'16,"-35"-17"0,0-36-1,0 35 1,0-17-16,18 0 16,-18 17-16,0-35 15,0 18-15,0 17 16,35 18-16,-35-35 15,35 53 1,-35 17 0,35-18-16,-35 36 15,0 0-15,36 0 16,-36-35-16,0 17 16,17 0-16,-17-17 15</inkml:trace>
  <inkml:trace contextRef="#ctx0" brushRef="#br0" timeOffset="60098.5031">18979 12453 0,'-52'0'0,"52"-35"15,-18 35-15,18-36 16,0 19 0,35 17 30,18 0-30,-35 0-16,17-35 16,18-18-1,-53 17-15,53 19 16,-53-36-16,35 0 16,-35 0-16,0 18 15,0-18-15,0 0 16,0 0-16,0 0 15,0 18-15,18 35 0,-18 53 47,-18 17-31,18 18 0,0 1-16,0 16 0,0-16 15,0-19 1,0-35-16,0 18 0,0-35 15,18 35 1,35-53 15,0-35-31,-36 35 16,-17-18-16</inkml:trace>
  <inkml:trace contextRef="#ctx0" brushRef="#br0" timeOffset="60967.6728">20038 12382 0,'-18'0'94,"-17"0"-79,17 0-15,-52 0 16,-1 0-16,-17 36 15,-36-36-15,-52 0 16,-89 53-16,1-53 16,-36 70-16,-35-17 15,-18-53-15,0 71 0,-17-71 16,70 53-16,53-53 16,0 0-16,71 0 15,35 0-15,35 35 16,35-35-16,54 35 15,-19 0 1,36 1 0,36-36-1,-1 0 1,-17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04:29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13176 11606 0,'0'18'110,"-53"17"-110,18-35 15,17 53-15,-17-53 16,0 53-16,0-53 16,-1 71-16,19-71 15,-19 53-15,1-53 16,35 17-16,-18-17 0</inkml:trace>
  <inkml:trace contextRef="#ctx0" brushRef="#br0" timeOffset="515.2133">12859 11747 0,'0'18'78,"0"35"-62,0-35-1,-36-18 1,36 35-16,-35 18 15,35-35 1,-35-18 0,35 35-16,0 0 62,18-35-46,17 0-1,-18 0 1,19 0 0,-19 0 15,-17 18 16</inkml:trace>
  <inkml:trace contextRef="#ctx0" brushRef="#br0" timeOffset="1551.849">13423 12823 0,'-17'0'94,"-54"0"-78,53 18-16,-17-18 15,0 18-15,17-18 16,-17 35-16,-18-35 16,18 0-16,35 35 15,-53-35-15,35 0 31,18-17 79,0-1-95,18-17 1</inkml:trace>
  <inkml:trace contextRef="#ctx0" brushRef="#br0" timeOffset="2052.9281">13176 12629 0,'-35'0'47,"35"36"-31,-35 17-16,-18-18 15,0 0 1,53 0-1,-35-35-15,35 36 16,-36-19-16,36 19 47,0-1-16,0-17-15,18-18-1,-18 35 1,35-35-16,-35 17 0,18-17 16,17 0-1,-35 36-15,18-36 16,17 0 46,0 0-46</inkml:trace>
  <inkml:trace contextRef="#ctx0" brushRef="#br0" timeOffset="6132.2307">20285 11359 0,'17'0'47,"-17"-17"-32,18 17 1,17 0-1,18 0 1,-35 0-16,17 0 16,18-35-16,-35 35 15,17 0-15,18 0 16,-18-18-16,0 18 16,18 0-16,-35 0 15,17 0-15,1-35 16,-19 35-16,18 0 15,-17 0-15,17 0 16,1 0-16,-19 0 0,19 0 16,-19 0-16,18 0 15,1 0-15,-19 0 16,36 17-16,-17-17 16,-19 0-16,18 0 15,-17 0-15,35 36 16,0-36-16,18 0 15,-19 0-15,19 0 16,0 0-16,-1 0 16,-17 0-16,18 0 15,-1 0-15,1 0 16,-18 0-16,35 0 16,-18 0-16,19 0 0,-19 0 15,-35 0-15,1 0 16,-1 0-16,-17 0 15,17 0-15,-18 0 16,36 0 0,-17 0-1,-1 0 1,0 0 0,18 0-1,-18 0 1,1 0-16,17 0 15,-18 0 1,0 0 0,-35-18-16,18 18 15,17 0 17,-35-35-17</inkml:trace>
  <inkml:trace contextRef="#ctx0" brushRef="#br0" timeOffset="7393.0665">18979 12206 0,'36'0'110,"-19"0"-95,19-35-15,17 35 16,-1 0-16,19 0 16,0-35-16,17 35 15,18 0-15,-18 0 16,0 0-16,0 0 15,0 0-15,1 0 16,-1 0-16,18-53 0,-18 53 16,0 0-1,18 0-15,-18-36 0,0 36 16,18 0-16,-53 0 16,0 0-16,0-35 15,-36 35-15,36 0 16</inkml:trace>
  <inkml:trace contextRef="#ctx0" brushRef="#br0" timeOffset="15314.1371">10442 12912 0,'-17'0'16,"34"0"124,18 0-124,1 17-1,17-17-15,-18 0 16,0 0-16,1 0 16,16 0-16,-16 0 15,-1 0 1,-53 0 46,-17 0-46,0 36-16,0-36 16,-18 0-16,17 0 15,19 0-15,-19 0 16,1 0 0,70 0 77,1 0-93,-19 0 16,36 0-16,0 0 16,-18 0-16,18 0 15,-17 0-15,-19 0 16,19 0-1,-54 0 32,-17 0-31,-1 0-16,-17 0 16,36 0-1,-18 0 1,35 17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15:52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8008 11077 0,'35'0'266,"-17"0"-250,35 0-1,0 0 17,-36 0-32,19 0 15,-1 0 1,-17 0-1,17 0 1,-17 0 0,17 0-1,0 0 17,-17 0-17,17 0 16,-17 0-15,17 0-16,-17 0 16,34 0-1,-16 0 1,-19 0 0,19 0-1,17 0 1,-36 0-1,36 0 1,0 0 0,-18 0-1,1 0 1,-19 0-16,19 0 31,-1 0-31,-18 0 16,19 0-1,-19 0 1,19 0 0,-1 0-1,-17 0 1,17 0 0,-18 0-1,36 0 1,0 0-1,-17 0 1,17 0 0,-18 0-1,0 0 1,18 0 0,-18 0-16,-17 0 15,17 0-15,-17 0 16,17 0-16,0 0 15,-17 0-15,17 0 16,18 0 0,-18 0-1,1 0-15,-19 0 0,19 0 16,-1 0 0,0-17-16,1 17 15,16 0 1,-16 0-1,17 0 1,-18 0 0,-17 0-1,34 0 1,1 0 0,-35 0-16,-18-18 15,53 18-15,-18 0 16,0 0-1,18 0 1,-35 0-16,17 0 16,1 0-1,-19 0-15,19 0 0,16 0 16,-16 0 0,-1 0-1,-17 0 1,17 0-1,0 18 1,-17-18 0,17 0 15,-35 17-31,18-17 16,17 0-1</inkml:trace>
  <inkml:trace contextRef="#ctx0" brushRef="#br0" timeOffset="5616.5988">14605 11836 0,'0'17'125,"35"-17"-109,1 0-1,-19 0 1,18 0-1,-35 36 1,18-36-16,17 0 16,1 0-1,-19 0 1,19 0 0,-36 17-1,17-17-15,18 0 16,1 0-1,-19 0 1,-17 36-16,53-36 16,-17 0-1,-1 0 1,0 0 0,-35 35-16,18-35 15,17 0 1,18 0-1,-18 0 1,1 0-16,-1 0 16,18 17-1,-18-17 1,18 0 0,-35 0-16,17 0 31,0 0-31,0 0 15,18 0 1,0 36 0,-17-36-1,-1 0 1,-18 0-16,19 0 16,-1 0-16,-17 0 15,17 0-15,-17 0 16,34 0-1,1 0-15,0 0 16,-17 0 0,-1 0-16,-18 0 15,19 0-15,-19 0 16,19 0-16,-1 0 16,18 0-1,-18 0-15,0 0 16,-17 35-16,17-35 15,1 0-15,-19 0 16,19 0-16,-19 0 16,18 0-16,1 0 15,-1 0-15,0 0 16,-17 0-16,17 0 16,18 0-16,-35 0 15,35 0-15,-18-18 0,-17 18 16,17 0-16,0 0 15,-17 0-15,17 0 16,-17 0-16,17 0 16,0 0-16,-17 0 15,17 0-15,-17 0 16,17 0-16,0 0 16,-17 0-16,17 0 15,-17 0-15,17 0 16,0 0-16,-17 0 15,17 0-15,-17 0 16,17 0-16,1 0 0,-19 0 16,19 0-16,-1 0 15,18 0-15,-18 0 16,-17 0-16,17 0 16,0 0-16,-17 0 15,17 0-15,-17 0 16,17 0-16,0 0 15,-17 0-15,17 0 16,-17 0-16,17 0 16,-17 0-16,17 0 15,0 0-15,1 0 16,17 0-16,-1 0 16,-16 0-16,17 0 0,-18 0 15,-17 0 1,17 0-16,-18 0 0,19 0 15,-1 0-15,-17 0 16,17 0-16,-17 0 16,17 0-16,0 0 15,-17 0-15,17 0 16,-17 0-16,17 0 16,0 0-16,1 0 15,-1 0 1,18 0-1,-18 0 1,18 0-16,0 0 16,-18 0-1,0 0 17,-17 0-17,17 0 16,-52 0 63,-1 0-78,-17 0-1,17 0 1,-35 0 0,53-17-1,-53 17 1,36 0-16,-19 0 0,1-36 16,17 36-16,-17 0 15,0-35-15,17 35 16,-35 0-16,18 0 15,17-35-15,-35 35 16,18 0-16,18 0 0,-19 0 16,19 0-16,-19 0 15,1-18-15,17 18 16,-17 0-16,0 0 16,17 0-16,-17 0 15,17 0-15,-17 0 16,0 0-16,17 0 15,18-35-15</inkml:trace>
  <inkml:trace contextRef="#ctx0" brushRef="#br0" timeOffset="13275.5681">20091 9878 0,'0'-18'188,"0"-17"-157,0 17-15,0-35 15,0 18-15,0 17-1,0-17 1,0 0-1,35 0 1,-35-1 0,0 19-1,35-19 1,-35 1-16,0 17 0,36 18 16,-36-52-1,0 16-15,0 19 16,17-19-16,-17 1 15,35 0 1,-35-1 0,36-16-1,-36 34 1,35 18-16,-35-35 16,0-1-1,18 36-15,-18-17 16,0-19-1,35 1 1,-35 18-16,35 17 16,-35-53-16,18 17 15,-18 19 1,53 17 0,-53-36-16,35 36 15,-35-52-15,35 52 16,-35-18-16,36 18 15,-36-35-15,52 35 16,-52-18-16,36 18 16,-1 0-16,-35-53 15,53 53-15,-18 0 16,18-35 0,-18 35-1,-17 0 1,17-36-1,1 36 1,-1 0 0,-35-17-16,35 17 15,-35-35 95</inkml:trace>
  <inkml:trace contextRef="#ctx0" brushRef="#br0" timeOffset="14166.2272">20867 8431 0,'35'0'94,"-17"0"-94,17 18 15,0-18 1,-17 0 0,17 35 15,0-35-16,-35 18 17,18-18-17,-18 35 17,35-35-17,-35 18 16,0 17 16,0 0-31,-17-17 0,17 17-1,-36-35 1,36 36-16,-17-1 15,-18 18 1,-1-18 0,36 0-1,-35-35 1,35 18 0</inkml:trace>
  <inkml:trace contextRef="#ctx0" brushRef="#br0" timeOffset="20848.9059">21696 8043 0,'0'36'172,"0"17"-157,-18-18 1,18 0-16,0 0 15,0-17-15,0 17 16,0-17-16,0 35 16,0-18-1,0-17 17,-35-18 124</inkml:trace>
  <inkml:trace contextRef="#ctx0" brushRef="#br0" timeOffset="21363.2991">21431 8431 0,'36'0'47,"16"0"-32,-34 0-15,17 0 16,-17 0-16,17 0 16,1 0-16,-19 0 15,18 0-15,-17 0 16,17 0-16,1 0 15,-1 0 1,0 0 0,-35-17 46</inkml:trace>
  <inkml:trace contextRef="#ctx0" brushRef="#br0" timeOffset="22002.3006">21502 8061 0,'17'0'32,"1"0"-17,17 0 1,18 0 0,-17 0-1,16 0 1,1 0-1,-53-35-15,36 35 16,-1 0 0,-17 0 62</inkml:trace>
  <inkml:trace contextRef="#ctx0" brushRef="#br0" timeOffset="22748.3057">22031 8079 0,'0'35'47,"0"35"-32,0-52 1,0 17-16,0 1 0,0-19 16,0 36-1,0-35-15,0 35 16,0-18-1,0-17 17,0-54 77</inkml:trace>
  <inkml:trace contextRef="#ctx0" brushRef="#br0" timeOffset="23756.4733">22066 8079 0,'36'0'78,"-19"35"-31,-17 18-31,35 0-1,-35-18 1,36 18-1,-36-18 1,35 0-16,0-35 63,-17-17-1,-18-18-46,0 17-1,35 18-15,-35-88 16,35 52 0,-35 1-16,0-18 15,18 53 1,-18-17-16,0-19 31,35 1 0,-35 53 32,0 52-48,0-52 1,0 17-16,0-17 0,0 17 16,0 0-16,0-17 15,0 35 1,36-53-16,-36 18 16,0 17-1,0 0 63</inkml:trace>
  <inkml:trace contextRef="#ctx0" brushRef="#br0" timeOffset="27314.0362">22807 8008 0,'0'-35'78,"0"-1"63,-35 36-126,0 0 17,17 0-1,-17 0 0,17 0 0,-17 0 1,-1 0 15,36 18-32,-17-18-15,17 35 31,-36-35-15,36 18 0,-35 17-1,35 1 17,0-19-17,-17-17 1,17 36-1,0-19 1,0 18 0,0 1 15,0-19-15,0 19 15,17-1-16,1-17 17,17-18-17,-35 35 1,35-35-16,-17 0 31,17 0-15,1 35-1,-19-35 1,36 0 0,-18 0-1,-17 0 1,35 0 0,-35 0-1,17 0 1,-53 0 78</inkml:trace>
  <inkml:trace contextRef="#ctx0" brushRef="#br0" timeOffset="29405.3196">21308 8625 0,'17'0'125,"1"0"-94,17 0-15,1 0-1,-19 0 16,19 0-15,-36 36-16,17-36 16,18 0-1,1 0 1,-19 0 0,19 0-1,-19 0 1,19 0 15,-1 0-15,-18 0-1,19 0 1,-19 0 0,19 0 15,-1 0-16,-17 0 17,17 0-17,-18 0 17,36 0-17,-17 0 1,-19 0-1,19 0 1,-1 0 0,0 0 15,0 0-15,1-18-1,-1 18 1,18 0-1,0 0 1,-36-35-16,19 35 16,-1 0-1,-17 0 1,17 0 0,-17 0-1,17 0 1,0 0-1,-17 0 1,17 0 0,-17 0-1,17 0 1,0 0 0,1 0-1,-1 0 1,-18 0-1,36 0 17,-17 0-17,-19 0 1,19 0 0,-1 0-1,-18 0 16,19 0 16,-19 0 16,-17-18 124</inkml:trace>
  <inkml:trace contextRef="#ctx0" brushRef="#br0" timeOffset="32434.0709">20849 9296 0,'18'0'140,"-18"35"-124,35-35-16,-17 0 16,35 0-1,-18 0 1,0 0-1,0 0-15,-17 0 0,17 0 16,-17 0 0,53 0-16,-54 0 15,18 0-15,-17 0 16,17 0-16,1 0 16,-19 0-1,19 0-15,17 0 16,-36 0-16,18 0 15,1 0 1,-1 0 0,0 0-1</inkml:trace>
  <inkml:trace contextRef="#ctx0" brushRef="#br0" timeOffset="32979.6148">21713 9084 0,'0'35'78,"0"1"-63,0-19 1,0 18-16,-17 1 0,17-1 16,0 18-16,0-35 15,-35 17-15,35 0 16,0-17 0,0 17 15,17-35 78,-17-18-93</inkml:trace>
  <inkml:trace contextRef="#ctx0" brushRef="#br0" timeOffset="33827.2705">21766 9225 0,'18'0'47,"17"0"-16,1 0-15,-19 0-1,18 18 1,18-18 0,-35 0-1,53 0 1,-18 0-1,-53-18-15,35 18 16,18 0 0,-18 0-1,0 0 1,18 0 0,-18 0-16,-17 0 0,17 0 15,-17 0-15,17-18 16,18 18-1,-18 0 1,1 0 0,-1 0-1,-17 0 1,17 0 0,-17 0-1,17 0 1,0 0-1,-17 0 17,17 0 93</inkml:trace>
  <inkml:trace contextRef="#ctx0" brushRef="#br0" timeOffset="34347.8801">22860 9066 0,'35'0'16,"-35"18"109,0 35-110,0-18-15,-17-17 16,17 17-16,0 0 16,-36 1-16,36-1 0,0 0 15,-35-17-15,35 17 16,0-52 109,18 17-125</inkml:trace>
  <inkml:trace contextRef="#ctx0" brushRef="#br0" timeOffset="35592.3725">22931 9172 0,'0'18'47,"35"-18"78,0 0-94,-17 0-15,17 0 0,-17 0-1,17 0 1,0 0-1,-17 0 1,17 0 0,0 0-1,18 0 1,0 0 0,-17 0-1,16 0 1,1 0-1,-17 0 1,-1 0 0,0 0-1,-17 0 1,17 0 15,-17 0-15,17 0-1,0 0 1,-17 0 0,17 0 15,-17 0 0,17 0 94</inkml:trace>
  <inkml:trace contextRef="#ctx0" brushRef="#br0" timeOffset="36231.3624">23954 8996 0,'-18'0'125,"18"35"-109,0 0-1,-35 18 1,35-17-16,-18-19 16,18 18-16,0 1 15,-35-36-15,35 35 16,0 0 0,0 1 15,0-54 94</inkml:trace>
  <inkml:trace contextRef="#ctx0" brushRef="#br0" timeOffset="38981.4521">23918 9207 0,'0'36'172,"18"-36"-156,0 0 15,17 0 16,0 0-16,-17 0-15,17 0 15,-17 0 16,17 0-16,0 0 0,-17 0-15,17 0 0,-17 0-1,17 0 16,-35-18-15,35 18-16,-17 0 31,17 0 1,-17 0-17,17 0 16,0 0 16,-17 0-31,17 0 0,-17 0-1,17 0 16,1 0 1,-19 0-1,19 0 0,-1-18-15,-18 18 15,19 0 0,-19 0-15,19 0 31,-1 0 109,-17 0-93</inkml:trace>
  <inkml:trace contextRef="#ctx0" brushRef="#br0" timeOffset="58068.1379">22737 9648 0,'-36'0'31</inkml:trace>
  <inkml:trace contextRef="#ctx0" brushRef="#br0" timeOffset="59178.264">22684 9648 0,'17'-17'109,"1"17"-78,17-18-15,0 18 15,-17 0-15,-18 35 31,0-17-32,0 35 1,-18-18 0,1 1-1,-18-19 1,35-52 109,35 35-63,-35 18-46,35-18 0,-35 17-16,0 18 15,0 1 1,18-19 15,-18 19-15,0-1-1,0-17 1,-36-18 0,-16 35-1,34-35 16,18-18 16,0 1-31</inkml:trace>
  <inkml:trace contextRef="#ctx0" brushRef="#br0" timeOffset="60281.9539">22931 9701 0,'0'36'94,"0"-1"-78,0-17-1,17-18 126,18 0-126,1-18 17,-19 18 15,-17 18-32,36-18 1,-36 35-1,17-35-15,-17 17 16,0 36 15,0-17 1,0-19-17,0 19 16,-35-36-15,17 0 47,-17 0-17,35-18-30,0 0 0,0-17-1</inkml:trace>
  <inkml:trace contextRef="#ctx0" brushRef="#br0" timeOffset="61068.9297">23001 9631 0,'18'0'157,"-1"0"-142,19 0 1,-19 0-1,19 0 17</inkml:trace>
  <inkml:trace contextRef="#ctx0" brushRef="#br0" timeOffset="63519.967">23019 7973 0,'0'-18'125,"17"18"-125,36 0 16,-53-35 0,36 35-16,-1 0 15,-18 0 1,19 0 0</inkml:trace>
  <inkml:trace contextRef="#ctx0" brushRef="#br0" timeOffset="63956.4863">23054 8132 0,'18'0'63,"-1"0"-48,19 0 16,-36-36-31,35 36 16,-18 0 0,-17-35-16,36 35 15,-19 0 32</inkml:trace>
  <inkml:trace contextRef="#ctx0" brushRef="#br0" timeOffset="65195.4268">23566 7320 0,'0'18'110,"0"-1"-110,0 19 15,0-19-15,0 19 16,0-1-16,0-17 15,0 17-15,0 0 16,0 0 0,-36-35-1,36 36-15,0-19 47</inkml:trace>
  <inkml:trace contextRef="#ctx0" brushRef="#br0" timeOffset="65979.9725">23495 7373 0,'0'-35'47,"18"-1"-31,17 36 15,-35-17-31,18 17 16,17-35-1,18 35 1,-36 0-1,-17-36-15,36 36 16,-1 0 0,-17 0-1,17 0 1,-35 18 0,0 17-1,0-17 1,-18-18-16,18 35 15,-17-35-15,17 18 0,-36-18 16,1 53 0,0-53-1,35 35-15,-36-35 16,1 0 15</inkml:trace>
  <inkml:trace contextRef="#ctx0" brushRef="#br0" timeOffset="66602.811">23777 7479 0,'0'35'15,"0"-17"17,0 17-17,0-17 1,0 17-16,0 0 16,0-17-1,18-18 48,17 0-32,-17 0-15,17 0 15</inkml:trace>
  <inkml:trace contextRef="#ctx0" brushRef="#br0" timeOffset="66911.9362">23777 7497 0,'0'-36'32,"18"1"-1,17 35-16,-17 0 17</inkml:trace>
  <inkml:trace contextRef="#ctx0" brushRef="#br0" timeOffset="67175.3572">23742 7532 0,'18'0'46,"17"0"-30,-18 0 15,19 0-15</inkml:trace>
  <inkml:trace contextRef="#ctx0" brushRef="#br0" timeOffset="67749.7453">24077 7444 0,'-18'0'16,"-17"0"-1,18 0 1,-19 0 0,36 35-1,-35-35 16,53 0 16,17 0-31,-17 0 0,34 0-1,1 0 1,-35 35-1,-18-17 1,0 17 0,0-17-1,0 17 1,-35-35 15,17 0-31,-17 0 31,0 0-31</inkml:trace>
  <inkml:trace contextRef="#ctx0" brushRef="#br0" timeOffset="68276.1486">24306 7497 0,'0'17'31,"0"1"-15,36 17-1,-1 0 1,0-35 0,0 0 15,1 0-16,-36-17-15,0-1 16,35 18 0,-35-35-16,0 0 15,0 17 1,0-17 0,-35 35-1,-18 0 1,35 0-16,-35 0 15,53 17 1,-35-17-16,0 53 16</inkml:trace>
  <inkml:trace contextRef="#ctx0" brushRef="#br0" timeOffset="69407.8836">23495 7849 0,'53'0'109,"0"0"-93,-36 0-16,19 0 15,-1 0-15,-17 0 16,35 0-16,-18 0 15,18 0-15,0 0 16,0-17-16,-18 17 16,18 0-16,0 0 15,-36 0-15,36 0 16,-35 0-16,17 0 16,0 0-16,-17 0 15,17 0-15,-17 0 0,35 0 16,-18 0-1,-17 0 1,-18-18 125</inkml:trace>
  <inkml:trace contextRef="#ctx0" brushRef="#br0" timeOffset="70528.9804">23654 8079 0,'0'35'47,"0"18"-31,0-18-16,0 0 15,-18-17-15,18 35 16,0 0-16,-35-18 16,35-17-16,0 35 15,-18-53 1,18-36 62,18 1-78,-18 0 16,0-18-16,17 0 15,-17 18-15,36-18 16,-36 18-16,0 17 15,35 18-15,-35-53 16,0 18 0,35 35-1,-17 0 32,-18 35-31,0 36 15,0-54-31,0 18 0,0 1 16,35-19-16,-35 19 15,0 17 1,35-18 0,-35 0-1,0 0 1,-17-17 15,-18-18 0</inkml:trace>
  <inkml:trace contextRef="#ctx0" brushRef="#br0" timeOffset="70817.7711">23671 8326 0,'0'-18'31,"18"18"-31,17 0 31,-17 0-15,-18-35 0,35 35-1,0-36 1</inkml:trace>
  <inkml:trace contextRef="#ctx0" brushRef="#br0" timeOffset="71307.8117">23954 8061 0,'0'18'62,"0"35"-46,-18-36-16,18 18 15,0-17-15,0 17 16,0 1-16,-35-19 16,35 19-16,0-1 15,0-18 1,0 19 15,17-36 47,19 0-47,-19 0-15,19 0 0,-19 0-1,18 0 1,-35-18-16</inkml:trace>
  <inkml:trace contextRef="#ctx0" brushRef="#br0" timeOffset="71791.9354">24201 8043 0,'0'0'16,"0"18"31,0 35-31,0 17-1,0-52 1,0 17-16,0 1 15,0-19-15,0 36 16,0-18 0,0-17 15,-36-18 78</inkml:trace>
  <inkml:trace contextRef="#ctx0" brushRef="#br0" timeOffset="72219.7499">24112 8132 0,'0'-36'31,"36"36"-15,-36-17-1,53 17-15,-36 0 16,18 0 31,1 0-16,-36-36-31,17 36 31</inkml:trace>
  <inkml:trace contextRef="#ctx0" brushRef="#br0" timeOffset="73098.8487">24447 8043 0,'0'-35'16,"0"17"15,36 18 0,-36-35 1,35 35-32,0 0 15,1 0 16,-36 18 1,-18 17-17,-17 0-15,-1 1 32,1-1-32,17 0 31,-17-35 0,53 0 63,17 0-63,18 0-15,0 0-1,-18 0 1,1 0 0,-1 0 15</inkml:trace>
  <inkml:trace contextRef="#ctx0" brushRef="#br0" timeOffset="124796.1395">23760 9701 0,'35'0'63,"-18"0"-1,-17-17-31</inkml:trace>
  <inkml:trace contextRef="#ctx0" brushRef="#br0" timeOffset="125472.7085">23848 9631 0,'0'-18'0,"0"71"156,-18 0-156,18-35 15,-18-18 1,18 35 0,0 0-16,-35-35 15,35 18 1,0 17 62,0-17 0,18-18-62,-1 0-1,19 0 17,-19 0 46</inkml:trace>
  <inkml:trace contextRef="#ctx0" brushRef="#br0" timeOffset="125882.2002">23936 9684 0,'0'17'16,"0"1"15,0 17-31,0-17 16,0 35-1,0-18-15,0-17 16,0 35 0,0 0-1,-18-53-15,18 17 16</inkml:trace>
  <inkml:trace contextRef="#ctx0" brushRef="#br0" timeOffset="128327.2788">24042 9772 0,'0'-18'93,"17"18"-77,-17-17-16,18-19 31,-18 1-15,35 35 15,-35 18 78,0-1-93,0 19 0,-17 17-1,17-36-15,0 36 16,0-18 0,-18-35-1,18 18-15,0 17 16,0-17-1,0 17 1,-35-35 0,35 36-1</inkml:trace>
  <inkml:trace contextRef="#ctx0" brushRef="#br0" timeOffset="154689.0092">23530 8731 0,'0'36'187,"0"-19"-187,-17 36 16,17-18-16,-36 1 15,36-19-15,-35 19 0,35-19 16,-35 18 0,35 1-1,-18-36 1,18-18 125</inkml:trace>
  <inkml:trace contextRef="#ctx0" brushRef="#br0" timeOffset="155419.7881">23354 8872 0,'0'36'78,"0"17"-62,0-18-1,0 18 1,0 0-1,0-36 17,18-17 61,-18-35-77,17 0 0,18-1-1,1 36 1,-36-17-16,17 17 16,-17-35 93,0 52 16</inkml:trace>
  <inkml:trace contextRef="#ctx0" brushRef="#br0" timeOffset="158993.2568">24465 8696 0,'0'-35'62,"0"52"32,-18 54-78,-17-18-1,0 17 1,35-52 0,-35 35-16,35-18 15,-18-17-15,18 17 16,-35 0 0</inkml:trace>
  <inkml:trace contextRef="#ctx0" brushRef="#br0" timeOffset="160632.8758">24253 8908 0,'0'17'47,"0"1"-31,0 35-1,0 0 1,0-18 0,0 18-1,0-18 1,18-35 124,-18-17-124,35-19 0,-17 1-1,-18-18 1,53 53-16,-53-35 16,35 35-16,-35-35 15,18 35 16,-18-36-31,0 54 125,0 0-109,-35-18 0,35 35-16,-53-35 0,53 17 15,-36-17 1,36 36-16,-35-36 0,35 35 16,-18-35-1,18-18 141,0-17-140,0 17 0,0-17-1,0 18 1,0-19 0,0 54 93,0 0-93,0 34-1,0-34 1,0 17-1,0 1 1,0-19 62,36-17 16,-36-35-94,17 0 16,-17 17-1,36 18 1,-36-35-16,35 35 15,-35-35 1,0 52 62,-18-17-62,18 35-1,-35-35-15,35 18 16,-18-18-16</inkml:trace>
  <inkml:trace contextRef="#ctx0" brushRef="#br0" timeOffset="182663.0232">24289 9331 0,'0'35'172,"0"-17"-141,0 17-15,0-17-16,0 52 16,0-34-1,0-19-15,0 19 16,0-1-16,0-18 15,0 36 1,0-35 0,0 17 15,0 18-15,0-70 109,0-1-110,0-35 1,0 0-1,0 18 1,0 0 0,0-1-1,0 19 1,0-19 0,0 19-1,0-19-15,17 36 16,-17-52-16,0 16 15,0 1 1,0 0 31,0 17-31,-17 71 140,-19 0-141,1 0 1,35-36 0,-35 19-1,35-1 1,0-53 93,0-17-77,18 35-32,-18-35 15,35 35-15,-35-53 16,17 18-16,-17-1 15,36 36 1,-36-35-16,35 0 31,-35 70 63,0 0-78,0 18-1,0-17-15,0-1 16,0-18-16,0 19 16,0-19-16,0 19 15,0-1 32,18-35-16</inkml:trace>
  <inkml:trace contextRef="#ctx0" brushRef="#br0" timeOffset="183579.9785">24342 10019 0,'0'18'31,"0"17"-15,0 0-16,0 18 16,0-35-1,0 35 1,-36-53-16,36 35 16,0-18-1,18-17 126,0 0-94,17 36-16,0-36 31,-17 0-30,17-18 15</inkml:trace>
  <inkml:trace contextRef="#ctx0" brushRef="#br0" timeOffset="183984.0166">24500 10001 0,'0'18'31,"0"17"-15,0 0-16,0-17 15,0 17-15,-17 1 0,17-19 16,0 19 0,0-1-16,0 0 15,0 36 1,0-18-1,0-36 1,0 18 31,17-70 0</inkml:trace>
  <inkml:trace contextRef="#ctx0" brushRef="#br0" timeOffset="184938.0487">24642 10072 0,'0'0'0,"0"-18"78,17 18-63,-17-35 1,35 35 0,-17 0 15,-18 18 16,0 34-32,0-16 1,0 17 0,0-18-16,-18-17 15,18 34-15,-17-52 16,17 36-16,-35-36 62,35 17-46,0 19 93,17-36-93,1 0 0,17 0 15,0 0 0,-17 0 0,17 0 16</inkml:trace>
  <inkml:trace contextRef="#ctx0" brushRef="#br0" timeOffset="185729.1288">24183 10566 0,'35'0'94,"0"0"-78,-17 0-1,35 0-15,0 0 0,-18 0 16,18 0-16,18 0 16,-18 0-16,0 0 15,-1 0-15,-16 0 16,17 0-16,0 0 16,-18 0-16,18 0 15,-18 0-15,-17 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05:23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14764 8925 0,'0'0'0,"35"-17"0,-17-19 16,17-17-16,0 1 0,0-1 15</inkml:trace>
  <inkml:trace contextRef="#ctx0" brushRef="#br0" timeOffset="1057.706">14870 7497 0,'-18'0'15,"-17"17"1,-1-17 15,36 35-15,0-17 15,-17-18-31,17 35 16,0-17-1,35-18 17,0 0-1,-35-53-15,0 18-16,0 17 15,0-35 1,-17 53-16,17-17 15,-53 17-15,35 0 16,-17 0-16,17 0 16,-17 0-16,0 0 15,17 0-15,18 35 16,-35-35-16,35 53 16,0-18-16,0 0 15,35-35 1,18 0-1,-18 0 1,0 0-16,-17 0 0,17 0 16,1-17-1,-36-1 1,-18 18 0,-35 0-1,35 0-15,-17 0 16</inkml:trace>
  <inkml:trace contextRef="#ctx0" brushRef="#br0" timeOffset="3462.8169">10072 10054 0,'0'18'16,"-35"-18"31,35 35-16,-18 0-16,18 18 1,0 0 0,-35-53-1,35 35-15,0 1 16,17-36 15,1 0-15,-18-18 15,35 18-31,-35-18 16,0-34-1,0 34-15,0-35 16,-17 53 0,17-35-16,-18 35 15,-17 0 16,35 17-15,0 1 0,0 17 15,17-35-15</inkml:trace>
  <inkml:trace contextRef="#ctx0" brushRef="#br0" timeOffset="4701.8953">8696 12947 0,'0'0'0,"-18"0"16,18-35-16,0 17 15,-35 18 1,35 35 78,0 1-79,0-1 1,18 0 15,17-35-15,-35-18-1,0-17 1,18 0-16,-18-36 16,0 36-1,0 0 1,0-18 0,0 71 15,-36-1-16,36 36-15,-35 0 16,35 0-16,0-18 16,0 0-16,18-35 31,-1 0-15,19-35-1,-36-18 1,0 18-1,0 0 1,0-18 0,-36 53-16,36-18 15,-35 18 1,35 35 15,0-17-15,0 17-16,0-17 0</inkml:trace>
  <inkml:trace contextRef="#ctx0" brushRef="#br0" timeOffset="9049.0804">14305 15363 0,'0'0'0,"-35"0"32,35 36-32,0-1 31,0-17-16,17 17 1,36 0 0,-35-35-16,17 53 15,1-53-15,-1 35 16,-17-35-16,17 0 16,0 0 30,-35-17-46,0-36 16,0 35 0,-18-17-16,18 0 15,-35-1-15,35 19 0,-35 17 16,17 0 0,-17 0-1,35 35 1,0-17-1,0 17-15,0-17 16,0 34 0,0-16-1,18-36-15,-1 0 32,19 0-17,-36-36-15,0-34 31,0 52-31,0-17 0,0 0 16,-18 35 0,-17 17 15,35 19-31,-36-1 16,36 0-1,0 0 1,36-35 15,-1 0-15,-35-17-16,0-1 15,0-35 1,0 0 0,-18 53 62,18 18-63,0 17 1,0-17 156,-35-36-78,35 36-32,0 35-46,0-36-1,18-17 48,-18-52-32,0-1-15,0 35-16,0-17 15,-18 35 32,0 0-31,18 35-16,-35 0 15,35-17-15,0 17 16,-35 0-16,35 1 16,0-1-1,0-17 1032,0 17-953</inkml:trace>
  <inkml:trace contextRef="#ctx0" brushRef="#br0" timeOffset="19369.571">17604 5733 0,'35'-36'47,"-35"1"31,-35 35-62,17 0-16,-17 0 15,-18 0-15,17 0 16,-16 0-16,-1 0 15,35 0-15,-35 0 16,53 18 78,0 35-79,0-36 1,0 36-16,0-18 0,0 36 16,0 17-16,0 71 15,0-18-15,0 0 16,0 36-16,0-19 16,0-17-1,0-52-15,0-19 16,0-17-16,0-35 0,0 17 15,0 0-15,0-17 16,0 17 0,-18-35-1,18-17 63,0-19-62,0 1 0,0 0-16,0 17 15</inkml:trace>
  <inkml:trace contextRef="#ctx0" brushRef="#br0" timeOffset="19699.1599">17110 6579 0,'0'0'0,"35"-17"15,18 17 1,-18-36-16,0 36 16,-17 0-16,17-35 15,1 35-15,-19 0 0,19-35 16,-1 35 0,-18 0-16,19 0 15,-19 0 1,-17-18-16,53 18 15</inkml:trace>
  <inkml:trace contextRef="#ctx0" brushRef="#br0" timeOffset="20329.2034">17709 6032 0,'0'36'47,"0"-1"-47,0 18 15,0 18-15,0-19 16,0 19-16,0 17 15,53 18-15,-53-18 0,0-17 16,0-36-16,0 0 16,0 18-1,18-53 1,-18-35 31,0 0-32,0 17-15</inkml:trace>
  <inkml:trace contextRef="#ctx0" brushRef="#br0" timeOffset="21072.9517">17692 6156 0,'0'-35'15,"35"-1"1,0-17-16,1 18 15,-19 35 1,19-53-16,-1 53 0,0-35 16,-17 35-16,17 0 15,18 0 1,-35 0 0,-18 18-16,0 17 15,0 0 1,0 18-16,0 0 15,0-18-15,-18 18 0,18 0 16,-71 0-16,36-18 16,17-35-16,18 36 15,-52-36-15,34 0 32,18-18-1,0-35-16,35 0 1,18 18 0,0 35-1,-18 0 1,-35 18-16,53 17 16,-53-18-16,35 19 15,-35-1-15,0-17 16,0 17-16,0 0 15,-17 0-15,17 1 16,-53 17-16,35-36 16,-17 19-16,0-36 0,-18 35 15,35-35-15,-17 0 16,0 0 0,-1 0-1,36-53-15,0 18 16,0 17-16,18-17 15</inkml:trace>
  <inkml:trace contextRef="#ctx0" brushRef="#br0" timeOffset="21626.8757">18256 6667 0,'0'0'0,"0"-17"15,0-18-15,0 17 0,36-17 16,-36-1-16,0-17 16,0 18-16,0-18 15,17 18-15,-17 0 16,0-1-16,0 19 16,35 17-16,-35-35 15,36 35 1,-19 17 15,-17 1-31,0 35 16,0 0-16,36-18 15,-36 18-15,0-18 16,35 18-16,-35-18 0,0 1 16,0-19-16,35 36 15,-52-53 48,-1 0-48</inkml:trace>
  <inkml:trace contextRef="#ctx0" brushRef="#br0" timeOffset="21844.7431">18274 6526 0,'0'0'16,"18"0"31,17 0-47,18 0 16,-36 0-1,36 0 1,-35 0-16,17 0 15,0 0-15,-17 0 16</inkml:trace>
  <inkml:trace contextRef="#ctx0" brushRef="#br0" timeOffset="22377.1059">18838 6350 0,'0'0'16,"-17"-35"-16,-1-1 16,-35 36-1,0 0 1,36 0-16,-36 0 16,17 36-1,36-1 1,0-17 15,18-18-15,17 0-1,18 0 1,0 0 0,-35 0-1,35 35 1,0 18-1,-53 0 1,35-53-16,-35 70 16,0-34-16,-35-36 15,35 35 1,-36-35-16,1 0 16,-18 0-1,0 0 1,0-35-1,53-1-15,0 19 16,-17-19-16,17 1 16,0 17-1</inkml:trace>
  <inkml:trace contextRef="#ctx0" brushRef="#br0" timeOffset="22720.2848">19103 6262 0,'0'17'31,"0"19"-15,0-19-16,0 36 15,0-17-15,0-19 0,0 18 16,0-17-16,0 17 16,0 18-1,0-35 1,18-18-1</inkml:trace>
  <inkml:trace contextRef="#ctx0" brushRef="#br0" timeOffset="23227.0129">19509 6156 0,'-18'0'15,"18"18"32,-35-18-47,35 17 16,-53 19-16,53-1 0,-53 0 16,53-17-16,-18 17 15,-17 36 1,35-36-16,0-18 15,0 19-15,0-19 16,0 19-16,0-1 16,0-17-16,18-18 15,17 35-15,18-35 16,-36 0-16,36 0 16,0 0-16,-17 0 15,16-18-15,-16 18 16,-1-35-16,18 0 15,-53-1 1</inkml:trace>
  <inkml:trace contextRef="#ctx0" brushRef="#br0" timeOffset="23794.505">19967 6121 0,'-35'0'31,"-18"0"-15,18 35 0,35 0-16,-36 1 15,36-19-15,0 18 16,-35-35-16,35 53 0,0-35 31,18-18-31,17 0 16,0 0-16,18 0 15,-35 0 1,17-18-16,-17 18 16,17 0-16,0 0 15,-17 0-15,17 0 16,-17 0-1,-18 18 1,0 17 0,0-17-1,-53 17 1,0-35-16,53 35 16,-18-35-16</inkml:trace>
  <inkml:trace contextRef="#ctx0" brushRef="#br0" timeOffset="24499.6534">20620 6738 0,'-35'35'47,"-1"-35"-31,1 0-16,-18 0 16,0 36-16,0-36 15,-17 0-15,-1 0 16,-17 0-16,0 0 15,-36 0-15,-17 0 16,-70 0-16,-1 0 16,-70 0-16,-18 0 15,35-36-15,36 36 16,17 0-16,18 0 16,-17 0-16,34 0 15,1 0-15,-1 0 16,19 0-16,52 0 0,-18 0 15,36 0 1,18 0-16,34 0 0,19 0 16,-19 0-1,36 18 63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06:08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9172 10195 0,'-17'0'15,"34"36"63,1-36-62,52 0 0,-34 0-16,-19 0 15,19 0-15,-19 0 16,19 0-16,-1 0 16,-18 0-16,36-18 15,-17 18 16</inkml:trace>
  <inkml:trace contextRef="#ctx0" brushRef="#br0" timeOffset="1043.6142">10619 10178 0,'-18'0'93,"71"0"48,-18 0-141,18 0 16,0 0-16,-18 0 15,18 0-15,18 0 16,-1 0-16,-17 0 16,18 0-16,-1 0 15,-17 0-15,0 0 0,18 0 16,-1-18-16,-17 18 15,-18 0-15,1 0 16,-1-35-16,-17 35 16,-18-36 109</inkml:trace>
  <inkml:trace contextRef="#ctx0" brushRef="#br0" timeOffset="1933.8015">12859 10301 0,'35'0'78,"18"35"-62,-35-35 0,34 0-16,1 0 15,-17 0-15,17 0 16,0 0-16,-18 0 15,18 0-15,0 0 16,-18 0-16,18 0 16,17 0-16,-52 0 0,35 0 15,-18 0-15,0 0 16,-35-17 62</inkml:trace>
  <inkml:trace contextRef="#ctx0" brushRef="#br0" timeOffset="5443.7974">12718 13476 0,'-18'0'15,"-17"0"17,35 35-1,-18-35-16,18 36-15,0-19 16,0 19 0,0-19-1,0 18 1,0 1 0,35-36-1,-17 0 16,17 0-15,-35-18-16,36-17 16,16-18-1,-52 35 1,18 18-16,-18-35 16,0 0-1,0 17 16,-35 18 1,35-35-32,-35 35 15,17 0 32,18 17-31,-35 36-1,35-17 1,0 17 0,0-18-1,0-18 1,35-17 15,-17 0-15,17 0-1,-18 0 17,-17-35-32,0 0 15,36 35 1,-36-18-16,0-17 16,-18 35-1,18-18-15,-18 18 16,18-35-1,-35 35 1,18 0 15,17 18-15,-36-18 0,36 35-16,0 18 15,0 0 1,0-36-1,0 19 17,18-36-17,0 0 1,-18-18 0,35-17-1,-35 17 1,0-17-1,0 17 1,0-17 0,-18 35 31,1 0-16,-19 18-16,36-1 1,0 19 0,0-1-1,0-18 1,18-17 31,0 0-16,-18-17-15,0-18-1,0-1 1,0 19 0,0-19 15,-36 36 0,1 0 0,17 0 1,18 18-32,0 0 15,0 17 1,0 0-1,36-35 32,-1 0-31,-35-17 0,0-19-1,0 19 1,0-19-1,-18 36 32,18 18-15,0 0-1,0 17-16,0 0 17,0-17 311,0-53-155</inkml:trace>
  <inkml:trace contextRef="#ctx0" brushRef="#br0" timeOffset="7537.8076">13335 10372 0,'-18'35'16,"18"-17"-1,-17-18 1,17 35 0,0-18 31,0-52 171,-36 70-46,36 1-172,0-19 16,-35 36-16,35 0 15,-35 18-15,35-18 16,-53 0-16,53 17 16,-53 1-16,53-18 15,-35 17-15,35 1 16,-36-36-16,36 18 16,0 0-16,-35 17 15,35-34-15,0 17 16,-35 0-16,35-1 15,0-16-15,-35 17 16,35 17-16,-36-17 16,36-18-16,0 18 0,-17-17 15,17-19 1,0 19-16,0 16 0,-71 37 16,71-54-16,0-17 15,0 17-15,-17 18 16,17-36-16,0 36 15,0-35-15,-36 35 16,36-18-16,0 0 16,0 18-1,0 0 1,0-35 0,0 17-16,0 0 15,-35-35-15,35 36 0,0 87 16,0-105-1,0 17 17,0-17-17,0 17 17,0 0-1,0-17-16,0-71 142</inkml:trace>
  <inkml:trace contextRef="#ctx0" brushRef="#br0" timeOffset="8149.7123">12682 12312 0,'0'18'47,"0"17"-31,0 0 0,0 18-1,0-18-15,0 1 16,0 17-16,0-36 15,0 18-15,0 1 16,0-19-16,0 19 16,0-19-16,0 19 15,0-1-15,0-18 16,0 19 0,0-19-1,0 19 1,0-54 124,0 0-124</inkml:trace>
  <inkml:trace contextRef="#ctx0" brushRef="#br0" timeOffset="8684.2092">12929 12382 0,'0'-35'16,"0"70"46,0 1-46,0-1-16,-17 0 16,17 18-16,-36-35 15,36 35-15,-17-18 16,17-17-16,-36 17 16,36 0-16,-35 1 15,35-19-15,0 18 16,-35-35-16,35 53 15,0-35 1,0 17 0,0-17-1</inkml:trace>
  <inkml:trace contextRef="#ctx0" brushRef="#br0" timeOffset="14539.7567">12577 14429 0,'17'0'94,"-52"0"187,0 0-250,17 0 0,-17 0 1,35-36-32,-18 36 31,-17 0-16,35-17 1,-36 17 0,19 0-1,-18 0 1,-1-36 15,19 36-15,-19 0-1,19 0 1,-19 0 0,1-35-1,18 35 1,-36 0-16,53-35 16,-53 35-16,17 0 15,-16 0 1,-1 0-1,17 0 1,-17 0 0,0 0-1,36 0 1,-18 0-16,-1 0 16,19-18-16,-19 18 15,1 0-15,17 0 16,-17 0-16,18 0 15,-19 0-15,-17 0 16,36 0-16,-36 0 0,18-35 16,17 35-16,-17 0 15,17 0-15,-17 0 16,-18 0-16,17 0 16,-34 18-16,17-18 15,-18 35-15,19-35 16,-1 35-16,17-35 15,1 35-15,-18-35 16,18 0 0,0 18-16,-1-18 0,19 0 15,-19 0-15,1 35 0,17-35 16,-17 0 0,18 0-16,-19 36 15,1-36-15,-18 0 16,18 0-1,35 17-15,-35-17 16,17 0 0,-35 0-1,53 36-15,-35-36 16,17 0 0,-17 0-1</inkml:trace>
  <inkml:trace contextRef="#ctx0" brushRef="#br0" timeOffset="15442.3467">10336 14164 0,'-35'18'62,"17"-18"-46,18 35-1,-35-35-15,35 35 16,-35-35-16,35 35 16,-18-35-16,18 18 15,-35-18-15,35 53 16,-18-53-1,18 35-15,0-17 47,0 17-15,0-17-1,0 17 0,36 0-15,-1-35-1,-35 18 1,18-18-16,34 35 16,1-35-1,-53 36-15,18-36 31,17 0 110,-35-36-94</inkml:trace>
  <inkml:trace contextRef="#ctx0" brushRef="#br0" timeOffset="16326.6137">10513 13582 0,'-18'35'31,"18"0"-15,0 1 0,0-1-1,0-17 16,18-18 16,-1 0-15,19 0-1,-19 0-16,19 0 1,-1 0 0,-17 35-1,-18 0 1,35-35-16,-35 18 0,0 17 16,0 0-1,0-17 16,-18-18-15,18 35-16,-17-35 16,-36 0-1,0 0 1,35 0-16,-17 0 16</inkml:trace>
  <inkml:trace contextRef="#ctx0" brushRef="#br0" timeOffset="16639.7748">10548 13617 0,'35'-35'63,"18"35"-48,-35 0 1,17 0 0,-17 0-1,17 0 1</inkml:trace>
  <inkml:trace contextRef="#ctx0" brushRef="#br0" timeOffset="17113.5094">10742 13741 0,'0'53'15,"0"0"1,35-36-16,1 18 16,-19 1-1,19-36 1,-36 35 0,35-35-1,-18 0 1,-17-18-1,36-35 1,-36 36 0,0-18-1,0-1 1,0 19 0,-18-19-1,-17-17 1,35 36-1,-18 17-15,-17 0 32,-18 17-1,53 1-15,-18-18-16,18 35 15,0-17 1</inkml:trace>
  <inkml:trace contextRef="#ctx0" brushRef="#br0" timeOffset="17528.0313">11201 13652 0,'-18'18'15,"18"17"-15,0 1 16,-35-19-16,35 19 16,0 17-16,0-36 15,-18 18-15,18 18 16,0-35 0,0 17-1,-35-35 32</inkml:trace>
  <inkml:trace contextRef="#ctx0" brushRef="#br0" timeOffset="17760.5357">11095 13741 0,'0'17'78,"17"-17"-78</inkml:trace>
  <inkml:trace contextRef="#ctx0" brushRef="#br0" timeOffset="17960.1539">11183 13917 0,'0'0'0,"35"0"79</inkml:trace>
  <inkml:trace contextRef="#ctx0" brushRef="#br0" timeOffset="19784.2965">12788 14411 0,'-35'0'47,"53"0"15,-1-35-30,36 35-17,-53-36-15,71 36 16,-36-17-16,-17 17 15,17-36-15,0 36 0,0-35 16,1 35-16,17-35 16,-18 35-16,35-35 15,1 35-15,17-36 16,-17 36-16,35-53 16,-54 53-16,54-35 15,-17 35-15,-1-53 16,-18 53-16,1 0 15,-1-35-15,1 35 16,-18 0-16,17-35 16,-17 35-16,0 0 15,-17 0-15,16-18 16,-16 18-16,-19 0 16,19 0-16,17 0 15,-18 0 1,0 0-1,0 0 64</inkml:trace>
  <inkml:trace contextRef="#ctx0" brushRef="#br0" timeOffset="20346.032">14676 13794 0,'35'0'125,"0"0"-110,-35 35-15,18-35 16,-18 35 15,35-35-31,-35 18 47,-18 17-31,-17 0-1,17-35 1,18 18-1,-35-18-15,35 35 16,-35-35 15,17 0 1</inkml:trace>
  <inkml:trace contextRef="#ctx0" brushRef="#br0" timeOffset="21187.2563">14305 13159 0,'-18'17'0,"18"19"16,-35-1-16,35 18 15,-35-18 1,35 0 0,0 1-1,0-19 32,18-17-16,17-17-15,0 17 0,18-18-1,-18 18 1,18 0 0,0 0-1,-53 35 1,18-35-16,-18 35 15,0 18 1,0 0 0,0-35-1,-35 17 1,-1-35 0,1 0-1,-18 0 1,18 0-1,17 0 1,-17 0 0,35-53-1,0 0 1</inkml:trace>
  <inkml:trace contextRef="#ctx0" brushRef="#br0" timeOffset="21441.7264">14323 13264 0,'17'0'16,"-17"-35"0,36 35-16,-19 0 15,19-35 1,17 35-1,-1 0 1,-34 0 0,17 0-1,-17 0 1</inkml:trace>
  <inkml:trace contextRef="#ctx0" brushRef="#br0" timeOffset="21959.1337">14605 13388 0,'0'35'0,"0"18"15,0-18 1,0 36 0,35-36-1,-35 0-15,53-17 16,-53 17-16,53-35 15,-53 53-15,18-53 16,17 0-16,-17 0 16,17 0-1,0-35 1,0 0 0,-35-1-1,18 36 1,-18-17-16,0-18 15,0-1 1,0-17 0,-35 53-1,35-53-15,-35 53 16,35-17-16,-18 17 16,18-35-16,-35 35 0,-1-36 15,19 36 1,-36 0 15,18 36-15,35 16-1,0-34 1,0 17 0</inkml:trace>
  <inkml:trace contextRef="#ctx0" brushRef="#br0" timeOffset="22369.1867">15293 13159 0,'-18'17'31,"-35"54"-31,53-36 16,-53 0-16,53 18 15,-52 0-15,16 0 16,1 0-16,35-18 16,-18 1-16,18-1 15,-35-18 1</inkml:trace>
  <inkml:trace contextRef="#ctx0" brushRef="#br0" timeOffset="22635.6579">15011 13353 0,'17'0'0,"19"0"47,-1 0-31,-17 0-1,-18 17-15</inkml:trace>
  <inkml:trace contextRef="#ctx0" brushRef="#br0" timeOffset="22857.0709">15346 13652 0,'-18'0'78</inkml:trace>
  <inkml:trace contextRef="#ctx0" brushRef="#br0" timeOffset="26570.8133">9366 10389 0,'0'18'16,"36"-18"-1,-36 35-15,35-35 32,-35 35-32,17-35 15,-17 18 1,0 17-1,53-35-15,-53 53 16,53-53-16,-35 36 16,17-36-16,0 0 15,-17 35-15,17-35 16,1 35-16,-19-35 16,19 53-16,-1-53 15,-35 35-15,53-35 16,-53 53-16,17-53 15,-17 53-15,36-53 0,-36 35 16,35 1 0,-17 17-16,17 0 15,18-1 1,-18-16 0,-35-1-1,35 0-15,-35-17 16,0 17-16,36 1 15,-36-19-15,0 18 16,0 1-16,17-19 16,-17 36-16,0-17 15,0-19-15,0 18 16,36 1-16,-36-19 0,0 19 16,35-1-1,-35-17-15,0 17 0,35 18 16,-35-36-16,0 19 15,35 17-15,-35-36 16,0 19-16,18-1 16,-18-18-16,0 19 15,0-19-15,0 19 16,35 17 0,-35-36-16,0 18 15,0 1-15,36-19 16,-36 36-16,35 0 31,-35-35-31,35-18 16,-35 53-16,18-18 15,-18-17 1,35-18 0,-35 53-16,35 0 15,1-1 1,-36-34-1,17 17-15,19 1 16,-1-1 0,0 18-1,-35-36 1,35 19 0,-35-19-16,18-17 15,-18 36-15,53-1 16,-18 18-1,-35-36 1,35 19 0,-35-1-1,0-17 1,18-18-16,-18 35 16,0 0 30,0-17-14,0 17-32,35 18 15,-35-35 17,36-18-17,-36 35 1,0-17 31,0 17-16,17-35-15,-17 35 15,0 0-16,36 18 1,-36-17 0,35-19-1,-35 36 1,35 0 0,-35-35-1,35 17 16,-35 0 1,18-35-32,-18 53 15,0-35-15,0 17 16,35-35 0,-35 18-16,0 35 31,18-53-31,-18 35 15,0 0 1,35-35 0,-35 53-16,0-18 15,0-17 17,36-18-32,-36 35 15,0-17 1,0 35-1,0-18 17,0-17-17,-18-53 110</inkml:trace>
  <inkml:trace contextRef="#ctx0" brushRef="#br0" timeOffset="27231.5996">11077 13988 0,'-17'0'15,"52"17"79,0 36-94,0 0 16,1 0-1,-19-35 1,-17 17 0,36-35-1,-36 35-15,35-35 31,-35 18-31,18-18 47,17 0-15,-18 0-1,-17-35-31,0-18 15,0 35 1,0-17-16,0 17 16,0-17-16,0 0 15,0 17-15,0-17 16,0 17-16,0-17 16,0-1-16,0 1 15,0 0 1</inkml:trace>
  <inkml:trace contextRef="#ctx0" brushRef="#br0" timeOffset="29393.1284">11342 10354 0,'0'-35'16,"0"70"140,0-17-140,0 17-16,0 35 15,17-52 1,-17 17 0,0 1-16,36-19 0,-36 19 15,0-1-15,35-17 16,-35 17-16,0 18 15,35-36-15,-35 36 0,0-17 16,0-1-16,18 18 16,-18 0-16,0 0 15,53-18-15,-53 18 16,35 17-16,-35-17 16,35 18-16,-35-18 15,0 0-15,36 0 16,-36-1-16,0-16 15,0 17-15,0 0 16,0-18-16,35 18 16,-35 0-16,0-18 15,0 18-15,0 0 16,0-18-16,0 18 16,35 0-16,-35 17 15,0-34-15,0 17 16,0 0-16,0-18 0,0 0 15,0-17-15,0 17 16,0 0-16,35 1 16,-35-1-1,0 0-15,0-17 16,36 17-16,-36 0 16,0-17-16,0 17 15,17 1-15,-17-19 16,0 18-16,0-17 15,0 17-15,0 1 16,36-19-16,-36 36 16,35 0-1,-35 0 1,35-35 0,-35 17-16,0 0 15,36 1-15,-36-1 0,0 0 16,17-35-16,-17 53 15,0-18-15,35 1 16,-35-1 0,36-35-16,-36 53 15,0-18-15,17-17 16,-17 35 0,0-18-16,0 0 15,36-35 1,-36 53-16,0 0 15,0-18 1,0 18 0,35-53-1,-35 35 1,0-17-16,0 35 16,0-35-1,0 35 1,0 17-16,18-70 15,-18 18 1,0 17 0,0 18 15,35-18 16,-53-35 93,18-17-124</inkml:trace>
  <inkml:trace contextRef="#ctx0" brushRef="#br0" timeOffset="30059.8203">11994 13847 0,'-35'0'0,"35"-36"15,0 54 79,0 35-78,0-18-1,0 0-15,0-17 16,0 17-16,0 36 16,18-71-1,-18 35-15,17 18 16,-17 0-1,36-53 1,-36 53-16,35-36 16,-35 19 15,18-36-15,-18-18 62,0 0-63,35 18 1</inkml:trace>
  <inkml:trace contextRef="#ctx0" brushRef="#br0" timeOffset="30431.7656">12241 13899 0,'0'18'47,"0"17"-47,0-17 16,0 17-16,0 18 15,0-18-15,-17 18 16,17 0 0,0-17-16,-36 16 0,36 1 15,0-17-15,-17-1 16,17 0-16,0-17 15,0 17 1</inkml:trace>
  <inkml:trace contextRef="#ctx0" brushRef="#br0" timeOffset="31139.8915">12965 15046 0,'0'0'16,"-53"106"-16,0-18 0,17 18 15,36 17-15,-70 1 16</inkml:trace>
  <inkml:trace contextRef="#ctx0" brushRef="#br0" timeOffset="33982.1486">12665 17357 0,'0'-18'47,"0"53"78,0-17-109,0 17 0,0 0-16,0 18 15,0-17-15,0-1 16,0-17-16,0 35 15,35-53 32,-35-36 16,0-34-48,0 34 1,0-17-16,0 1 16,0 16-16,0-17 15,0-17 1,35 35-16,-35-1 0,18 54 47,-18 17-32,0 18-15,0 0 16,0 35 0,0-35-16,0-18 15,0 1-15,0-1 16,0-17-16,0 17 16,0 0-1,0-52 48,0-54-48,0 36-15,0-1 16,0-17-16,0 1 16,0 16-16,0 1 15,0 106 48,0-1-63,0 1 15,0-18-15,0 0 16,0-1-16,0-34 16,0 17-1,0-70 32,0-18-31,0 18-16,0 0 15,0 17-15,0-17 16,0 17-16,0-17 16,0 52 15,0 1-16,0 35-15,0 0 0,0-18 16,0 0 0,0 18-16,0-88 62,0 0-46,0 17-16,0-35 15,0 0-15,0 18 16,0-18-16,0 18 16,0 17-1,0 71 17,0 0-32,0-35 15,0 17-15,0 0 16,0-52 62,0-19-62,0 19-1</inkml:trace>
  <inkml:trace contextRef="#ctx0" brushRef="#br0" timeOffset="34955.9936">12718 17268 0,'-36'0'313,"19"0"-297,-19 0-1,19 0-15,-18 0 16,-18 0-16,35 0 15,-35 0-15,0 18 16,18-18-16,-18 0 16,0 0-16,18 0 15,-18 0-15,0 0 16,0 18-16,35-18 16,-35 0-16,36 0 15,-18 0-15,-1 0 16,19 0-16,-19 0 15,1 0-15,17 0 16,-17-36-16,0 36 31,52 0 110,-17-35-125</inkml:trace>
  <inkml:trace contextRef="#ctx0" brushRef="#br0" timeOffset="35823.5043">11994 17110 0,'-35'0'94,"0"0"-79,0 0 1,-18 0-1,53 17-15,-53-17 16,17 0 0,1 36-1,35-19 157,18 36-156,17 0-1,-35-18 1,35-35-16,-35 36 16,53-36-16,-53 53 15,36-53-15,-36 35 16,17-35 0,36 0 187,0 0-188,-35-18-15,17 18 16</inkml:trace>
  <inkml:trace contextRef="#ctx0" brushRef="#br0" timeOffset="37168.2236">12788 17251 0,'0'17'0,"0"19"31,35-36-15,-35 17 46,18-17-46,17 0 172,1 0-173,17 0 1,-18 0-16,-18 0 15,36 0-15,0 0 16,0 0-16,18 0 16,-1-17-16,1 17 15,-1 0-15,-34 0 16,34 0-16,1-36 16,-1 36-16,-34 0 15,-1 0-15,0 0 16,-35-17-16,18 17 15,-18-35 142</inkml:trace>
  <inkml:trace contextRef="#ctx0" brushRef="#br0" timeOffset="37686.3452">13758 17163 0,'0'-36'47,"18"36"46,17 18-61,-17-18-32,17 0 31,-35 35-31,35-35 31,-35 18-15,0 17 31,0 0 0,0 1-47,-17-1 15,-36 18 1,0 0-1,0-18 1,53-17 0,-18-18-16,18 35 15</inkml:trace>
  <inkml:trace contextRef="#ctx0" brushRef="#br0" timeOffset="46022.8745">9049 17621 0,'0'0'0,"53"-70"15,-53-1-15,53 36 16,-53-18-16,52 18 16,-52-1-16,53 1 15,-53-35-15,71-1 16,-18-35-16,-18 0 15,0 36-15,-35 17 16,53-18-16</inkml:trace>
  <inkml:trace contextRef="#ctx0" brushRef="#br0" timeOffset="48764.2681">15452 10724 0,'0'0'0,"0"-52"16,0-1-16,0 17 15,0-17-15,0 0 16,0 36-1,0-18 1</inkml:trace>
  <inkml:trace contextRef="#ctx0" brushRef="#br0" timeOffset="50610.3762">12929 15752 0,'0'17'16,"-35"-17"78</inkml:trace>
  <inkml:trace contextRef="#ctx0" brushRef="#br0" timeOffset="56728.1648">12735 15452 0,'36'0'250,"-19"0"-235,18 0 17,1 0-17,-19 0 1,-17-18-16,36 18 15,-19 0 17,19 0-17,-1 0 17,-35-18-17,17 18-15,19 0 16,-19 0-1,19 0 1,-1 0 0,-17 0-1,-18-35 1,35 35 0,-17 0-1,17 0 16,0 0-15,-35-35 0,18 35-1,17 0 17,-17 0-17,17 0 1,0 0-1,-17 0 1,17 0 0,-17 0-1,17 0 1,0 0 0,-17 0-1,17 0 1,-17 0-1,17 0 17,0 0-17,-17 0-15,17 0 16,-17 0 0,17 0-1,-35 17 1,36-17-16,-19 0 15,18 0 1,1 0 0,17 0-1,-18 0 1,-17 0 0,17 0-1,-18 0 1,19 0-1,-1 0 1,-17 0 15,17 0-15,18 0 0,-36 0-1,19 0 1,-1 0 15,0 0-15,1 0 15,-19 0-15,19 0 30,-19 0-14,18 0-17,-35-17-15,36 17 16,-19 0 0,19 0-1,-19 0 16,19 0-15,-1 0 15,-18 0 16,19 0 31,-19 0-15,-17-18-48,0-17 110,0 17-93,-35 18 15,17 0 15,18 36-46,0-19 15,0 18-15,0 1-1,36-36 1,-36 17-1,35-17-15,-17 0 16,17 0 0,-17 0-1,17 0 17,-35-35-17,0 17 16,0-17-15,0 0 0,0 17-1,-18 18 1,18-35 0,-17 35-16,-19 0 31,19 0-16,-19 0 17,1 18-17,35 17 1,0-17 0,0 17 15,0-18 0,18-17-15,-1 0-1,19 0 17,-1 0-17,-35-35 1,0 0 15,0 17 0,0-17-15,-18 35 15,1 0-15,-19 0 15,36 18-15,-35 17-16,35-17 31,0 17-31,0-18 31,18 19 0,17-36-15,-17-18 15,-18 0-15,0-17 0,0 18-1,0-19 1,0 1-1,-36 70 79,36 1-78,0-19-1,0 18 1,36-35 15,-36-17 1,35 17-32,-35-18 15,0-17 1,0 17-1,-18 18 32,-17 0 0,35 53-31,0-18-16,0-17 31,18-18 16,-18-35-16,0 0-15,0 17-1,-18 18 48,0 35-32,18 0 0,36-35 32,-36-17-47,0-1 15,0-17 219,0 53-141,0-1-93,0 18-1,0 1 1,0 17 0,0-18-1,0 0 1,-18-35-16,18 35 16,0 18-1,0-17 1,0-1-1,0-17 1,0 17 0,0 0-1,0-17 17,0 17-17,0-17 16,0 17-15,0 0 0,0 1-1,0-1 1,0 0 0,0-17-1,0 17 1,0-17-1,18-18-15,-18 53 16,0-1 0,0-16-1,0 17 1,0-18 0,0-17-1,0 17 1,0-17-1,0 34 1,17-16 0,-17-19-1,0 36-15,0-17 16,0-19 0,0 18-1,0 1 1,0-19-1,0 36 1,0 18 0,0-54-1,0 19 1,0-19 0,0 19-1,0-1 1,0-17-1,0 17-15,0-17 16,0 17 0,0 0-1,0-17 1,0 35 0,0-36-1,-35-17 1,35 36-16,0-1 15,0-18 1,0 19 0,0-19-16,0 19 31,0-1 0,0-17 0,0 17-15,0-18 15</inkml:trace>
  <inkml:trace contextRef="#ctx0" brushRef="#br0" timeOffset="59464.7513">14870 17304 0,'0'35'328,"0"0"-312,-18 1-16,18 16 0,-35 1 16,35 0-1,-36-17-15,36 17 0,-35-18 16,35-18-16,0 19 16,0-54 46,0 0-62,18-17 16,-18 0-16,35 17 15,-35-17-15,0-18 16,53 18-16,-53-18 0,35 0 16,-35 18-16,18 35 15,-18-36-15,35 36 31,-35 18 16,0 35-47,-18 0 16,18 0-16,-35 17 16,35-34-16,-35 17 15,35-1-15,0-34 16,-35 17-16,35-70 62,0 0-62,17 0 16,-17-18-16,0 17 16,36-17-16,-36 0 15,0 36-15,0-18 16,0 87 15,0-16-15,0 17-16,-18 0 15,18 0-15,0-18 16,-35 0-16,35 0 16,0-17-16,-18-18 31,18-18 0,0-35-31,0 18 16,0-18-16,35 36 15,-35-19-15,0 1 16,0 17 0,0 71 15,0-35-16,0 17-15,0-17 16,0-53 47,36-1-63,-36 19 15,0 52 48,0 0-48,0-17 1</inkml:trace>
  <inkml:trace contextRef="#ctx0" brushRef="#br0" timeOffset="63625.9123">14746 15346 0,'0'17'47,"18"-17"-31,17 0 234,0 0-203,-35-17-47,0-1 31,0-17-16,-17 35 32,-19 0-31,36 18 0,0-1-1,0 18 1,18-35 46,-18-17-15</inkml:trace>
  <inkml:trace contextRef="#ctx0" brushRef="#br0" timeOffset="65293.4116">10530 15381 0,'36'0'78</inkml:trace>
  <inkml:trace contextRef="#ctx0" brushRef="#br0" timeOffset="66224.0658">10601 15328 0,'18'0'203,"17"0"-171,-17 0-1,17 0 0,0 0 0,-17 0-15,17 0 15,-17 0 1,17 0-1,0 0 16,-17 0-16,-18-17-15,35 17-1</inkml:trace>
  <inkml:trace contextRef="#ctx0" brushRef="#br0" timeOffset="66527.8686">10971 15363 0,'18'0'0,"17"0"31,-17 0 16,17 0-16</inkml:trace>
  <inkml:trace contextRef="#ctx0" brushRef="#br0" timeOffset="66741.4988">11183 15363 0,'35'0'63,"1"0"-47,-19 0-1,19 0 1</inkml:trace>
  <inkml:trace contextRef="#ctx0" brushRef="#br0" timeOffset="66933.4319">11430 15363 0,'35'0'15,"-17"0"32,17 0-31,-35 18-1</inkml:trace>
  <inkml:trace contextRef="#ctx0" brushRef="#br0" timeOffset="67127.3419">11624 15381 0,'35'35'47,"1"-35"0,-36 36-32</inkml:trace>
  <inkml:trace contextRef="#ctx0" brushRef="#br0" timeOffset="67386.7577">11871 15452 0,'35'0'63,"-17"0"-47,17 0-1,-17 0 1,17 0-1</inkml:trace>
  <inkml:trace contextRef="#ctx0" brushRef="#br0" timeOffset="67557.6021">12047 15452 0,'18'0'31,"17"0"0,-35-18-31,18 18 31,17 0-15,0 0 15</inkml:trace>
  <inkml:trace contextRef="#ctx0" brushRef="#br0" timeOffset="67744.6478">12312 15434 0,'35'0'78</inkml:trace>
  <inkml:trace contextRef="#ctx0" brushRef="#br0" timeOffset="67901.4967">12453 15434 0,'35'0'47,"-17"0"-16</inkml:trace>
  <inkml:trace contextRef="#ctx0" brushRef="#br0" timeOffset="68127.0703">12788 15434 0,'35'0'47,"-17"0"-32,-18-18 1,35 18-16</inkml:trace>
  <inkml:trace contextRef="#ctx0" brushRef="#br0" timeOffset="69214.8507">10548 15505 0,'-18'0'16,"-17"0"-1,35-18 1,-35 18 0</inkml:trace>
  <inkml:trace contextRef="#ctx0" brushRef="#br0" timeOffset="69738.9003">10530 15346 0,'36'35'94,"-36"0"-63</inkml:trace>
  <inkml:trace contextRef="#ctx0" brushRef="#br0" timeOffset="69952.2059">10601 15505 0,'0'17'16,"0"18"-1,0-17 48,18-18-48,-18 35 1,0 1-16</inkml:trace>
  <inkml:trace contextRef="#ctx0" brushRef="#br0" timeOffset="70138.4186">10654 15787 0,'0'17'16,"0"19"15,35-36-15,-35 35-1</inkml:trace>
  <inkml:trace contextRef="#ctx0" brushRef="#br0" timeOffset="70339.1147">10689 16016 0,'0'18'47,"0"17"-16,0-17-15,0 17 0</inkml:trace>
  <inkml:trace contextRef="#ctx0" brushRef="#br0" timeOffset="70550.052">10689 16210 0,'0'18'15,"-17"-18"1,17 35 0,0 0-1,0-17 1,0 17 15,0-17-15</inkml:trace>
  <inkml:trace contextRef="#ctx0" brushRef="#br0" timeOffset="70786.0141">10689 16598 0,'0'0'0,"0"18"31,0 17 0,0-17-31,0 17 16,0 0-1,18-35 1,-18 18-16</inkml:trace>
  <inkml:trace contextRef="#ctx0" brushRef="#br0" timeOffset="70977.1309">10707 16845 0,'0'35'31,"0"-17"1,0 17-17,0-17 17</inkml:trace>
  <inkml:trace contextRef="#ctx0" brushRef="#br0" timeOffset="71207.9987">10707 17039 0,'0'35'16,"-35"-35"-16,35 18 16,0 17-1,0 1 1,0-19-1,0 19 1,0-19 0,0 36-1,0 0 1,0-18 0</inkml:trace>
  <inkml:trace contextRef="#ctx0" brushRef="#br0" timeOffset="71452.1908">10636 17445 0,'0'0'0,"0"17"31,0 19 0,0-1-15,0-17 0,18-18 15,-18-53 47</inkml:trace>
  <inkml:trace contextRef="#ctx0" brushRef="#br0" timeOffset="72819.2317">10707 17163 0,'0'0'16,"0"17"62,0 36-62,0-18-16,-35-35 0,35 36 15,0 17 1,0-36 0,0 19-1,0-1 1,0-53 62,0-17-62,0 0-16,0-1 15,17 36 1,-17 18 15,0 0-15,-17 17-1,17 18-15,-36 0 0,36-18 16,-35 18-16,35-18 16,-35-17-16,35 17 15,-36 18-15,36-35 16,18-54 31,-18 19-47,0-18 15,35-1 1,-35 19-16,0-19 0,0 1 16,0 17-16,0-17 15,0 53 32,0 35-31,0-18-16,-17 0 15,17-70 48,17 35-48,-17-35-15,0-18 16,0 88 47,0 0-48,0 1-15,0-1 16,-17-35-1,34 0 32,-17-53-31,0 35-16,0-17 16,0 0 15,0 52 0,0 19-15,0-19-1,0-34 48,0-36-48,0 0 1,18 53-16,-18 17 47,0 1-31,0 35-1,0-88 48,0-1-63,0-16 15,18-1-15,-18 17 16</inkml:trace>
  <inkml:trace contextRef="#ctx0" brushRef="#br0" timeOffset="74779.8697">10601 15363 0,'-18'0'16,"-17"0"46,0 0-30,35 18-1,-18-18-31,18 35 16,0-17-1,35-18 63,1 0-62,-36-35 0,0-1-1,0 19 32,-18 17-16,-17 0-15,35 35 0,0 0-1,0-17 1,17-18 15,19 0-31,-19 0 16,19 0-1,-36-35 32,0-1-31,-18 36-1,18-17 1,-18 17 0,-17 17 15,35 19-15,0-1-16,0-17 15,35-18 63,-35-36-46,0 19-17,0-19 1,-17 36 31,17 18-32,-18-18 1,18 35-16,0 18 16,0-17-1,35-19 16,1-17 1,-36-53-1,0 36-31,0-19 16,0 1-1,-18 35 1,0 0 15,18 35-15,0 1-1,0-19 1,18 19 15,17-36-15,1 0-16,-36-18 31,17 18-31,-17-18 0,0-17 16,-17 17 15,-1 18-15,-17 0-1,35 36 1,0-19-1,17-17 17</inkml:trace>
  <inkml:trace contextRef="#ctx0" brushRef="#br0" timeOffset="77916.807">11518 17374 0,'0'18'78,"0"17"-78,0-17 16,0 17-16,0 0 15,-35-17-15,35 35 16,-35 0-16,35 0 16,0-18-16,-36 0 15,36 1-15,0-19 16,-17-17-16,17 36 15,0-54 32,0 0-31,0-35-16,0 0 0,0 1 16,35 16-16,-35-17 15,0 0-15,35 18 16,-35 0-16,0 0 15,36 35-15,-36-36 16,-18 72 47,18-1-63,0-18 15,-35 19-15,35-1 16,0-17-16,0 17 0,-36 0 31,36-70 16,18 0-31,-18 17-16,35-35 15,-35 71 63,0 17-62,-17-35-16,17 53 16,0-35-16,-18 17 15</inkml:trace>
  <inkml:trace contextRef="#ctx0" brushRef="#br0" timeOffset="78978.0556">11659 17374 0,'0'36'78,"0"16"-78,0 1 16,0-17-1,0-1-15,0 0 16,0 1-16,-35-1 15,35-18 1,0-69 62,0 16-62,18 19-16,-18-19 15,17 1-15,-17 17 16,36 18-16,-36-53 16,35 18-16,-35 70 62,0 1-46,-35-19-16,35 36 15,-36 0-15,36-35 16,-35 17-16,35 0 16,-18 1-1,18-72 32,0 1-31,18 0-16,-18 17 15,0-17-15,35 17 16,-35-17-16,0 0 16,0 70 46,0 18-46,0-35-1,0-54 79,0 72-47,0-1-31,-17 0-16,17 0 15,-18-35-15,18 36 16,0-1 0</inkml:trace>
  <inkml:trace contextRef="#ctx0" brushRef="#br0" timeOffset="81967.4021">13670 17357 0,'0'35'125,"-18"18"-125,18-18 15,-35 0 1,35 1-16,-35-1 16,35-17-16,0 17 15,-18-35-15,18 18 16,0-54 46,0 1-46,18 0-16,-18-1 16,0 19-16,18-19 15,-18 1 1,0 53 31,0-1-32,0 36-15,-18 0 16,18 0-16,-53-17 16,53-1-16,-35 0 15,35-17 1,0-54 46,35 1-62,-35 0 16,53 0-16,-53-1 0,18 36 16,-18-35-16,0 53 62,0 17-62,0-17 16,-18 17-1,18 0 1,35-52 31,0 17-31</inkml:trace>
  <inkml:trace contextRef="#ctx0" brushRef="#br0" timeOffset="82934.8985">13952 17445 0,'-17'70'78,"-19"19"-62,1-54 0,0 18-1,35-18 17,0-53-17,0 1 1,18-18-16,-18-1 15,52 1-15,-52 17 16,53-17-16,-53 0 16,36-1-16,-1 1 15,-35 0 1,35 35 0,-52 35 30,17-17-46,-36 17 16,36 0-16,-53 1 16,53-19-16,-17 19 15,-19 17 1,36-71 46,0-17-62,0 17 16,53-17-16,-17-18 16,-36 35-1,35 18-15,-53 0 63,18 35 62,-17-35-110,17 36-15,-36-36 16,36 53-16,-35-53 0,35 53 16,-18-53-1,18 17-15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07:50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9543 4110 0,'0'-35'0,"35"35"203,-17 0-203,34 0 15,19 0 1,-53 0 0,17 0-16,0 0 15,-17-18-15,35 18 16,0 0 0,-18 0-1,18-35 1,0 35-1,-18 0 1,18 0 0,0 0-1,-35 0 1,34 0 0,-16 0-1,-1 0 1,18 0-1,0 0 1,-18 0 0,0 0-16,1 0 15,-19 0-15,36 0 16,0 0 0,-18 0-1,18 0 1,-35 0-1,53 0-15,-36 0 16,-18 0-16,19 0 16,-1 0-16,0 0 15,36 0 1,-18 0 0,-36 0-1,19 0-15,34 0 16,-52 0-1,17 0-15,-17 0 16,17 0-16,0 0 16,1 0-1,17 0-15,-18 0 16,18 0 0,-18 0-16,-17 0 15,52 0 1,-35 0-16,1 0 15,-19 0-15,19 0 16,-19 0-16,19 0 16,-1 0-16,-17 0 15,17 0 1,-18 0-16,19 0 0,-1 0 16,-17 0-16,17 0 15,-17 0-15,17 0 16,0 0-16,-17 0 0,52 0 15,1 0 1,-54 0 0,19 0-16,-19 0 15,19 0-15,34 0 16,-34 0 0,-1 0-1</inkml:trace>
  <inkml:trace contextRef="#ctx0" brushRef="#br0" timeOffset="814.3505">12453 3863 0,'18'18'140,"-1"-18"-124,19 35 0,-1-35-1,-35 17 1,18-17-16,17 36 15,0-36 1,-35 35-16,18-35 16,-18 18-1,35-18 1,-17 0 0,-18 35 140,-18-35-156,-17 35 15,-18-35-15,18 35 16,-18-35-16,0 36 16,0-36-16,17 17 15,-34-17-15,-1 71 16,18-71-16,1 18 16</inkml:trace>
  <inkml:trace contextRef="#ctx0" brushRef="#br0" timeOffset="5305.0337">15628 7479 0,'0'35'16,"-35"-35"-1,35 18-15,0 17 16,0 0 15,0-17 47,17-18-62,-17 35 0,36-35-1,-19 36 1,19-36 0,17 35-1,-1-35 1,-34 17-16,17-17 15,1 0-15,-19 36 16,19-36-16,-19 0 16,18 35-16,1-35 15,34 35 1,1-35 0,-54 36-16,19-36 15,-1 17-15,-17-17 16,17 0-16,0 35 15,-17-35-15,17 36 0,0-36 16,-17 0 0,17 35-16,1-35 0,-19 0 15,19 35-15,-1-35 16,-18 0-16,19 18 16,-1-18-16,0 0 15,1 35 1,-1-35-16,0 0 15,-35 36 1,53-36-16,0 35 16,0-35-1,-53 17 1,35-17-16,18 36 16,0-36-1,-35 35-15,52-35 31,-35 53-31,1-53 0,-19 0 16,19 18-16,17-18 16,-36 0-16,36 0 15,-18 0-15,-17 35 16,35-35-16,0 0 16,-18 0-16,36 35 15,-18-35-15,17 0 16,-17 35-16,-18-35 15,36 0-15,-1 0 16,-17 0-16,18 36 0,0-36 16,-1 0-1,1 0-15,-18 0 0,17 0 16,1 0-16,-1 0 16,1 35-16,-18-35 15,17 0-15,18 0 16,1 0-16,-19 0 15,1 0-15,-18 0 16,17 0-16,1 0 16,-1 0-16,1 35 15,-18-35-15,17 0 16,1 0-16,-1 0 16,-17 0-16,18 0 15,-18 0-15,-18 0 16,36 0-16,-1 0 0,1 0 15,-18 0-15,0 35 16,0-35-16,-36 0 16,18 0-16,18 0 15,-35 0-15,17 0 16,1 0-16,-19 0 16,18 0-16,-17 0 15,17 0-15,1 0 16,-19 0-16,36 0 15,-17 0 1,16 0 0,1 0-1,-35 0 1</inkml:trace>
  <inkml:trace contextRef="#ctx0" brushRef="#br0" timeOffset="6070.6542">20867 8361 0,'35'0'125,"0"0"-109,-35 35-1,18-35 1,-18 35 0,35-35-16,-35 18 31,18-18-31,-18 35 15,35-35 17,-35 18-17,0 17 32,0 0 16,-17-35-48,17 18 1,-18-18-16,-17 35 16,-18 1-1,35-36 1,-35 35-1,18-35 1,35 18-16,-18-18 16</inkml:trace>
  <inkml:trace contextRef="#ctx0" brushRef="#br0" timeOffset="24727.0668">17833 7161 0,'18'0'219,"-1"0"-172,18 0-16,1 0 0,-19 0 1,19 0-1,-19 0 0,19 0 0,-1 0 1,-18 0-1,19 0 0,-19 0 0,19 0-15,-1 0 15,-17 0 0,17 0-15,-17 0 15,17 0 1,0 0-17,-17 0 1,35 0 15,-36 0-15,19 0 15,-1 0 16,-18 0-16,19 0-15,-19 0 15,19 0 0,-1 0-15,-17 0 15,17 0-15,-18 0 15,19 0-15,-1 0 15,-17 0-16,17 0 17,-17 0-17,17 0 1,0 0 15,-17 0-15,17 0 46,-17 0-46,17 0 15,18 0-31,-35 0 16,17 0-1,0 0 1,-17 0 15,17 0-15,-17 0 31,17 0-32,0 0 1,-17 0 15,17 0-15,-17 0 0,17 0-1,0 0 1,-17 0-1,17 0 1,-17 0 0,17 0-1,0 0 1,-17 0 0,17 0-1,-17 0 16,17 0-15,1 0 15,-19 0 1,18 0-1,-17 0-16,17 0 1,-35 36 0,53-36-16,-35 0 31,35 0-15,-36 0-1,19 0 1,-1 0-1,-17 0 1,17 0 15,-17 0-15,-18 35-16,35-35 0,0 0 31,-17 0-15,17 0-1,0 18 1,-17-18 0,17 0-1,-17 0 17,35 0-17,-18 0 1,-17 0 15,17 0-15,0 0 31,-17 0-32,17 0 1,-17 0 15,17 0-15,0 0-1,-17 0 17</inkml:trace>
  <inkml:trace contextRef="#ctx0" brushRef="#br0" timeOffset="45266.6524">12047 12929 0,'-35'0'219,"0"0"-173,17 0 1,-17 0 0,17 0-16,-17 0 1,0 0-17,17 0 1,-17 0 0,17 0-1,-17 0 1,0 0-1,17 0 1,-17 0 15,17 0-15,-17 0 0,-18 0 15,35 0-16,-17 0 17,0-35-17,-1 35 17,1 0-17,17 0 1,-17 0 15,0 0-15,17 0 15,18-18 0,-35 18-31,17 0 31,-35 0 1,18 0-17,17 0 1,-17 0 0,0 0-1,17 0 1,-17 0 15,17 0 0,-17 0-15,0 0 15,17 0-15,-17 0 31,17 0-16,-17 0-15,0 0 15,17 0 0,-17 0 16,17 0-16,-17 0 0,0 0 1,17 0-17,-17 0 1,17 0 0,-17 0-1,-1 0 1,19 0 15,-18 0 0,17 0-15,-17 0 15,-1 0 0,19 0-15,-19 0 15,19 0-31,-18 0 16,-1 0 15,19 0 79,-19 0-64,19 0-14,-19 0 15,1 0-16,18 0-16,-19 0 1,19 0 0,-19 0-1,1 0-15,17 0 32,-17 0-1,17 0 16,-17 0-16,0 0 0,17 0 16,-17 0-31,17 0 15,-17 0-15,0 0 15,17 0 31,-17 0 126,17 0-157,-17 0-15,0 0-1,-1 0 1,-16 0 0,34 0-1,-17 0 16,-1 0 1</inkml:trace>
  <inkml:trace contextRef="#ctx0" brushRef="#br0" timeOffset="46060.0882">9472 12753 0,'-35'0'109,"0"18"-93,17-18-1,-17 35 1,-1 0 0,1-35 15,35 18-15,0 17 77,18-35-77,17 35 0,0-35-1,-35 18 1,53-18-16,0 35 15,0-35 1,-53 35 0,18-35-16,17 18 31,0-18 94</inkml:trace>
  <inkml:trace contextRef="#ctx0" brushRef="#br0" timeOffset="50708.2951">7144 16104 0,'0'18'78,"-36"-18"-47,1 0 1,35 18-32,-17-18 31,-19 35-31,1-35 16,35 35-1,-35-35-15,-1 0 16,36 18-1,-35-18-15,-18 0 16,0 35 0,0-35-16,36 35 15,-19-35-15,1 0 16,18 0-16,-36 36 16,0-36-16,17 0 15,-16 35-15,16-35 16,1 0-16,-18 0 0,0 0 15,0 18-15,18-18 16,-18 0-16,0 0 16,18 0-16,-18 0 15,0 0-15,18 0 16,-18 35-16,0-35 16,18 0-16,-18 0 15,0 0-15,0 35 16,18-35-16,-36 0 15,18 0-15,-17 35 16,34-35-16,-17 0 16,0 0-16,18 0 15,-18 0-15,0 0 0,18 0 16,-18 36-16,0-36 16,18 0-16,-18 0 15,0 0-15,18 0 16,-18 0-16,18 0 15,-1 0-15,1 0 16,0 0-16,17 0 16,-17 0-16,0 0 15,-18 35-15,0-35 16,0 0-16,18 0 16,-1 35-16,1-35 15,17 0-15,-35 0 0,1 35 16,16-35-16,-17 0 15,0 0-15,18 0 16,-18 18-16,0-18 16,0 0-16,18 0 15,-18 0-15,0 0 16,18 0-16,-18 35 16,0-35-16,18 0 15,-18 0-15,0 0 16,18 0-16,-18 0 15,-18 36-15,18-36 16,18 0-16,-18 0 16,0 0-16,18 0 0,-18 0 15,0 35-15,0-35 16,18 0-16,-18 0 16,0 0-16,18 0 15,-18 0-15,0 0 16,18 0-16,-18 35 15,0-35-15,18 0 16,-18 0-16,0 0 16,18 0-16,-18 0 15,0 0-15,17 0 16,1 0-16,0 0 16,17 0-16,-17 0 15,17 0-15,-17 0 16,0 0-16,17 0 0,-17 0 15,17 0-15,-17 0 16,-18 0 0,35 0-16,-35 0 15,1 0 1,16 0 0,1 0-1,17 0 16</inkml:trace>
  <inkml:trace contextRef="#ctx0" brushRef="#br0" timeOffset="51648.6076">1676 16633 0,'-18'0'32,"-17"0"-17,35 18-15,-53-18 16,0 35-1,18-35 1,-1 36 0,1-36-1,35 17 1,-18-17 0,18 36 155,0-1-155,36-35 0,-36 17-16,35-17 15,-35 36-15,53-36 0,-18 53 16,0-53-16,-17 35 16,17-35-16,1 35 15,17 1 1,-36-36-1,-17 35 32,0-53 47</inkml:trace>
  <inkml:trace contextRef="#ctx0" brushRef="#br0" timeOffset="64406.2448">16651 14482 0,'0'-18'156,"35"18"-140,-17 0-1,17 0 16,1 0-15,-19 0 0,18 0-1,-17 0 1,17 0 0,1 0-1,-19 0 1,19 0 15,-19 0 0,19 0-15,-1 0 0,-18 0-1,19 0 1,-1 0-1,18 0 1,-18 0 0,0 0-1,18 0 1,0 0 0,-17 0-1,16 0 1,-16 0-1,-19 0 1,19 0 15,-36 18-31,17-18 16,19 0 0,17 0-1,-18 0 1,0 0-1,0 0 1,1 0 15,17 0-15,-36 0 0,18 0-1,1 0-15,-19 0 16,19 0-1,-19 0 17,19 0-17,-1 0 1,-18 35 0,19-35-1,-1 0 1,-17 0-1,17 0 1,-17 0 0,17 0-16,0 0 15,-17 0 1,17 0 0,-17 0-1,17 0 1,0 0-1,-17 0 1,35 0 0,-18 0-1,0 0 1,1 0 0,-19 0-16,19 0 15,16 0 1,-34 0-1,17 0 1,-17 0 15,17 0-15,1 0 15,-19 0-15,19 0-1,-19 0 1,18 0 0,1 0-1,-19 0 17,19 0-17,-19 0 1,19 0-1,-1 0 17,-18 0 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09:11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11465 7549 0,'36'0'47,"-19"0"-16,18 0 16,-17 0-16,17 0 1,1 0-17,-19 0 1,-17 36 0,36-36-1,-19 0 1,18 0-1,1 0 1,-19 0 15,19 0 1,-19 0-1,19 0 0,-1 0-15,0 0-1,18 0 1,-53 17 0,53-17-16,-18 0 15,1 0 1,-1 0-16,-18 0 15,19 0-15,-19 0 16,19 0-16,-1 0 16,-17 0-16,17 0 15,-18 0-15,19 0 16,-36 36-16,53-36 16,-36 0-16,19 0 0,-19 0 15,19 0-15,-1 0 16,-18 0-16,19 0 15,-19 0-15,19 0 16,-1 0-16,-17 0 16,17 0-16,-18 0 15,19 0-15,-1 0 16,-17 0-16,17 0 16,-17 0-16,52 0 15,-17 0 1,18 0-1,-54 0-15,19 0 16,-19 0 0,18 0-16,18 0 0,-35 0 15,17 0-15,-17 0 16,17 0 0,36 0-16,-54 0 15,19 0 1,-1 0-16,-17 0 0,17 0 15,-18 0-15,19 0 16,-1 0-16,-17 0 16,17 0-16,-17 0 15,17 0-15,0 0 16,-17 0-16,17 0 0,-17 0 16,17 0-1,0 0-15,-17 0 0,17 0 16,-17 0-16,17 0 15,18 0-15,-18 0 16,18 0-16,0 0 16,-18 0-16,1 0 15,17 0-15,-36 0 16,19 0-16,-19 0 16,18 0-16,1 0 15,-19 0-15,19 0 16,-19 0-16,19 0 15,16 0-15,-34 0 0,17 0 16,1 0-16,-1 0 16,0 0-16,-17 0 15,35 0-15,-18 0 16,-17 0-16,17 0 16,-17 0-16,17 0 15,18 0-15,-36 0 16,36 0-16,-35 0 15,17 0-15,1 0 16,-19 0-16,18 0 16,-17 0-16,17-18 15,18 18-15,-17 0 0,-19 0 16,18 0 0,1 0-16,-1 0 0,0 0 15,-17 0-15,17 0 16,1 0-16,16-35 15,1 35-15,0 0 16,-17 0-16,16 0 16,1 0-16,-17 0 15,17 0-15,-1 0 16,1 0-16,0 0 16,0 0-16,-17 0 15,16 0-15,1 0 16,-17 0-16,17 0 15,-1 0-15,-16 0 0,17-36 16,0 36-16,-1 0 16,-16 0-16,17 0 15,0 0-15,-18 0 16,18 0-16,0 0 16,-18 0-16,18 0 15,0 0-15,-18 0 16,18 0-16,0-17 15,-18 17-15,18 0 16,-18 0-16,1 0 16,17 0-16,0 0 15,-18 0-15,18 0 16,0 0-16,-18 0 0,18 0 16,0 0-1,-18 0-15,0 0 0,18 0 16,-18 0-16,18 0 15,-17-35-15,-19 35 16,19 0-16,-1 0 16,-17 0-16,52 0 15,-17 0-15,-18 0 16,18 0-16,0 0 16,-18 0-16,1 0 15,-1 0-15,18 0 16,0 0-16,0 0 0,-18 0 15,0 0 1,1 0-16,-1 0 0,0 0 16,0 0-16,18 0 15,0 0-15,-18 0 16,18 0-16,0 0 16,-17 0-16,16 0 15,1 0-15,-17 0 16,17 0-16,0 0 15,-18 17-15,18-17 16,0 0-16,-18 0 16,18 0-16,0 0 15,0 0-15,-18 0 16,18 0-16,0 0 16,-36 0-16,36 0 0,-17 18 15,-19-18-15,19 0 16,-1 0-16,0 0 15,18 0-15,-35 0 16,17 0-16,0 0 16,-17 0-16,17 0 15,-17 0-15,35 0 16,-18 0-16,0 0 16,0 0-16,-17 0 15,17 0-15,1 0 16,17 0-1,0 0-15,-1 0 16,-34 0 0,17 0-16,18 0 15,-35 0 1,17 0 0,-17 0-1,17 0 1,0 0 15,1 0-15,-1 0-1,-17 0 1,34 0 0,1 0-1,-35 0 1,35 0-1,0 35 1,-35-35 0,34 0-1,1 0 1,-35 0 0,17 0-1,1 0 1,-1 0-1,0 0 1,-17 0 0</inkml:trace>
  <inkml:trace contextRef="#ctx0" brushRef="#br0" timeOffset="2556.9935">15152 11130 0,'0'-35'16,"35"35"-1,-35-53-15,35 35 0,-35-17 16,71 0-1,-53-1-15,17 1 0,18 18 16,0-19-16,17 1 16,-17 0-16,-18-18 15,54 0-15,-36 0 16,-1 0-16,-16 18 16,-1-1-16,0 36 15,-35-35-15,18 35 16,-18 18 31,-71 17-47,18 18 15,1 18-15,-19 17 0,18-18 16,0 1-16,-35 35 16,0 0-1,17-18-15,18-35 0,0-18 16,18 0-16,-18-17 15,71-18 64,-18-53-79,53 18 15,-18-18-15,18 17 16,0-52-16,17 18 0,-17 17 15,0 0 1,-18 18-16,1-1 0,-19 36 16,19-35-16,17 0 15,-53 52 63,-36 19-78,1-1 16,17 18-16,-17 0 16,0-18-16,0 36 0,-1-18 15,1-18-15,17-35 16,18 53-16,-35-53 16,70 0 15,1-53-16,-1 0-15,18 0 16,0 0-16,17-17 16,-52 17-16,35 0 15,-18 0-15,0 18 16,1 35 0,-54 35 15,18 18-31,-70 0 15,-1 17-15,36 1 0,-18 17 16,0-35-16,18-36 16,35 19-16,-36-36 15,36 35-15</inkml:trace>
  <inkml:trace contextRef="#ctx0" brushRef="#br0" timeOffset="8266.9143">11730 12012 0,'0'-35'31,"0"17"-16,0-17 17,-18 35-17,18-35-15,0 17 32,-35 18-17,17 0 1,18-35-1,-35 35-15,0 0 16,-1-36 0,1 36-16,0 0 15,0 0-15,-1 0 0,19 0 16,-19 0-16,19 0 16,-18 0-16,-1 0 15,19 0-15,-19-17 16,1 17-16,17 0 15,-17 0-15,17 0 16,-52-36 0,17 36-1,0 0 1,53-35-16,-35 35 16,0 0-1,35-35-15,-36 35 16,36-18-16,-17 18 15,-19-53-15,1 18 16,-18 35-16,36-35 16,-19 35-16,-17-18 15,0 18-15,-52-53 16,16 53-16,1 0 16,18-35-16,-19 35 15,1 0-15,-18-35 16,18 35-16,0 0 15,-18 0-15,-17-36 16,-1 36-16,36 0 16,-35-52-16,-1 52 0,18 0 15,-17 0 1,17-36-16,18 36 0,0 0 16,17 0-16,0 0 15,19 0-15,-19-35 16,-35 35-16,53 0 15,-17 0-15,17 0 16,17 0-16,-16 0 16,-1 0-16,17 18 15,1-18-15,-18 0 16,36 0-16,-19 0 16,36 17-16,-53-17 15,36 0-15,17 36 16,-36-36-1,36 35-15,-35-35 0,35 17 16,-17 36 0,17-17-16,-36-1 15,36 0 1,0 0-16,-35-35 16,35 18-16,-18-18 31,18 35-16,-35-35 1,35 53-16,-53-53 16,18 36-16,0-1 15,-1 0 1,1-35-16,35 53 16,-35-53-16,35 18 15,-36-18-15,36 53 16,-35-53-16,35 53 15,-17-53-15,17 17 16,-36 36 0,36-18-16,-35-17 15,35 35-15,0-18 16,-35-17-16,35 17 16,0 0-16,0-17 15,0 17-15,0 1 16,0-1-16,0 0 15,0-17 1,0 35-16,0 0 0,0-18 16,17 0-16,-17 0 15,0-17-15,0 17 16,0-17-16,36 17 16,-1 18-1,0 0 1,-35-35-16,18 17 15,-18 0-15,35 1 16,-35-19-16,53 18 16,-18-35-16,-17 53 0,17-53 15,0 36 1,-17-36-16,17 35 0,1-35 16,-1 53-16,0-18 15,-17-35-15,35 53 16,0-53-16,-18 53 15,0-53-15,18 35 16,18-35-16,17 36 16,-18-36-16,1 0 15,-18 0-15,18 35 16,17-35-16,18 0 16,-18 0-16,0 0 15,0 0-15,36 0 0,-1 0 16,1-35-1,-1 35-15,18-36 0,18 36 16,-36-53-16,-34 53 16,34-53-16,-17 1 15,-18 52-15,18-53 16,-18 53-16,18-71 16,-18 71-16,18-53 15,-18 53-15,0-53 16,1 53-16,16-70 15,-52 70-15,18-36 16,-18 36-16,17-53 16,1 53-16,-1-52 15,1 52-15,0-53 0,-19 53 16,19-71-16,-18 36 16,-18 0-16,18-1 15,0 1-15,-18 35 16,-17-53-16,17 53 15,-35-18-15,35 18 16,-35-35-16,18 35 16,-18-18-16,0-34 31,35 52-31,-35-53 16,0 0-1,18 53-15,-18-53 16,0 18-16,0 17 15,35-35-15,-35 18 16,0-1-16,0-16 0,0 16 16,0 19-16,0-19 15,0-17 1,0 18 0,0 0-1,-35 35-15,35-18 16,-35 18-16,17-35 15,-35 35 1,53-35 0,-70 35-16</inkml:trace>
  <inkml:trace contextRef="#ctx0" brushRef="#br0" timeOffset="11289.0929">13176 12965 0,'18'0'125,"17"17"-110,0-17 1,1 0-16,17 0 16,17 35-16,1-35 0,-1 0 15,-34 0-15,34 0 16,1 0-16,-1 36 16,-17-36-16,18 0 15,-1 0-15,18 0 16,1 0-16,-1 0 15,0 0-15,0 0 16,18 0-16,-18 0 16,0 0-16,-17 0 15,-18 0-15,17 0 16,1 0-16,0 0 16,-18 0-16,17 0 0,18 0 15,0 0 1,1 0-16,16 0 15,-16 0-15,-1 0 16,0 0-16,0 0 0,0 0 16,1 0-16,16 0 15,1 0-15,18 0 16,-36 0-16,35 0 16,1 0-16,17 0 15,-17 0-15,-1 0 16,0 0-16,-17 0 15,18 0-15,-54 0 0,19 0 16,-1 0-16,35 0 16,-35 0-16,1 0 15,-1 0-15,18 0 16,-53 0-16,17 0 16,-17 0-16,-18 0 15,1 0 1,-1 0-16,0 0 15,0 0-15,-17 0 16,17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09:44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4092 6809 0,'0'0'16,"0"35"125,18-35-141,35 0 15,-18 0 1,18 35-16,18-35 16,-19 0-1,-16 0-15,17 0 16,0 0-16,17 35 15,-17-35 1,18 0-16,-1 0 0,18 0 16,-17 0-16,17 0 15,0 36-15,0-36 16,18 0-16,-18 0 16,54 0-16,-19 0 15,1 0-15,-1 0 0,-17 0 16,-18 0-16,18 0 15,-53 0-15,17 35 16,1-35-16,-1 0 16,19 0-16,69 0 15,-69 0 1,16 0-16,1 0 16,-18 0-16,1 0 15,-19-18-15,1 18 16,-36 0-1,0 0-15,1 0 0,-19 0 16,19 0-16,-19 0 16,36 0-16,-18 0 15,-17 0-15,17 0 16,-35 18 0,36-18-1,-19 0 110</inkml:trace>
  <inkml:trace contextRef="#ctx0" brushRef="#br0" timeOffset="1614.4884">15716 6791 0,'-35'0'0,"17"0"16,-17 0 15,35-18-31,-18 18 31,36 0 94,35 0-109,-18 0-16,1 0 16,16 0-16,19 0 15,-18 0-15,17 0 16,19 18-16,16-18 16,-16 0-16,34 0 15,18 0-15,-17 0 16,17 0-16,18 0 15,158 0 1,-158 35-16,-18-35 16,-18 0-16,1 0 15,17 0-15,-18 0 16,-34 0-16,-19 0 16,18 0-16,-17 0 0,-36 0 15,18 0-15,-35 0 16,17 0-1,0 0 1</inkml:trace>
  <inkml:trace contextRef="#ctx0" brushRef="#br0" timeOffset="7482.9868">4269 8643 0,'0'18'109,"35"-18"-93,0 0-1,18 0 1,-35 0-16,17 0 15,0 0-15,1 0 16,16 0-16,1 0 16,-17 0-16,17 0 15,-1 0-15,-16 0 16,17 0-16,17-36 16,1 36-16,17 0 15,0 0-15,18-53 16,0 53-16,17 0 15,-34 0-15,-1 0 0,18 0 16,-1 0 0,1 0-16,-18 0 0,1 0 15,-1 0-15,0 0 16,0 0-16,0 0 16,-17 0-16,-1 0 15,1 0-15,17 0 16,0 0-16,-17 18 15,0-18-15,-36 0 16,18 0-16,0 0 16,-18 0-16,0 0 15,0 0-15,-17 0 0,17 0 16,1 0 0,-1 0 218</inkml:trace>
  <inkml:trace contextRef="#ctx0" brushRef="#br0" timeOffset="11835.3328">16827 8537 0,'18'0'16,"17"0"62,1 0-62,17 18-1,-18-18-15,0 0 16,-17 0-16,17 0 16,18 0-16,-18 0 15,18 0-15,18 0 16,-18 0-16,17 0 15,18 0-15,1 0 16,-1 0-16,18 0 0,-18 0 16,0 0-16,18 53 15,-18-53-15,0 0 16,0 0-16,1 0 16,-1 0-16,0 0 15,18 0-15,-18 0 16,0 0-16,36 35 15,-36-35-15,-18 0 16,1 0-16,17 0 16,0 35-16,-17-35 15,0 0-15,-1 0 16,1 36-16,-18-36 0,17 0 16,1 0-1,-1 0-15,-17 0 0,18 35 16,-1-35-16,1 0 15,-36 0-15,36 35 16,-18-35-16,-1 0 16,19 0-16,-36 0 15,36 0-15,-1 0 16,-17 0-16,0 0 16,0 35-16,0-35 15,-18 0-15,18 0 16,0 0-16,-18 0 15,18 0-15,-35 0 0,35 0 16,0 36 0,0-36-16,-18 0 0,18 0 15,-18 0-15,1 0 16,16 0-16,1 0 16,-17 0-16,17 0 15,-1 0-15,-16 0 16,17 0-16,-18 0 15,-17 0-15,17 35 16,0-35-16,-17 0 16,17 0-16,0 0 15,1 0 1,-1 0 0,-53 0 62,18-18-78,-35 18 15</inkml:trace>
  <inkml:trace contextRef="#ctx0" brushRef="#br0" timeOffset="14660.9494">3651 9402 0,'18'0'172,"35"0"-157,-18 0 1,-17 0-16,35 0 0,-36 0 16,36 0-16,0 0 15,0 0-15,18 0 16,87 17-16,-52-17 16,-18 0-16,36 0 15,-18 0-15,17 0 16,1 0-16,-1 53 15,18-53-15,18 0 16,-36 0-16,19 0 16,69 0-16,-52 35 15,-18-35-15,0 0 16,18 0-16,-18 0 0,35 0 16,-17 53-1,-18-53-15,36 0 0,-1 0 16,-17 36-16,-36-36 15,1 0-15,-1 52 16,-35-52-16,1 0 16,-19 0-16,1 36 15,-18-36-15,-18 0 16,0 0-16,0 0 16,-17 0-16,17 0 31</inkml:trace>
  <inkml:trace contextRef="#ctx0" brushRef="#br0" timeOffset="20246.5501">4427 11236 0,'18'0'157,"17"0"-142,-17 0 1,17 0-1,-17 0 1,17 0 0,18-18-1,-35 18-15,17 0 16,0 0-16,0 0 16,18 0-16,0-35 15,-35 35-15,17 0 16,1 0-16,-19 0 15,18 0-15,1 0 16,-1 0 0,0 0-16,-17 0 15,17 0-15,-17 0 16,17 0-16,0 18 16,-17-18-16,17 0 15,18 0-15,-18 0 31,36 0-31,-36 0 16,-17 0-16,17 0 16,-17 0-16,17 0 15,0 0-15,-17 0 16,17 0-16,-17 0 16,35 0-1,0 0 1,-18 0-1,18 0 1,0 0 0,-18 0-1,0 0-15,18 0 16,-17 0 0,17 0-1,0 0 1,-18 0-1,-35-18 1,53 18-16,0 0 16,-36 0-1,54 0 1,-71-18-16,53 18 16,-36 0-1,36 0 1,-17 0-16,16 0 15,19 0 1,-36 0-16,-17 0 16,17 0-1,18 0-15,-18 0 16,1 0 0,-19 0-16,19 0 15,-1 0-15,-17 0 16,17 0-16,-18 0 15,54 0 1,-36 0-16,-17 0 16,35 0-16,0 0 15,-36 0 1,36 0 0,-17 0-16,-19 0 15,36 0-15,0 18 16,-35-18-16,17 0 15,-17 0-15,17 0 16,18 0 0,-18 0-1,18 0 1,-18 0 0</inkml:trace>
  <inkml:trace contextRef="#ctx0" brushRef="#br0" timeOffset="22402.2462">5697 11994 0,'18'0'62,"0"0"-46,35 0 0,-1 0-1,-34 0 1,17 0-16,1 0 15,-19 0-15,19 0 16,16 0-16,-34 0 16,17 0-1,1 0-15,-19 0 16,19 0-16,-19 0 0,19 0 16,-1 0-16,18 36 15,-18-36-15,18 0 16,17 0-16,-34 0 15,17 0-15,0 35 16,-1-35-16,19 0 16,0 0-16,-1 0 15,-17 0-15,18 0 16,-1 0-16,1 0 0,-18 0 16,17 0-16,1 35 15,-1-35-15,1 0 16,-1 36-16,-34-36 15,17 0-15,0 35 16,-18-35-16,18 0 16,0 17-1,-36-17-15,19 36 0,-1-36 16,-18 0-16,19 35 16,-1-35-16,-17 0 15,17 35-15,0-35 16,-17 0-16,17 0 15,0 36-15,-17-36 0,35 0 16,-18 0-16,-17 0 16,17 0-16,0 17 15,1-17-15,-1 0 16,18 0-16,-35 0 16,34 0-16,-16 35 15,-1-35-15,0 0 16,-17 0-16,17 0 15,1 0-15,-1 0 16,18 0-16,0 36 16,-18-36-16,18 0 15,0 0-15,0 0 16,-18 35-16,18-35 16,0 0-16,-18 0 15,18 0-15,0 0 16,0 0-16,17 0 0,1 0 15,-1 0-15,-34 0 16,17 0-16,0 0 16,-1 0-16,19 0 15,-18 0-15,-18 0 16,18 0-16,0 0 16,-18 0-16,18 0 15,0-18-15,0 18 16,-18 0-16,18 0 15,0 0-15,-18 0 16,18-35-16,0 35 0,-17 0 16,17-35-16,-1 35 15,-34 0 1,35-35-16,-18 35 0,-17 0 16,35 0-16,0-18 15,-18 18-15,0 0 16,18-35-16,0 35 15,-35 0-15,17 0 16,0 0-16,-17 0 16,17 0-16,-17 0 15,17 0 1,0 0 0,-35-53 140,18 53-141</inkml:trace>
  <inkml:trace contextRef="#ctx0" brushRef="#br0" timeOffset="31840.0342">10795 13000 0,'0'-35'16,"0"-1"31,0 54 31,0 17-63,0-17-15,0 17 16,0 18-16,0-18 16,0 18-16,0 0 15,0 0-15,0 0 16,0 0-16,0-35 16,0 17-1,0-18 1,0-34 46,0-18-62,0-18 0,0 17 16,0-17-16,0 1 16,0 16-16,0-17 15,35 0-15,-35-17 16,0 35-1,36 35-15,-36-36 16,17 1 0,18 35 46,-35 18-62,0-1 0,36 19 16,-36 16-16,0-34 15,35 35-15,-35 0 16,0-35-16,18 35 16,-18-18-16,0 0 15,35 18-15,-35-18 16,0-17-16,0 35 16,0-18-1,0-53 48,0-17-32</inkml:trace>
  <inkml:trace contextRef="#ctx0" brushRef="#br0" timeOffset="32136.2206">10795 13194 0,'35'0'62,"-17"0"-62,17 0 16,0 0-16,-17 0 16,17 0-16,-17 0 15,17 0-15,18 0 16,-35-35 0,35 35-1</inkml:trace>
  <inkml:trace contextRef="#ctx0" brushRef="#br0" timeOffset="32820.2744">11359 13017 0,'-17'-35'31,"17"0"-15,-35 35-16,17 0 15,-35 0 1,18 0 0,-1 18-1,1 17 1,0 18 0,35-18-1,0 18 1,0-18-1,35-35 17,0 0-32,1 0 15,17-17 1,-18 17-16,0 0 16,-35-36-1,35 36-15,1 18 31,-36 17-15,0 1 0,0 16-1,-18 1-15,18-17 32,-53-36-32,53 53 0,-35-53 15,-18 35 1,0-35-1,53-18-15,0 1 16,0-19-16,-35 1 16</inkml:trace>
  <inkml:trace contextRef="#ctx0" brushRef="#br0" timeOffset="33482.4594">11747 13035 0,'-35'0'0,"35"-18"0,-35 18 16,17 0-1,-17 0 1,17 0-1,18 36-15,-35-36 16,35 53-16,0-36 16,-35-17-16,35 53 15,0-17 1,17-36 15,36 0-15,-35 0-16,17 0 15,-17 0-15,-18-18 16,53 18-16,-18 0 16,-17 0-1,-18 35 1,35-35 0,-35 18-16,0 35 15,0 0 1,-18-18-1,-35 18 1,1-53 0,16 0-1,1-35 1,35-1 0</inkml:trace>
  <inkml:trace contextRef="#ctx0" brushRef="#br0" timeOffset="34022.6116">12100 12823 0,'0'0'0,"-35"0"16,17 0 0,-35 18-1,18 53 1,35-54-16,0 36 0,0 0 16,0-18-16,0 18 15,0 0-15,0-17 16,0 16-16,18-16 15,-18-19-15,35-17 16,0 53-16,1-53 16,-19 36-16,19-36 15,-1 0-15,0 0 16,18 0 0,18 0-1</inkml:trace>
  <inkml:trace contextRef="#ctx0" brushRef="#br0" timeOffset="34410.079">12577 12859 0,'0'17'31,"-36"1"-31,36 35 15,-53 0-15,53 0 16,-53 0-16,53-18 16,-35 0-16,35 1 15,-18-19-15,18 18 16,-35 1-16,0-1 16</inkml:trace>
  <inkml:trace contextRef="#ctx0" brushRef="#br0" timeOffset="34719.8298">12330 13017 0,'35'18'15,"0"35"1,-35-35 0,35 17-16,-35-17 0,53 17 15,-53 0-15,36 0 16,17 18-1,-18-35 1,18-18 0,0 0-1,-36 0 1</inkml:trace>
  <inkml:trace contextRef="#ctx0" brushRef="#br0" timeOffset="35220.0862">12629 12753 0,'18'0'15,"-18"18"-15,18-18 16,-18 35-16,35-18 15,-35 19-15,53-1 16,-53 18-16,35-18 16,-35 36-16,0-1 15,0-34-15,0 34 16,0-17-16,0-18 16,0-17-16,0 17 15,0 1 1,0-1-1,-17-35 17,17-18-17</inkml:trace>
  <inkml:trace contextRef="#ctx0" brushRef="#br0" timeOffset="36643.4231">10178 12947 0,'17'0'31,"-34"0"63,-19 0-79,36 35-15,-17 0 16,-19 1 0,-16 17-1,16-53 1,36 53-16,-35-53 16,0 35-16,-18 0 15,17-35 1,54 0 62,35 18-47,-35-18-15,35 35-1,-18-35-15,0 35 16,0-35-16,18 53 16,-17-17-16,17-1 15,-36-18-15,18 54 16,18-36 0,-17-17-16,-1 17 31,-53-35 94</inkml:trace>
  <inkml:trace contextRef="#ctx0" brushRef="#br0" timeOffset="37268.8817">9948 13458 0,'36'18'78,"-19"17"-63,19-35 1,-1 36-16,-18-36 16,72 53-16,-54-1 15,-17-52-15,-18 36 16,35-36-16,-35 17 16,35-17 46,-17 0 1,35-17-48</inkml:trace>
  <inkml:trace contextRef="#ctx0" brushRef="#br0" timeOffset="38589.4945">13582 12788 0,'-35'0'94,"-18"53"-78,17-53-1,36 53-15,-52-53 16,52 53-16,-53-53 0,53 18 16,-36-18-16,36 35 15,-17-35 1,17 35-16,0-17 125,35-18-125,-35 35 16,53-35-16,-53 35 15,18 1-15,-18-1 16,52 0-16,-52-17 15,53 17-15,0 18 16,-17-53 0,-19 35-16,18 1 15,1-36 17,-36-18 61,-18 18-93</inkml:trace>
  <inkml:trace contextRef="#ctx0" brushRef="#br0" timeOffset="39126.5196">13176 13247 0,'18'0'62,"-18"17"-46,18 19-1,17-1 1,0 18-16,0-18 16,1 18-1,-1 0 1,-35-18 0,18-35-1,-18 18 1,35-18 93</inkml:trace>
  <inkml:trace contextRef="#ctx0" brushRef="#br0" timeOffset="40852.1541">9172 13247 0,'0'-18'47,"35"18"-47,-35-17 15,36-36 1,-36 17-16,17 36 16,-17-35-16,0 0 15,36-1-15,-36 19 16,0-18-16,35 35 15,-35-18-15,0 36 63,0 17-63,0-18 0,0 19 16,0-1-16,0 0 15,0 18-15,0 18 16,0-18-1,0 0-15,0 0 0,0-18 16,0 0-16,0 0 16,0 1-1,0 17 1,0-71 78,0 0-79,0-17 1</inkml:trace>
  <inkml:trace contextRef="#ctx0" brushRef="#br0" timeOffset="41323.3681">8678 13282 0,'71'0'47,"-36"0"-31,0 0-1,1 0 1,-1 0 31,-35 35-47</inkml:trace>
  <inkml:trace contextRef="#ctx0" brushRef="#br0" timeOffset="42720.9412">13917 13106 0,'18'0'31,"17"0"-16,0 0 1,1 0-16,34 0 16,-52 0-1,17 0-15,18 0 16,-35 0 0,17 0 15,-35-18 16,0 0-32,-18 18 1</inkml:trace>
  <inkml:trace contextRef="#ctx0" brushRef="#br0" timeOffset="43057.6826">14199 13000 0,'-35'0'0,"35"17"47,0 36-32,0-17 1,0 17 0,0-36-1,0 54 1,0-36 0,18-70 46</inkml:trace>
  <inkml:trace contextRef="#ctx0" brushRef="#br0" timeOffset="43801.0723">14570 13035 0,'0'-18'16,"0"-34"-1,0 16 1,0-17-1,17 53 1,-17-35-16,0 17 16,0-17-1,36 35 1,-36 35 62,0-17-78,0 17 16,0 18-16,35 0 15,-35 0-15,0 18 16,0-18-16,0-18 0,0 18 16,0 0-16,35-36 15,-35 19 1,0-54 93</inkml:trace>
  <inkml:trace contextRef="#ctx0" brushRef="#br0" timeOffset="45419.5013">15646 13035 0,'35'0'62,"0"0"-46,1 0 0,-1 0-1,0 0 1,0 0 0,1 0-16,-1 0 15,18 0-15,0 0 16,-18 0-16,0 0 0,-17 0 15,35 0 1,-53-18 93</inkml:trace>
  <inkml:trace contextRef="#ctx0" brushRef="#br0" timeOffset="45853.3676">16069 12912 0,'35'0'78,"-17"0"-78,-18 17 16,35-17-1,-35 18-15,53-18 16,-53 35-16,35-35 0,-35 35 16,36-35-1,-36 18-15,35-18 16,-35 35 15,-18-35-15,18 18-1,-35-18-15,17 35 16,-17-35 0,35 36-1,-35-36-15,35 17 16</inkml:trace>
  <inkml:trace contextRef="#ctx0" brushRef="#br0" timeOffset="47917.941">16845 12876 0,'0'18'47,"0"0"-31,0 17-16,0 18 15,0-18-15,0 18 16,0 0-16,0-35 16,0 17-16,0-17 15,0 17-15,0 0 16,0-17 0</inkml:trace>
  <inkml:trace contextRef="#ctx0" brushRef="#br0" timeOffset="48336.9761">16792 12859 0,'0'0'0,"0"-18"16,0-17 15,18 35-31,35 0 16,-18 0-1,0 0-15,18 35 16,-17 18-1,-36-35 1,17 17-16,-17 0 16,35 0-16,-35-17 15,0 53 1,0-36-16,0-17 16,-17 17-16,17 0 15,-71 0-15,54-17 16,-19 17-16,1-35 15,35 36-15,-18-36 0,18 17 16,-35-17 0</inkml:trace>
  <inkml:trace contextRef="#ctx0" brushRef="#br0" timeOffset="48669.6023">17145 13035 0,'35'0'15,"-35"35"17,18-35-32,-18 53 15,0-17 1,0-1 0,35-35-16,-35 35 15,0 0 1,0 1-1</inkml:trace>
  <inkml:trace contextRef="#ctx0" brushRef="#br0" timeOffset="49214.114">17498 12947 0,'0'-18'31,"-18"18"-31,-17 18 16,-18 17-1,18-17 1,70-18 62,0 0-62,18 0-1,0 35-15,-18 18 32,-35-18-32,0-17 15,0 17-15,0 18 16,0-35 0,-17-18-1,-19 35 1,19-35-1,-19 0 1,1-18 0,35 1 15</inkml:trace>
  <inkml:trace contextRef="#ctx0" brushRef="#br0" timeOffset="49651.1997">17815 12577 0,'0'52'47,"0"1"-47,0 0 16,0 18-16,0-1 16,0-34-16,0 34 15,0-17-15,0 18 16,0-36-16,0 18 15,0-18-15,0-17 16,0 35 0,0-18-1,-35-35 32</inkml:trace>
  <inkml:trace contextRef="#ctx0" brushRef="#br0" timeOffset="49889.1709">17727 13194 0,'0'-35'15,"35"35"1,-35-36 0,36 36-16,-1 0 15,18 0 1,-18 0 0,-17 0-1</inkml:trace>
  <inkml:trace contextRef="#ctx0" brushRef="#br0" timeOffset="50117.9048">17992 13194 0,'35'0'78,"0"0"-46</inkml:trace>
  <inkml:trace contextRef="#ctx0" brushRef="#br0" timeOffset="51209.6437">18891 12735 0,'0'-35'31,"-35"35"-15,0 0-1,-1 0 1,-34 18 0,35-18-1,35 53-15,-36-53 16,36 17-16,-35 36 16,35 0-1,0-35 1,0 17-1,35-35 1,18 0-16,-35 0 16,17 0-1,18-18-15,-18 18 16,1-35 0,-1 35-1,-35 18 1,18 35-1,-18-36 1,0 18-16,0-17 16,0 17-16,0 18 15,0-35 1,-36-18 15,1 0-31,0 0 16,-18 0-1,35 0 1</inkml:trace>
  <inkml:trace contextRef="#ctx0" brushRef="#br0" timeOffset="51510.4658">19209 12929 0,'0'18'31,"0"17"-15,0 18-1,0-18-15,0-17 0,0 35 32,0-35-32,35-18 15</inkml:trace>
  <inkml:trace contextRef="#ctx0" brushRef="#br0" timeOffset="52751.13">19350 13123 0,'0'-35'0,"35"0"15,-35-18 1,35 0-1,1 53 48,-36 35-47,0-17-1,0 17-15,35 0 0,-35-17 16,0 17-16,0 18 15,0-35 1,18-18 31,-18-18-31,0-35-1,0 18 1,0 17-16,0-17 15,0 17-15,53-17 0,-18 0 32,-18 35-17,-17 18 17,0 17-17,0 0-15,0-17 16,0 17-16,0 0 15,36-35 1,-36 18 0,0-53 46,35 35-62,-35-53 16,0 17-1,35 1-15,1 0 16,-36 70 47,0 0-48,35-35 1,-35 53-1,35-17-15,-17-36 16,17 0 15,-17 0-15,-18-36 0,35-17-1,-35 18 1,35-18-1,-35 89 48,-17-19-47,17 18-16,0-17 15,0 17-15,0 1 16,0-19-16,0 36 15,17-53 1,-17 36-16,18-36 16,52 0-1,-17 0 1,-35 0 0,-18-18-16</inkml:trace>
  <inkml:trace contextRef="#ctx0" brushRef="#br0" timeOffset="53032.4338">19932 12929 0,'18'0'63,"17"0"-48,0 0 1,18 0 0,-18 0-1</inkml:trace>
  <inkml:trace contextRef="#ctx0" brushRef="#br0" timeOffset="53277.9845">19932 13053 0,'18'0'32,"-1"0"-17,18 0 1,-17 0 0,17 0-1,-35-18 1</inkml:trace>
  <inkml:trace contextRef="#ctx0" brushRef="#br0" timeOffset="53509.7903">20055 12700 0,'0'-35'16,"0"-1"-1,53 36-15,-53-35 16,36 35 0,-1 0-1</inkml:trace>
  <inkml:trace contextRef="#ctx0" brushRef="#br0" timeOffset="53894.7736">20320 12612 0,'0'53'32,"0"0"-17,0 0-15,0-1 0,0 1 16,0-17 0,0 17-16,0-36 0,0 18 15,0 1-15,0-19 16,0 19-16,0-19 15,0 19-15,0-1 16,0-17 0,35-18 31,-35-36-16</inkml:trace>
  <inkml:trace contextRef="#ctx0" brushRef="#br0" timeOffset="54772.0457">20214 12929 0,'35'0'16,"1"0"-1,-19-35-15,19 35 16,-1 0-16,-17 0 0,17 0 16,0 0-1,0 0 1,-35 18-1,0 35 1,0-1 0,0-16-1,0-1 1,0 18 0,0-35-1,-17-18 1,17-36 46,0 1-62,0-18 16,35 18 0,-35 0-1,35 35-15,-35-36 16,18 36-16,17 0 15,0 0 17,-17 0-17,17 0 1,-17 0 0,-18 36 46,-35-36-46,-18 35-1,35-18 1,18 19 0,-35-36-16,35 35 15,0-17 1,0 17-1,35-35 1,0 35-16,-17-35 31,17 0-31,-17 0 16,17 0 15,-35-17-15</inkml:trace>
  <inkml:trace contextRef="#ctx0" brushRef="#br0" timeOffset="54988.864">20867 12965 0,'0'35'47,"0"-18"-31,35 19-1,-35-1 1</inkml:trace>
  <inkml:trace contextRef="#ctx0" brushRef="#br0" timeOffset="56256.4029">21325 12894 0,'0'-18'47,"-17"18"-31,-1 0-1,-17 0 1,-18 0-1,35 18 1,-17-18 0,35 35-16,0 18 15,-35-53 1,35 53-16,0-18 16,17 18-1,19-17 1,-1-1-1,0-35 1,18 0 0,-18 0-1,-17 0 1,17 0 0,-35-18-16,0-17 15,36 0 1,-36-1-16,0 1 15,0 17-15,35-34 16,-35 16 0,18 36 31,-18 18-32,35 35 1,-35-18-1,35 0 1,-35 1-16,35-1 16,-35-17-16,0 17 0,18-35 15,-18 35-15,0 0 32</inkml:trace>
  <inkml:trace contextRef="#ctx0" brushRef="#br0" timeOffset="56510.6681">21361 13176 0,'17'0'15,"1"0"1,35 0 0,-35 0-16,17 0 15,0 0-15,-17 0 16,35 0 0,-36 0-1</inkml:trace>
  <inkml:trace contextRef="#ctx0" brushRef="#br0" timeOffset="113132.2835">9490 8484 0,'0'0'0,"0"-35"32,17 17-17,-17-17-15,53-18 16,-53 0-16,53-17 16,-53 17-16,35-18 15,-35 1-15</inkml:trace>
  <inkml:trace contextRef="#ctx0" brushRef="#br0" timeOffset="121426.5954">10971 14499 0,'0'35'125,"0"1"-125,0-1 16,0 18-16,-17 17 15,17-17-15,0-17 16,0 17-16,0-1 15,0-16-15,0-1 16,0-17 0,0-54 93</inkml:trace>
  <inkml:trace contextRef="#ctx0" brushRef="#br0" timeOffset="121938.8739">10954 14922 0,'0'-35'15,"0"18"1,0-19-1,0 19 1,0-36 0,0 0-1,0 35-15,0-17 16,0 17-16,0-17 16,17 0-16,-17 17 15,0-17-15,36 35 16,-36-35-16,17 35 47,-17 17-47,53-17 15,-18 35 1,18 18-16,-53-35 16,53 35-16,-53-18 15,0 0-15,18 18 16,-18 0-16,0-17 15,0-1-15,0 0 16,0-17-16,35-18 16,-35 53-16,0-18 31,0-53 63</inkml:trace>
  <inkml:trace contextRef="#ctx0" brushRef="#br0" timeOffset="122215.8681">10989 14905 0,'0'-35'16,"18"35"0,35-36-1,-36 36 1,18 0-16,1 0 15,17 0 1,-18 0-16,0 0 16,-17 0-16,17-17 15,0 17-15</inkml:trace>
  <inkml:trace contextRef="#ctx0" brushRef="#br0" timeOffset="123092.9432">11571 14464 0,'-18'0'0,"-17"0"16,18 0-1,-19 0-15,-17 0 16,53 53-16,-53-18 16,53 18-1,-17-18 1,17 1-1,0-1 1,35-35 0,18 0-1,-18 0 1,1-18-16,-1 18 16,-18-35-16,19 35 15,-1 0-15,0 0 16,18 0-1,-18 18 1,-35 34 0,18-52-1,-18 36-15,0-1 16,0 18 0,-18-53-16,18 35 15,-52-35-15,16 35 16,19-35-16,-54 0 15,36 0 1,17 0-16,-17 0 16,17 0-16,18-35 15,0 18 1</inkml:trace>
  <inkml:trace contextRef="#ctx0" brushRef="#br0" timeOffset="123760.4449">11942 14499 0,'-36'0'16,"19"0"-1,-19 0 1,1 0-1,0 35 1,35 1-16,-18-1 16,18 0-1,0 18 1,0-35 0,35-18-1,1 0 1,17 0-1,-18 0 1,-17 0-16,17 0 16,0 0-16,-17 0 15,17 0-15,0 0 16,-17 0 0,-18 17-1,0 36 1,0-17-16,0-19 15,0 36 1,0-18 0,-71-35-16,36 36 15,0-36-15,0 35 16,-1-35 0,1-18-1</inkml:trace>
  <inkml:trace contextRef="#ctx0" brushRef="#br0" timeOffset="124248.4487">12418 14446 0,'-36'0'16,"1"0"0,0 18-1,0 52 1,35-17-16,-36-17 16,36-1-16,0 18 15,0 0-15,0-18 16,0 18-16,0-18 15,0-17-15,36 17 0,-36 0 16,17-35-16,-17 36 16,36-36-16,-1 35 15,-18-35 1,36 0 0,-53-18-1</inkml:trace>
  <inkml:trace contextRef="#ctx0" brushRef="#br0" timeOffset="124564.4609">12823 14587 0,'-35'0'32,"-18"71"-17,53-36-15,-53 18 16,18 0-16,35-18 16,-53 18-16,53 0 15,-53-18-15,53-17 16,-17 17-16</inkml:trace>
  <inkml:trace contextRef="#ctx0" brushRef="#br0" timeOffset="124860.1969">12524 14658 0,'0'35'16,"0"0"0,35 1-16,-35-1 15,35-17 1,-35 17-16,53 0 15,-53-17-15,53 17 0,-35-35 16,-18 35-16,53-35 16,-18 36-1,-18-36 1</inkml:trace>
  <inkml:trace contextRef="#ctx0" brushRef="#br0" timeOffset="125344.9794">12823 14429 0,'0'-36'15,"-17"36"79</inkml:trace>
  <inkml:trace contextRef="#ctx0" brushRef="#br0" timeOffset="125874.7803">12859 14376 0,'17'0'47,"19"0"-32,-1 53 1,-35-18-1,53 0-15,-53 0 0,17 18 16,-17 0-16,0-17 16,0 16-16,0 1 15,0-17-15,0-1 16,0 0-16,0-17 16,0 35-1,0-18 1</inkml:trace>
  <inkml:trace contextRef="#ctx0" brushRef="#br0" timeOffset="128459.4855">13617 14252 0,'0'18'109,"-35"35"-93,0-18-1,-36 36 1,36-71-16,0 53 16,35-36-16,-36-17 15,36 53-15,-35-53 16,35 35-16,-35-35 16,35 18-1,-18-18 16,18 35 79,35 1-79,18-19-15,18 18-1,-36-35 1,0 53-16,-17-53 0,17 53 16,1-53-16,-36 53 15,17-53 1,-17 18-16,35-18 0,-35 35 15,18-35 1</inkml:trace>
  <inkml:trace contextRef="#ctx0" brushRef="#br0" timeOffset="130557.6807">13917 14587 0,'18'0'93,"17"0"-77,18 0 0,-35-17-1,17 17-15,-18 0 16,36 0-16,-17 0 15,-19 0 126</inkml:trace>
  <inkml:trace contextRef="#ctx0" brushRef="#br0" timeOffset="131449.4089">14534 14623 0,'0'-36'47,"0"19"-32,0-19 1,0 1-16,0-18 16,0 18-1,0 0-15,0-1 16,18 1-1,-18 53 48,0-1-47,0 36-16,35 0 15,-35-17 1,0 16-16,0 19 0,0 0 15,0-19-15,0 1 16,0-17-16,0-19 16,36 19-1,-19-36 79,19-18-78,-1 18-1</inkml:trace>
  <inkml:trace contextRef="#ctx0" brushRef="#br0" timeOffset="132163.7161">15434 14552 0,'35'0'47,"1"0"-32,-1 0-15,0 0 16,-17 0-16,17 0 16,0 0-16,1 0 15,-1-35-15,0 35 16,18 0-16,0 0 15,-35 0-15,35 0 16,-53-18-16,35 18 16</inkml:trace>
  <inkml:trace contextRef="#ctx0" brushRef="#br0" timeOffset="132625.5424">15822 14376 0,'53'0'63,"18"17"-48,-19-17 1,-34 0-16,-18 36 16,53-36-16,0 0 15,-53 17 1,18-17-16,17 0 16,-35 36-1,0-19 16,0 18-15,0 1 0,-18-36-1,18 17-15,-17-17 16,17 53-16,-36-53 16,36 53-16,-35-53 15</inkml:trace>
  <inkml:trace contextRef="#ctx0" brushRef="#br0" timeOffset="134224.7119">16898 14376 0</inkml:trace>
  <inkml:trace contextRef="#ctx0" brushRef="#br0" timeOffset="136384.8505">16863 14358 0,'17'0'79,"-17"35"-48,0 18-16,0-35-15,0 17 16,0 0-16,0 18 16,0 0-16,0-17 15,0-1-15,0 18 16,0-89 46,0 1-46,0 18 0,0-36-16,0 17 15,0-17-15,0 1 0,0-1 16,0 17-16,0-17 16,18 18-16,-18 0 15,35 35 1,-35-35-1,36 35-15,-19 0 32,-17 17-32,0 18 15,0 18-15,0 18 16,36 0 0,-36-1-16,0-17 0,0 0 15,0 0 1,0-18-16,0 0 15,0 18-15,35-53 16,-35 18 0,-18-53 31,-17-1-32</inkml:trace>
  <inkml:trace contextRef="#ctx0" brushRef="#br0" timeOffset="136625.5471">16863 14570 0,'17'0'47,"19"0"-47,34 0 31,-34 0-31,-19 0 16,18-36-16,36 36 16,-53 0-16,-18-35 15</inkml:trace>
  <inkml:trace contextRef="#ctx0" brushRef="#br0" timeOffset="137127.2064">17357 14393 0,'0'-35'0,"-36"35"31,1 0-31,17 0 16,18 18 0,-35-18-1,35 17-15,-17-17 16,17 36 0,52-36 46,-16 35-46,-19-35-16,19 0 15,-1 18-15,-17-18 16,17 35-16,0 18 16,-35 0-1,0-18 1,-18-35-1,18 35-15,-35-35 0,0 0 16,35 18 0,-88-18-1,35 0 1,53-53 0,0 0-16</inkml:trace>
  <inkml:trace contextRef="#ctx0" brushRef="#br0" timeOffset="137760.7372">17798 14376 0,'-18'-18'15,"-17"18"1,-1 0-1,-16 0 1,-1 18 0,35-1-1,-17-17 1,35 36-16,0-1 31,17-35-15,19 0-1,34 35 1,-35-35-16,-17 0 16,17 0-16,1 0 15,-19 18-15,19-18 16,16 35 0,-52 0-1,0-17 1,-17 17-1,-18-35-15,17 36 16,-17-36-16,-1 35 16,19-35-16,-19 0 0,-16 0 15,34 0 1,18-35 0,0-18-1</inkml:trace>
  <inkml:trace contextRef="#ctx0" brushRef="#br0" timeOffset="138141.5964">18062 14358 0,'0'35'47,"0"1"-32,0-19-15,0 19 16,0-19-16,0 18 0,0 1 16,18 34-1,-18-52 1,0 17 0,0-17-1,0 17 1</inkml:trace>
  <inkml:trace contextRef="#ctx0" brushRef="#br0" timeOffset="140044.1925">18309 14764 0,'-17'0'47,"-19"0"-16,36-36-15,0 1 0,0 0-16,0 0 15,0 17-15,0-17 16,0 17-16,0-17 15,0-18-15,18 53 47,17 35-15,-35 0-32,0-17 15,35 17-15,-35 1 16,18-1-16,-18 18 15,0-18-15,35 0 16,-35 1 0,36-36-16,-36-18 62,0-17-46,-18-1-1,18-16-15,0 16 16,0-17-16,0 0 0,0 36 16,18 17-16,-18-53 15,35 53 1,0 0 0,0 35 15,-35 18-31,0-18 0,36 18 15,-36 0-15,0-35 16,17 17-16,-17 18 16,36-53-1,-36-35 48,0 17-63,0-17 15,0 0-15,0 17 16,0-17-16,35-1 16,-35 19-16,0-19 15,18 36-15,-18 18 47,0 0-31,0 17-16,35 0 15,-35-17-15,0 17 16,35 0-16,-35-17 16,35-18-16,-35 35 15,18-35 1,-18-17 15,0-19-31,0 1 16,35 0-1,-35 17-15,0-17 0,0 17 16,0-17-16,0 0 16,0 17-1,0 53 32,0 1-31,0-19-16,0 19 15,0-19-15,0 19 16,53-1-16,0 18 16,-18-53-1,18 0 1,0 0 0,-35-36-1,-18-16 1,0-1-1</inkml:trace>
  <inkml:trace contextRef="#ctx0" brushRef="#br0" timeOffset="140285.5434">18856 14429 0,'18'0'47,"-1"0"-47,19-18 16,-1 18-16,0 0 16</inkml:trace>
  <inkml:trace contextRef="#ctx0" brushRef="#br0" timeOffset="140494.9928">18821 14499 0,'0'35'16,"17"-35"15,-17 18-15,36-18-16,-1 0 15,18 0 1,-18 0 0,-17 0-16</inkml:trace>
  <inkml:trace contextRef="#ctx0" brushRef="#br0" timeOffset="140791.6754">19173 14446 0,'36'18'62,"-36"35"-46,0-36-16,0 19 16,0-1-16,0-17 15,35 17-15,-35 18 16,0-36 15,-18-17 0</inkml:trace>
  <inkml:trace contextRef="#ctx0" brushRef="#br0" timeOffset="141695.9741">19103 14464 0,'0'-35'16,"35"35"-1,36-36 1,-36 36 0,-17 0-16,17-17 15,18 17 1,-36 0-1,19 0 1,-19 0-16,19 0 31,-36 53-31,0-18 16,0-17-16,35 17 16,-35-18-16,0 19 15,0-1-15,0-17 16,0 17-16,0 18 15,0-36 17,0-52 30,0 0-62,0 0 16,-18-1-1,18 19-15,0-19 16,0 19-16,0-18 16,0-1-16,18 36 15,-18-53-15,35 53 0,1-35 16,16 35 0,-16 0-1,17 0 1,0 0-1,-36 0 1,-17 18-16,0-1 16,0 19 15,-17-1-15,-36-17-1,17-18 1,36 52-16,-17-52 15,17 36-15,0-19 16,0 19 0,0-1 15,53-35-15,-53 18-1,53-18 1,-36 0-16,18 0 15,-17 0 1</inkml:trace>
  <inkml:trace contextRef="#ctx0" brushRef="#br0" timeOffset="141928.3535">19950 14499 0,'0'35'47,"35"-35"-47,-35 36 16,0-1-16,0 0 15,0-17 1,17-18-16,-17 35 15,36-35 1</inkml:trace>
  <inkml:trace contextRef="#ctx0" brushRef="#br0" timeOffset="142219.5771">20038 14693 0,'0'-35'16,"0"0"-1,35-1-15,-35 1 16,0 17-1,0-17-15,35 0 16,-35 0-16,18 35 16,17 0 31,-17 0-32,-18 53 1,0-36-16,35 18 15,-35 1-15,35-1 16,-35 0 0,0 1-16</inkml:trace>
  <inkml:trace contextRef="#ctx0" brushRef="#br0" timeOffset="142410.0684">20091 14658 0,'-18'0'16,"71"0"31,0 0-31,-53-18-16,53 18 15,-18 0 1,0 0-16,-35-35 0,36 35 15</inkml:trace>
  <inkml:trace contextRef="#ctx0" brushRef="#br0" timeOffset="143382.2506">20973 14746 0,'0'-18'47,"0"-17"-31,0 0-16,0 0 15,0-1-15,0-17 16,0 1-16,0-1 16,0-18-16,-36-17 15,36 17-15,0 18 16,0 36-16,0-19 16,0 54 15,0 0-31,18 35 15,-18 17-15,0 18 16,53-17-16,-53 0 16,53-1-16,-53 1 15,53-18-15,-53-36 16,35-17-16,-17 0 31,17-35 0,-35-18-31,0 0 0,0 0 16,0-35-16,0 0 16,0-18-1,0 53-15,0-18 0,0 19 16,0 34-16,35 18 16,-35-35-16</inkml:trace>
  <inkml:trace contextRef="#ctx0" brushRef="#br0" timeOffset="143770.2116">21378 14464 0,'0'0'0,"0"53"0,0-18 16,0 0-1,36-35 1,-36 36-16,35-36 15,0 35 1,18-35 0,0 0-1,-18 0-15,1 0 16,-36-18 0,0-17 15</inkml:trace>
  <inkml:trace contextRef="#ctx0" brushRef="#br0" timeOffset="144018.5483">21378 14411 0,'36'-18'47,"34"18"-32,-17 0 1,0 0 0,-18 0-1</inkml:trace>
  <inkml:trace contextRef="#ctx0" brushRef="#br0" timeOffset="144257.9241">21414 14534 0,'17'0'47,"19"0"-32,-1 0 1,-18 0-16,19 0 16,-1 0-16,-17 0 15,17-17-15</inkml:trace>
  <inkml:trace contextRef="#ctx0" brushRef="#br0" timeOffset="144747.6517">21960 14393 0,'-35'-17'47,"0"17"-32,17 0 1,-35 0 0,18 35-1,35 0 1,-18 1-16,18-1 16,0 18-1,0 0 1,0-36-1,36-17-15,-36 36 16,35-36-16,0 0 16,36 0-1,-54 0-15,36 0 16,-17 0 0</inkml:trace>
  <inkml:trace contextRef="#ctx0" brushRef="#br0" timeOffset="145384.5021">21925 14552 0,'18'0'16,"-1"0"0,19 0-1,-19 0 1,19 0 0,-1 35-1,-35 1 1,0-1-1,35 0 1,-35 0 0,18-35-1,-18-17 48,35 17-63,-35-35 15,0 17-15,0-17 16,0 17-16,35-17 0,-35-18 16,0 35-16,18-17 15,-18 0 1,35-1-16,-35 54 47,0 35-32,36-35 1,-36 17 0,0 0-16,35-17 0,-35 35 15,0-18-15,0 0 16,0 0 15</inkml:trace>
  <inkml:trace contextRef="#ctx0" brushRef="#br0" timeOffset="145616.896">22225 14623 0,'18'0'47,"-1"0"-47,19 0 31,-19 0-31,36 0 16,0-36 0</inkml:trace>
  <inkml:trace contextRef="#ctx0" brushRef="#br0" timeOffset="145976.9595">22595 13847 0,'0'35'47,"-17"0"-47,17 0 15,0 18-15,0 0 16,0 0-16,0 18 16,0-1-16,0 1 15,0-36-15,0 18 16,0 0-16,0-18 16,0 0-16,0 18 15,0-35 1,-18-18 46,-17 0-46</inkml:trace>
  <inkml:trace contextRef="#ctx0" brushRef="#br0" timeOffset="146367.4368">22507 14464 0,'0'-35'0,"35"35"47,18 0-47,-17 0 15,17 0 1,-36 0 0,19 0-1,-1 0 17,-35 17-1,0 36-16,0-18 1,0 18 0,0-17-1,0-19 1,17-17 0</inkml:trace>
  <inkml:trace contextRef="#ctx0" brushRef="#br0" timeOffset="146785.9913">22878 14393 0,'0'18'47,"0"17"-47,0 1 15,0-19-15,0 18 16,0-17-16,35-18 16,-35 53-16,35-53 15,-17 0 1,17 0-1,0-18 1,-35 1-16,18-19 0,-18 1 16,0 0-16,0-18 15,35 18-15,-35 17 16,36-17-16,-36-1 16,35 1-1</inkml:trace>
  <inkml:trace contextRef="#ctx0" brushRef="#br0" timeOffset="147209.3487">23142 14587 0,'0'-70'31,"35"35"-15,-35 17-16,0-17 15,36-18 1,-1 17-1,0 36 1,-17 0 0,17 36 15,-35-1-31,0-17 16,0 17-16,0 0 15,0-17-15,0 35 16,36-53-1,-36 17-15,-18-17 47</inkml:trace>
  <inkml:trace contextRef="#ctx0" brushRef="#br0" timeOffset="147416.7884">23142 14499 0,'0'0'16,"35"0"31,-17 0-31,17 18-1,1-18 1,-19 0-1</inkml:trace>
  <inkml:trace contextRef="#ctx0" brushRef="#br0" timeOffset="151710.1499">10954 16016 0,'0'35'93,"0"1"-93,0-1 16,0 18-16,0 0 16,0-18-16,0 36 15,0-18 1,-18 17-16,18-35 15,0-52 48,0-1-47,0-35-16,0 0 15,0 18-15,0-36 16,0 1-16,0-1 15,-35 1-15,35 17 0,0-18 16,0 18-16,0 36 16,17-36-1,1 53 1,17 0 0,18 0-1,-53 35 1,36 0-1,-36 18-15,70 18 0,-70-1 16,35 1-16,-35 17 16,36-17-16,-36-1 15,35 1-15,-35-18 16,18-36-16,-18 36 16,35-53-1,-53 0 48,18-35-63,-35 35 15,0-18-15</inkml:trace>
  <inkml:trace contextRef="#ctx0" brushRef="#br0" timeOffset="151934.549">11024 16369 0,'0'-18'31,"36"18"-15,-1 0 0,0 0-16,-17 0 15,17 0-15,0-35 16,-17 35-16,17 0 15,1 0-15,-19 0 16,18 0-16,-17 0 16</inkml:trace>
  <inkml:trace contextRef="#ctx0" brushRef="#br0" timeOffset="152445.9412">11642 16122 0,'0'0'15,"-53"0"-15,35 0 0,-17-35 16,0 35-16,17 0 16,-17 0-16,-1 0 15,36 35 1,-53-35-16,53 35 15,0-17 1,36-18 15,-1 0-15,0 0 0,-17 0-16,17 0 15,0 0-15,-17 0 16,17 0-16,-35 35 15,53-35-15,-35 35 16,-18-17 0,0 17-1,-35 18 1,-18-17 0,0-36-1,35 0 1,-35 0-1,18 0 1,35-36-16,0 1 16</inkml:trace>
  <inkml:trace contextRef="#ctx0" brushRef="#br0" timeOffset="152961.1734">11994 16051 0,'-35'0'16,"35"-17"-16,-53 17 15,0 0 1,18 0 0,0 17-1,35 1 1,0 17 0,53-35 15,17 36-16,-34-36-15,-19 0 16,18 0-16,1 35 16,-19-35-16,19 0 15,-1 35-15,0 0 16,-35 18 15,-35-53-31,0 36 16,17-36-16,-17 17 0,-1-17 15,19 0-15,-36 0 16,18 0 0</inkml:trace>
  <inkml:trace contextRef="#ctx0" brushRef="#br0" timeOffset="153358.0427">12453 15769 0,'0'0'0,"-35"0"0,17 0 16,-17 0-16,-18 53 15,53-35 1,-35 35-16,35 0 16,0-18-16,0 18 15,0 0-15,0-18 16,17 18-16,-17 0 15,53-18-15,-18-35 16,-17 53-16,17-53 16,1 18-16,-1-18 15,0 0 1</inkml:trace>
  <inkml:trace contextRef="#ctx0" brushRef="#br0" timeOffset="153718.1817">12982 15893 0,'-35'0'0,"0"35"16,-1 0-16,-17 0 15,18 18-15,-18 0 0,18 0 16,35-18-1,-53-17-15,53 17 16,-35-35-16</inkml:trace>
  <inkml:trace contextRef="#ctx0" brushRef="#br0" timeOffset="153972.51">12682 15981 0,'36'0'16,"-36"17"0,53 36-1,-18 0 1,-35-17-16,53-36 15,-53 35-15,35-35 16,18 35 0,0-35-1,-36 0 1</inkml:trace>
  <inkml:trace contextRef="#ctx0" brushRef="#br0" timeOffset="154405.6919">13000 15663 0,'35'0'0,"0"0"16,1 53 0,-1-17-16,-17 16 0,17 1 15,0-17-15,-35 17 16,35-1-16,-35 1 15,0 0-15,0 0 16,0 0 0,0-35-16,0 17 15,0 18-15,-17-35 16,34-18 46</inkml:trace>
  <inkml:trace contextRef="#ctx0" brushRef="#br0" timeOffset="155699.9323">13529 15681 0,'18'18'47,"17"17"-32,0-35-15,-35 35 0,35-35 16,18 35 0,0 1-1,-17-36-15,-19 0 16,19 35-16,16-35 16,-34 0 15,-36 35 109,18 1-124,-70-19-16,52 36 16,-35 0-16,-17 35 15,17-17-15,0-18 16,-18 0-16,36-18 16,35-17-16,-18-18 15,18 35-15,-35 0 16</inkml:trace>
  <inkml:trace contextRef="#ctx0" brushRef="#br0" timeOffset="157559.3227">14235 15946 0,'35'0'47,"18"0"-16,-36 0-31,36 0 16,0 0 0,-35 0-16,17 0 15,0 0-15,-17 0 16,35 0 0,-35 0-1</inkml:trace>
  <inkml:trace contextRef="#ctx0" brushRef="#br0" timeOffset="158011.1243">14376 15804 0,'0'18'32,"0"0"-17,0 17-15,0-17 16,17 17-16,-17 0 16,0-17-16,0 17 15,36 0-15,-36-17 16,0 35-1,0-18 1,35-35 47,-35-17-63,18 17 15,-18-36-15</inkml:trace>
  <inkml:trace contextRef="#ctx0" brushRef="#br0" timeOffset="158698.7047">14834 15928 0,'0'-35'0,"18"-18"15,-18 0 1,0 35-1,0-17-15,35 0 16,-35 17-16,0-17 16,18 35 62,-18 35-78,0 0 15,35 1-15,-35 16 16,0 1-16,0-17 16,0-1-16,0 0 15,0-17-15,0 17 16,0-17-16,0 17 16,35 0-1,1-35 48</inkml:trace>
  <inkml:trace contextRef="#ctx0" brushRef="#br0" timeOffset="159575.7719">15610 15804 0,'36'0'62,"-1"0"-62,0 0 16,18 0-16,0 0 16,0 0-16,18 0 15,-1 0-15,-17 0 16,-18 0-16,18 0 15,0 0-15,-35 0 16,17 0-16,-17 0 16</inkml:trace>
  <inkml:trace contextRef="#ctx0" brushRef="#br0" timeOffset="159942.1339">16157 15734 0,'18'0'16,"17"0"0,0 0-1,1 0-15,34 0 16,-52 35-1,17-35 1,-35 18 0,0 17-1,0 0 1,-17-17 15,-19 17-31,19 1 16,17-1 15</inkml:trace>
  <inkml:trace contextRef="#ctx0" brushRef="#br0" timeOffset="161414.04">17145 15575 0,'0'88'31,"0"-35"-15,0 18-16,0-18 0,0 17 15,0 1 1,-35-1-16,35-17 0,0-17 15,0-1-15,0-18 16,0-52 47,0 0-63,0-18 15,0 0-15,0-17 16,17-1-16,-17-17 15,0 0-15,53-36 16,-53 106-16,36-17 16,-1 35 31,-18 53-32,-17 0-15,36 18 16,-36 17-16,53 18 15,-53-18-15,0-18 16,35-17-16,-35 18 16,0-18-1,0-18-15,18-35 0,-18 18 16,-18-36 31,-17 18-32,-1-53-15</inkml:trace>
  <inkml:trace contextRef="#ctx0" brushRef="#br0" timeOffset="161615.5088">17163 16051 0,'17'0'16,"19"0"-1,-1 0 1,0-17-16,0 17 16,-17 0-16,17 0 15,-17 0-15,17 0 16,0 0-16,-17 0 16,17-36-16</inkml:trace>
  <inkml:trace contextRef="#ctx0" brushRef="#br0" timeOffset="162095.8742">17657 15822 0,'0'0'0,"-53"0"0,0 0 15,17 0 1,19 35-1,17 1 17,0-1-1,53-35-15,-18 0-16,0 0 15,18 0 1,-53 18-1,53-18-15,-53 35 0,0-18 16,0 19 0,0-1-1,-18-35 1,-17 18-16,18-18 16,17 35-16,-53-35 15,0 0 1,35 0-1,-17-35 1,35-18 0,0 35-1,0-17 1</inkml:trace>
  <inkml:trace contextRef="#ctx0" brushRef="#br0" timeOffset="162625.9756">18027 15787 0,'0'0'0,"-53"0"0,0 0 16,35 0-1,-17 0 1,35 35 15,0 0-15,35-35-1,-35 18-15,36-18 16,-36 35-16,35-35 16,-35 18-16,35-18 15,-35 35-15,53-35 0,-53 53 16,35-53-16,-35 18 16,0 17 15,-35-35-31,0 0 15,17 0-15,-17 0 16,17 0-16,-17 0 16,0 0-16,17 0 15,-17 0 1,35-18 0</inkml:trace>
  <inkml:trace contextRef="#ctx0" brushRef="#br0" timeOffset="162853.3672">18239 15857 0,'17'36'16,"-17"-1"-1,0-17 1,0 34 0,0 1-1,36-53-15,-36 36 16,35-36-16</inkml:trace>
  <inkml:trace contextRef="#ctx0" brushRef="#br0" timeOffset="164000.3363">18433 16087 0,'0'-36'16,"0"-17"-1,0 18 1,35-35 0,-35 34-1,35 36-15,-35-17 16,18 17-16,17 0 31,0 53 0,-35-18-31,0-17 16,0 34 0,18-16-1,-18-19 17,0-52 14,0-18-30,0 36-16,0-19 16,35-17-1,1 36 1,-1 17 0,0 17 15,-35 19-16,0-1-15,0-17 0,0 17 16,18 0-16,-18-17 16,35-18-1,0 0 17,-35-36 14,0-16-30,18 52-16,-18-36 16,35 36-16,-35-35 15,18 53 32,-18 35-31,0-36-16,35-17 15,-35 53-15,35-53 16,-35 18-16,18-18 16,17 0-1,-17 0 1,17 0 0,-35-53-1,36 18 1,-36 17-16,0-17 15,0-1-15,0 1 16,35 35-16,-35 35 47,0-17-31,0 17-1,0 1-15,0-1 16,17 0-1,36-35 1,-53 35-16,53-35 16,-35 0-1,17 0 1,-35-17 0</inkml:trace>
  <inkml:trace contextRef="#ctx0" brushRef="#br0" timeOffset="164228.7262">19191 15769 0,'0'0'0,"18"0"16,17-35-1,-17 35-15,17 0 16,18 0 0</inkml:trace>
  <inkml:trace contextRef="#ctx0" brushRef="#br0" timeOffset="164437.1694">19138 15875 0,'18'0'31,"-18"35"-31,53-35 0,0 0 16,-18 0-1,0 0-15,-17 0 16,35-17 0</inkml:trace>
  <inkml:trace contextRef="#ctx0" brushRef="#br0" timeOffset="164826.0321">19597 15293 0,'0'35'47,"0"18"-31,0 0-16,0-18 15,0 36-15,0-1 16,0 1-16,0-18 16,0 17-16,0-17 15,0 0-15,0-35 16,0 17-16,0-17 16,-35-18 62</inkml:trace>
  <inkml:trace contextRef="#ctx0" brushRef="#br0" timeOffset="165661.094">19473 15840 0,'36'0'15,"-36"-36"-15,17 36 16,19 0-16,-1 0 16,18-35-1,0 35 1,0 0-1,-36 0 1,18 0 0,-35 35 15,36-35-31,-36 36 0,0-1 16,0 18-1,0-18 1,0 0-1,-18-35 32,18-35-15,0-18-17,0 36 1,0-19-16,18 19 0,-18-19 15,35 1-15,-35 18 16,18 17-16,17-36 16,0 36-1,-17 0 1,35 18 15,-53 0-15,35-18-1,-70 35 32,-1-35-47,-16 35 32,34 0-32,18-17 15,-35-18 1,35 35-1,0 1 1,17-19 15,19-17-15,-36 35-16,70-35 16,-35 0-16,-17 0 15,17 0-15,1 0 16,-19-17-1</inkml:trace>
  <inkml:trace contextRef="#ctx0" brushRef="#br0" timeOffset="165905.7103">20232 15716 0,'0'18'47,"0"35"-31,0-36-16,0 36 15,0 0 1,0-35 0,35-18-1,-35 35-15</inkml:trace>
  <inkml:trace contextRef="#ctx0" brushRef="#br0" timeOffset="166243.0764">20267 15963 0,'18'-17'15,"-18"-1"17,35-17-17,0-18 1,-35 17-16,36 36 0,-36-35 15,17 35-15,-17-35 16,35 35 0,-17 0 15,-18 35-15,0-17-1,0 17-15,35 0 16,-35-17-16,0 17 15,36 1-15,-1-1 16,0 0 0,-52-35 31</inkml:trace>
  <inkml:trace contextRef="#ctx0" brushRef="#br0" timeOffset="166445.8954">20391 15928 0,'17'0'31,"1"0"-31,35 0 31,-18 0-31,36 0 16,-36 0 0,-18 0-16</inkml:trace>
  <inkml:trace contextRef="#ctx0" brushRef="#br0" timeOffset="169192.8961">21043 15628 0,'0'-35'16,"0"88"78,35-36-94,-35 36 0,0 0 15,0 18-15,0-18 16,0 17-16,0 1 16,0-18-16,0 0 15,0-18-15,0-88 78,0 18-62,0 17-16,0-35 16,0 35-16,0-17 15,0-18-15,-17-17 16,17 34-16,0-34 15,0-1-15,0 1 0,0 34 16,0-16-16,0 16 16,0 19-16,0-36 15,35 17 17,0 36-17,18 36 1,-35-36-1,17 53-15,-35-18 16,53 0-16,-53 0 16,53 18-16,-53-17 15,0-19-15,0 19 0,0-19 16,0 19-16,-18-36 16,18 35-16,-53-35 15,18 17-15,0-17 16,17 0-16,-17 0 15,-18 0 1,35 0 0</inkml:trace>
  <inkml:trace contextRef="#ctx0" brushRef="#br0" timeOffset="169689.953">21378 15893 0,'0'0'0,"0"53"16,0-1-1,0-16 1,36-36-16,-1 53 16,18-18-16,0-35 15,-18 0 1,0 0-16,1 0 16,-36-18-1,35 18-15,-35-17 16,0-19-16,0-34 15,0 52 1,0-17-16,-18 0 16,18 17-16,-53-17 15,0-1 1,18 36 0,-18 0-16,18 36 15,0 17 1,35-36-1,-18-17-15,18 53 0,0-18 16</inkml:trace>
  <inkml:trace contextRef="#ctx0" brushRef="#br0" timeOffset="170146.385">21890 15787 0,'-18'0'16,"-35"-35"0,36 35-1,-19 0-15,1 17 16,35 18-1,0-17 17,18-18-32,52 0 15,-52 0 1,17 35-16,18-35 16,-53 53-1,18-53-15,-18 18 0,35 17 16,-35 0 15,-18-35-15,18 18-16,-17-18 15,-19 0 1,19 0 0,17-70 15</inkml:trace>
  <inkml:trace contextRef="#ctx0" brushRef="#br0" timeOffset="170541.7703">22154 15099 0,'0'0'0,"0"35"47,0 18-31,36 0-16,-36 35 15,0 0-15,53 18 16,-53-53-16,35 53 0,-35-53 15,35 17-15,-35 1 16,0-18-16,0-18 16,0 0-16,0 1 15,0-19-15,0 19 16,0-19 15,0-34 0</inkml:trace>
  <inkml:trace contextRef="#ctx0" brushRef="#br0" timeOffset="171058.286">22190 15840 0,'17'0'31,"1"0"-15,53 0 0,-36-36-1,-18 36-15,19 0 0,-19 0 16,36-17 0,-17 17-1,-19 0 1,18-35-1</inkml:trace>
  <inkml:trace contextRef="#ctx0" brushRef="#br0" timeOffset="171287.4765">22542 15716 0,'0'18'31,"0"17"-15,36-35-16,-36 71 15,0-36-15,0-17 16,0 35 0,35-18-1,-17-35 16</inkml:trace>
  <inkml:trace contextRef="#ctx0" brushRef="#br0" timeOffset="171704.8469">22719 15716 0,'0'18'47,"35"52"-31,-35-34-1,0-19-15,0 36 0,35-53 16,-35 53-16,36-18 15,-1-35 17,0 0-17,1-17 1,-36-36 0,17 18-16,-17 17 15,0-35-15,0 0 16,0 18-16,0-18 15,35 0-15,-35 35 16,0-17 0</inkml:trace>
  <inkml:trace contextRef="#ctx0" brushRef="#br0" timeOffset="172104.1719">23054 15857 0,'18'0'16,"-18"-17"-1,0-36 1,35 18-16,-35 17 15,0-17-15,35-18 16,0 53 47,-35 17-63,53 36 15,-53-35 1,18 17-16,-18 0 15,35 1-15,-35-19 16,36-17-16,-36 36 16,-18-36 15</inkml:trace>
  <inkml:trace contextRef="#ctx0" brushRef="#br0" timeOffset="172304.7454">23107 15893 0,'18'0'47,"34"0"-31,-34 0-1,17 0-15,1 0 0,-19 0 16,19 0-1</inkml:trace>
  <inkml:trace contextRef="#ctx0" brushRef="#br0" timeOffset="173139.1612">22084 15769 0,'0'35'78,"0"36"-78,0-53 16,0 17-16,0-17 15,0 34 1,0-16 0,0-54 46</inkml:trace>
  <inkml:trace contextRef="#ctx0" brushRef="#br0" timeOffset="173430.5159">22102 15540 0</inkml:trace>
  <inkml:trace contextRef="#ctx0" brushRef="#br0" timeOffset="192661.523">8026 12718 0,'0'35'140,"0"-17"-124,0 34 0,17-52-1,-17 36 1,0-1-16,0 0 15,36-17 1,-36 52-16,0-34 16,0-19-16,0 36 15,0 0-15,0 0 16,0 18-16,0-1 16,-18-34-16,18-19 15,0 18-15,0 1 16,0 17-1,0-18-15,18 18 16,-18-18-16,0 106 16,0-53-1,-18 1-15,18-1 16,-35-35 0,35-18-16,0-17 0,-36 17 15,36 0-15,-35 0 16,35-17-16,0 17 15,-35 1-15,0 70 16,35-54-16,0-34 16,-36 17-16,36 1 15,0-54 126,0 0-125,0-17 30,18 35-46,17 0 16,-17 0 0,-18 18-1,35-18-15,0 35 16,1 18 0,-36 0-1,17-18 1,-17-17-16,0 35 15,53 0-15,-53-18 16,36 35-16,-36 36 16,35-35-16,-35 17 15,0-17-15,35-1 0,-35-35 16,35 36 0,-35-1-16,0-17 15,36 18-15,-36-18 16,0 35-16,0 36 15,0 34-15,0-105 0,35 18 16,-35 17-16,0 18 16,0 70-16,0-88 15,0-17-15,0-18 16,0 17-16,0-17 16,0-17-16,35 17 15,-35 17-15,0-17 16,0-18-16,0 1 0,0-19 15,0 18 1,35 1-16,-35-19 16,0-34 62,0-19-78,-17-16 15,17-1-15</inkml:trace>
  <inkml:trace contextRef="#ctx0" brushRef="#br0" timeOffset="193836.6015">4022 14658 0,'0'53'31,"35"-18"-15,-35-17-16,0 35 16,35 0-16,-35-1 15,53 37-15,-53-36 16,53 17-16,-53 1 16,35-1-16,-35-17 15,0 18-15,0-54 16,0-52 46</inkml:trace>
  <inkml:trace contextRef="#ctx0" brushRef="#br0" timeOffset="194269.4686">4039 14852 0,'0'0'0,"-35"-35"15,35 17 1,0-53 0,0 54-1,0-18-15,18-18 16,17 0-16,0 0 0,0 18 15,1-18 1,-1 17-16,-17 36 0,17-53 16,0 53-1,-17 18 1,-18 53 0,0-54-1,0 19 1,0-1-16,0-18 0,0 36 15,0 0-15,0-35 16,0 17-16,0 0 16,-35-35-16,35 36 15,-18-36-15,-17 35 16,-18-35 0,0 0-1</inkml:trace>
  <inkml:trace contextRef="#ctx0" brushRef="#br0" timeOffset="194766.7203">4374 14693 0,'0'18'16,"36"-18"-1,-36 17-15,17 19 16,19 17 0,17-18-1,-18-35 1,-35 35-16,35-35 15,18 0 1,0 0 0,-35 0-1,-18-17-15,35-36 16,-35 35-16,0-17 16,0-1-16,0 19 15,-35-18-15,35-1 16,-18 1-16,18 17 15,-35 18-15,-1-35 16,19 35 0,17 18-1,-36-1 1,36 19-16,0-1 16,0-17-16,0 34 15</inkml:trace>
  <inkml:trace contextRef="#ctx0" brushRef="#br0" timeOffset="195241.8905">4904 14605 0,'0'0'0,"0"-35"16,0-1-1,0 19 1,0-18-16,0-18 16,0 17-1,17 36 1,19 0 31,-1 53-32,-35-17 1,53-1-16,17 18 16,-17-53-1,-35 0 1,17-53-1,-35 18 1,0 17 0,0-35-16,-18 0 0,18 0 15,-35 18-15,35-18 16,-35 0-16,35 0 16,0 18-16</inkml:trace>
  <inkml:trace contextRef="#ctx0" brushRef="#br0" timeOffset="195572.8518">5186 13353 0,'0'70'31,"0"-17"-15,0 35-16,35-17 16,0 17-16,1-17 15,-1-1-15,0 1 16,0-18-16,1 0 16,-1-36-16,-35 18 15,53 1-15,-53-1 16,18-35-16,-18 53 15,0-18 1,-53-35 0</inkml:trace>
  <inkml:trace contextRef="#ctx0" brushRef="#br0" timeOffset="196323.0447">5433 14199 0,'0'-17'15,"0"-19"1,0-17-1,0 36 1,35-54 0,-35 36-16,53 0 15,0-18-15,0 18 16,-36 35 0,19 0 15,-1 35-16,-35 0 1,35-35 0,-17 35-1,17-35 17,-35-17-32,35 17 15,-35-53-15,18 35 16,-18-17-16,0 0 15,0 17-15,0-17 0,0 17 16,0-17-16,0-36 16,0 36-1,-35 35 1,-18 0 0,53 18-1,-35-18-15,35 52 16,-36-16-16,36-19 15,0 19-15,0-1 16,0 0 0,36-35 15,-36-35-15,53 35-16,-53-35 15,35-1-15,0 1 16,0 0-16,1 0 15,-1 17-15,-17-17 16,17 35-16,0-36 16,-17 36-16,17 0 15,0 0-15,-35 18 16,18-18-16,-18 35 16,0 1-16,0-1 15,0-18-15,0 19 16,-18-1-16,18-17 15,-35 17-15,35 0 16,-71 1-16,36-1 0,0 18 16,0-18-16</inkml:trace>
  <inkml:trace contextRef="#ctx0" brushRef="#br0" timeOffset="197108.486">5062 16051 0,'0'0'0,"0"-17"16,0-36-16,0 18 31,0-18-31,0 17 32,-17 36-1,-19 0-16,36 36 1,-35-1-16,35 0 16,-53 18-16,53 0 15,-35 0-15,35-18 16,0 18-16,0-18 16,0-17-16,18 35 15,-1-53 1,36 0-16,-18 35 0,1-35 15,17 0-15,0 0 16,-36 0-16,18-17 16,1 17-16,-19-36 15,19 19-15,17-36 16</inkml:trace>
  <inkml:trace contextRef="#ctx0" brushRef="#br0" timeOffset="197843.6153">5380 15699 0,'0'0'0,"0"53"62,35-1-46,-35-16-16,35 17 16,-35 0-16,36-1 15,-36-16-15,0-1 16,17-35-16,-17 53 16,0-88 30,0-1-30,-17 1-16,17-18 16,0-17-16,-53 17 15,53 0-15,0 0 16,-18 0-16,18 18 16,0 17-16,0-35 15,0 35 1,0-17-1,53 35 1,-53-35-16,53 35 16,-35-18-16,17 18 15,18 0-15,-36 0 16,-17 18 31,0 17-47,-17 0 15,17-17-15,-18 17 16,18 1-16,-35-19 16,35 19-16,0-1 15,0-17-15,0 34 16,0-16 0,0-19 15,53-17-31,0 0 15,-36 0 1,19 0 0,-36-35-1,35-18 1</inkml:trace>
  <inkml:trace contextRef="#ctx0" brushRef="#br0" timeOffset="198052.9141">5821 15399 0,'0'35'15,"0"18"1,35-53 0,-35 53-16,0-18 15,35-35-15,-35 35 16,18-35 15</inkml:trace>
  <inkml:trace contextRef="#ctx0" brushRef="#br0" timeOffset="198253.9385">5891 14940 0,'0'0'16,"-17"-35"-16,17-18 0,0 18 16,0-1-16,0 1 15,0 17-15,0-17 16,0 18 0</inkml:trace>
  <inkml:trace contextRef="#ctx0" brushRef="#br0" timeOffset="198701.4762">5944 14393 0,'0'18'47,"36"35"-47,-36 35 16,88 18-16,-88-18 15,70 0-15,-34-17 16,-1-1-16,-35 1 0,53-18 15,-53-18-15,35 18 16,-35-18-16,0-17 16,35 17-16,-35 1 15,0-1 1,-17-35 78,17-35-94</inkml:trace>
  <inkml:trace contextRef="#ctx0" brushRef="#br0" timeOffset="199064.5859">6174 15081 0,'0'-35'31,"35"-36"-15,0 54 0,-17-19-16,17 1 15,0 0-15,18-18 16,-17 53 15,-36 35 16,17-35-47,-17 53 16,35 18-1,-35-54-15,0 19 16,36-1-16,-36-17 15,0 35 1,17-53 0</inkml:trace>
  <inkml:trace contextRef="#ctx0" brushRef="#br0" timeOffset="200042.4386">6685 14534 0,'-35'0'16,"0"0"0,35 18-1,0 0-15,0 35 16,0 0-16,0-18 0,0 18 15,0 0 1,17-36-16,18 36 16,1-53-1,17 0 1,-18 0-16,-17-17 16,-18-1-16,53-17 15,-53-1-15,0 19 16,0-19-16,35 1 15,-35 18-15,0-36 16,0 17 0,-18 36-1,18 18 32,0 35-31,18-18-1,17 0 1,18-35 0,-35 0-1,-18-17-15,0-36 16,35 18 0,-35 17-1,0-17-15,0-18 0,0 18 16,0-36-16,0 18 15,0 18-15,0-18 16,-18 18-16,1 35 16,-19 0-1,-17 17 1,53 18-16,-52 1 16,52-1-16,-18 0 15,18-17-15,0 35 16,0-18-1,53-35 32,-53-17-47,53-19 0,-36 1 16,-17 17-16,71-17 16,-36 0-16,0-18 15,18 18-15,0-1 16,0 1-16,-35 35 15,35 0 1,-53 35 0,0-17-1,0 35-15,0-18 16,-18-17-16,-17 35 16,0-18 15,17-35-31,-17 0 31</inkml:trace>
  <inkml:trace contextRef="#ctx0" brushRef="#br0" timeOffset="200626.0117">6368 15963 0,'0'0'0,"-53"71"16,-18 17-16,18-53 16,18 18-16,0-18 15,-1 1-15,36-1 0,-53-17 16,53 35-16,-70-1 16,35-16-16,-1-1 15</inkml:trace>
  <inkml:trace contextRef="#ctx0" brushRef="#br0" timeOffset="201083.2366">5556 16845 0,'0'-18'31,"18"-17"16,-18 0-31,70-18-16,1-35 16,52-18-16,19-53 15,16-52-15,19-19 16,52 1-16,-17 17 15,35-52-15,35-19 16,-70 54-16,17 70 16,-18 1-16,-52 17 0,-18 35 15,-35 53 1,-53 53-16,-53-35 0,18 35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13:29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5821 5433 0,'0'17'16,"0"19"-1,0-19 16,17 19 1,-17 17-1,18-53-31,-18 35 16,0 0-1,35-35 16,-35-18 16,36 1-31,-36-18-16,0-18 16,0 35-16,0-17 15,-18-1 16,-17 36-15,17 0 0,18 18-16,-35-18 0,35 53 15,-35 18 1,35-36-16,0 0 16,0 0 15,17-35-16,1 0 1,17 0 0,0-17 31,-35-19-32,0 1-15,0 0 16,-17 35-1,-19 0 17,36 35-1,0-17-31,0 17 31,18-35 0,-18-18 1,0-17-17</inkml:trace>
  <inkml:trace contextRef="#ctx0" brushRef="#br0" timeOffset="3728.2059">6667 6791 0,'36'0'156,"-1"0"-125,-17 0-15,17 0 15,-17 0 0,35 0 1,17 0-17,1 0 1,-54 0 0,19 0-16,-19 0 15,18 0-15,1 0 16,-19 0-16,19 0 0,-19 0 15,19 0 1,-1 0-16,-18 0 0,19 0 16,-19 0-16,19 0 15,-1 0-15,0 0 16,1 0 0,-19 0-16,36 0 15,-18 0 1,1 0-1,17 0 1,-18 0 0,-18 0 109,36 0-94,18 0-15,-53 0-16,17 0 15,-18 0-15,19 0 0,17 0 16,-18 0-1,18 0-15,0 0 0,-18 0 16,18 0-16,0 0 16,-18 0-16,36 0 15,-18 0-15,-18 0 16,18 35-16,0-35 16,0 0-16,-18 0 15,18 0-15,0 0 16,-18 0-16,18 0 15,0 0-15,-35 36 16,34-36-16,-16 0 16,-1 0-16,0 0 15,1 0-15,-19 0 0,36 0 16,-35 0-16,17 0 16,0 0-16,-17 0 15,17 0-15,1 0 16,16 0-16,1 0 15,-35 0-15,35 0 16,0 0-16,-18 0 16,36 0-16,-1 0 15,1 0-15,-18 0 16,17 0-16,1 0 16,-1 0-16,19 0 15,-1 0-15,0 0 16,0 0-16,36 0 0,-1 0 15,-17 0-15,17 0 16,36 0-16,-18 0 16,-17 0-16,-1 0 15,-17 0-15,53 52 16,-36-52-16,1 0 16,-18 0-16,52 0 15,-34 0-15,-18 0 16,70 0-16,-17 0 15,-36 0-15,-17 0 16,18 0-16,-1 0 16,0 0-16,1 0 0,-18 0 15,35 36-15,-35-36 16,17 0-16,1 0 16,-1 0-16,-35 0 15,1 0-15,34 0 16,-35 0-16,0 0 15,1 0-15,-1 0 16,18 0-16,-18 0 16,0 0-16,-17 0 15,17 0-15,-35 0 16,35 0-16,0 0 16,-17 0-16,-1 0 15,1 0-15,-18 0 16,17 0-16,1 0 15,-1 0-15,-17 0 0,18 0 16,-1 0-16,1 0 16,-18 0-16,17 0 15,1 0-15,-1 0 16,-17 0-16,18 0 16,-1 0-16,-17 0 15,0 0-15,0 0 16,18 0-16,-18 0 15,17 0-15,1 0 16,-1 0-16,-17 0 16,18 0-16,-18 0 15,0 0-15,17 0 0,1 0 16,-18 0-16,-18 0 16,36 0-16,-1 0 15,-17 0-15,18 0 16,-1 0-16,1 0 15,-18 0-15,17 0 16,1 0-16,-1 0 16,-17 0-16,18 0 15,-1 0-15,1 0 16,-18 0-16,17 0 16,1 0-16,-1 0 15,-17 0-15,18 0 16,-1 35-16,1-35 0,-18 0 15,17 0-15,1 0 16,0 0-16,-18 0 16,17 0-16,1 0 15,-1 0-15,-17 0 16,18 0-16,-1 0 16,1 35-16,-1-35 15,-34 0-15,34 0 16,1 0-16,-1 0 15,-17 0-15,18 0 16,-1 0-16,-34 0 16,34 0-16,1 0 0,-1 0 15,-17 0-15,18 36 16,-1-36-16,1 0 16,-1 0-16,-17 0 15,0 0-15,18 0 16,-36 0-16,18 0 15,0 0-15,0 0 16,17 35-16,1-35 16,-18 0-16,0 0 15,-18 0-15,36 0 16,-19 0-16,-16 0 16,17 0-16,0 0 15,-18 0-15,18 0 16,0 0-16,-36 0 15,19 35-15,-1-35 0,-17 0 16,17 0-16,-18 0 16,19 0-1,17 0 1,-36 0 0,19 0-1</inkml:trace>
  <inkml:trace contextRef="#ctx0" brushRef="#br0" timeOffset="8212.4955">12065 9137 0,'0'0'0,"-35"-18"16,35-17-16,0-18 0,0 35 16,0-17-16,0 0 15,0 17 1,0-17 0,0-36-1,0 54 1,0-36-1,0 35-15,0-35 16,17 0-16,-17 36 16,36-36-1,-36 0 1,0 0-16,0 35 16,0-52-1,0 35 1,0-18-1,0 17-15,0 19 16,35-54 0,-35 18-1,0 0 1,0 36-16,0-19 16,0 1 15,0 17-16,0-17 17,0 53 61,0 17-77,0 0-16,0 1 16,0-19-16,0 19 15,0-19-15,0 19 16,0-1-16,0 0 16,0 0-16,0 1 0,0-1 15,0 18 1,0 0-16,0-36 0,0 36 15,0-35-15,0 17 16,0 0 0,0-17-16,0 35 15,0 0-15,0-35 0,0 17 16,0-17-16,0 17 16,0 0-16,0-17 15,0 17-15,0-17 16,0 35-16,0-1 0,0-16 15,0 17-15,0-18 16,-35-17-16,35 17 16,0 0-16,0-17 15,0 17-15,0-17 16,0 17-16,0 0 16,0 1-1,0 16 1,0 1-1,17-17 1,-17 17 0,0-1-1,0-34-15,0 17 0,0 1 16,0-19-16,0 19 16,0-19-16,0 18 15,0 1-15,0-19 16,0 36-16,18-53 15,-18 53-15,0 0 16,0-18 0,0-17-16,35 17 15,-35 1-15,0-1 16,0 0 0,0 0-16,0 18 15,35-17-15,-35 17 31,0-1-31,18-52 16,-18 36 0,0 17-16,0-36 15,0 36 1,0 0 0,0-18-1,0 1-15,0 17 16,0-36-1,0 36 1,0-18-16,0-17 16,0 35-1,0-18-15,0 1 16,0 16 0,0-34-16,0 53 15,0-36-15,0-17 16,0 17-16,0 0 15,0-17-15,0 17 16,0-17-16,0 17 16,0 0-16,0-17 15,0 35 1,0 0 0,0-18-1,0 0-15,0 36 16,0-36-16,0 36 15,0-36-15,0-17 16,0 17-16,0 0 16,0-17-16,0 17 15,0-17-15,0 17 16,0 18 0,0 0-1,0-18-15,0 18 16,-53 53-1,53-71-15,0-17 0,0 17 16,0 18 0,0 0-16,0-35 15,0 17-15,0 0 16,0-17-16,0 17 16,0 18-16,0-18 15,0 0 1,0-17-16,0 17 15,-35 106-15,35-123 16,0 35 0,0-18-16,0-17 15,0 53 1,0-36-16,0 0 16,0 0-1,0 1 1,0-19-1,0 124 1,0-88 0,0-17-1,0-1 1,0-18 0,0 19-1,0-1 1,0-17 15,0-71 32,0 0-63</inkml:trace>
  <inkml:trace contextRef="#ctx0" brushRef="#br0" timeOffset="8925.3332">12136 9155 0,'0'0'0,"0"35"0,-18 0 16,18-17-16,0 17 16,-35 0-16,35-17 15</inkml:trace>
  <inkml:trace contextRef="#ctx0" brushRef="#br0" timeOffset="10776.1841">11959 9631 0,'-35'35'15,"35"-17"1,0 17 31,18-35 0,17 0-32,18 0 1,-18 0-16,-17 0 16,17 0-16,18 0 15,-36-18 1,-69 18 62,-19 18-62,53-18-1,-17 0-15,0 0 16,17 0-16,-35 35 16,18-35-1,53 0 32,17 0-31,-17 0-1,34 0-15,-16 0 16,17-17-16,0 17 16,-1 0-16,-34 0 0,17 0 15,-17 0 1,-71 0 46,35 0-46,-17 0 0,0 0-16,17 0 0,-35 0 15,18 0-15,17 0 16,-17 17-1,53-17 17,-1-17-17,19 17-15,17-36 16,0 36-16,-18-35 16,18 35-16,0-18 15,0 18-15,-36 0 16,18 0-16,-35-35 15,36 35-15,-72 0 63,-34 0-47,52 0-16,-17 0 15,35 18-15,-35-18 16,-18 0-1,88 0 32,-17 0-31,35 0 0,0-18-16,-18 18 15,0 0-15,0 0 0,1 0 16,-1 0-16,-17 0 15,-18-35-15,35 35 16,-70 0 15,17 0-31,-17 0 16,-1 18-16,19-18 16,-19 0-16,-16 0 15,16 35-15,-17-35 0,0 0 16,18 0-1,0 35-15,0-35 0,-18 18 16,88-18 47,0 0-63,1 0 15,16 0-15,1 0 16,0 0-16,-17-36 15,16 36-15,-16 0 16,-1 0 0,-70 0 31,-36 18-32,54-18-15,-19 0 16,1 0-16,17 0 15,-17 0-15,35 18 16,-53-18-16,71 0 47,17 0-31,-17 0-16,17 0 15,-17 0-15,17 0 16,0 0-16,-17 0 15,-53 0 32,17 0-47,-17 0 16,-1 0-16,19 0 16,-19 0-16,-16 0 15,52 35 1,-18-35-1,18 35 1</inkml:trace>
  <inkml:trace contextRef="#ctx0" brushRef="#br0" timeOffset="15350.3541">7126 14958 0,'18'0'140,"17"-36"-124,18 36 0,0 0-1,-18 0 1,18 0 0,-18 0-1,1 0 1,17 0-1,-1 0 1,-16 0 0,-1 0-16,-17 0 15,17 0-15,0 0 16,-17 0-16,35 0 16,0 0-1,-18 0 1,0 0-16,-17 0 15,17 0-15,18 0 16,-18 0-16,18 0 16,0 0-16,-18 0 15,18 0-15,0 0 16,-17 0-16,16 0 16,-16 0-16,-19 0 15,19 0-15,17 0 16,-36 0-16,54 0 31,-54 0-31,36 0 0,0 0 16,-17 0-16,16 0 15,1 0-15,-17 0 16,17 0-16,-1 0 16,-16 0-16,17 0 15,-18 0-15,0 0 16,18 0-16,0 0 15,-18 0-15,36 0 16,-18 0-16,17 0 16,-17 0-16,0 0 15,0 0-15,-18 0 0,18 0 16,0 0-16,-18 0 16,36 0-16,0 0 15,-1 0-15,-17 0 16,18 0-16,-1 0 15,1 0-15,-18 0 16,17 0-16,1-35 16,-1 35-16,-17 0 15,18 0-15,-1 0 16,19 0-16,-19-35 16,18 35-16,36 0 15,-1 0-15,-35 0 0,1 0 16,-19 0-16,1-35 15,-1 35-15,-34 0 16,16 0-16,1 0 16,-17 0-16,17 0 15,0 0-15,-18 17 16,18-17-16,0 0 16,-18 0-16,0 0 15,0 0 1,-17 0 78</inkml:trace>
  <inkml:trace contextRef="#ctx0" brushRef="#br0" timeOffset="17356.9332">14852 14940 0,'35'0'93,"0"0"-77,1 0 0,17 0-16,-18 0 15,36 0-15,-1 0 16,1 0-16,17 0 16,-35 0-16,17 0 15,1 0-15,-18 0 16,17 0-16,1 0 15,-18 18-15,0-18 0,0 0 16,17 0-16,1 0 16,-18 0-16,0 0 15,-1 0-15,-16 0 16,17 0-16,0 35 16,0-35-16,-18 0 15,18 0-15,0 0 16,-18 0-16,18 0 15,0 0-15,-18 0 16,18 0-16,0 0 16,-18 0-16,18 0 15,18 35-15,-1-35 16,18 0-16,1 0 0,-1 36 16,18-36-16,-54 0 15,19 35-15,0-35 16,-18 0-16,-18 0 15,18 0-15,0 0 16,0 0-16,17 0 16,1 35-16,-18-35 15,-1 0-15,-34 0 16,35 0-16,-18 0 16,18 0-16,0 0 0,-18 0 15,18 0 1,-17 0-16,-19 0 0,36 0 15,-18 0-15,-17 35 16,17-35-16,1 0 16,-19 0-1,36 0-15,0 0 16,-35 0-16,17 0 16,0 0-16,18 0 0,18 0 15,-54 0 1,19 0-16,-1 0 15,0 0-15,18 0 16,0 0-16,0 0 16,0 0-1,0 0-15,-36 0 0,19 0 16,-19 0-16,19 0 31,-72 0 79,19 0-110,-19 0 15,19 0-15</inkml:trace>
  <inkml:trace contextRef="#ctx0" brushRef="#br0" timeOffset="19479.3632">14129 15399 0,'-36'0'16,"36"35"-16,-17-35 15,17 35 1,0-17 0,0 17 15,0-17-15,17-18 15,36 0-16,-17 0 1,-36-35-16,17-1 16,-17 19 15,0-19-15,-53 36 30,18 18-46,-18 17 16,36 1 0,17-1-1,-36-35-15,36 35 16,0 0 15,18-35-31,17 0 16,18-17-1,-18-19 1,1 1 0,-36 18-1,0-19 1,-18 36 15,-53 0-15,54 18-16,-18-18 15,35 35-15,-36-35 16,36 53-16,0-18 16,0-17 15,36-18-31,-1 0 16,-18 0-16,19-18 15,-1 18-15,-17-17 16,-18-19-1,0 1 1,-53 35 31,17 18-31,36 17-1,0-17 1,36-18 31,-1 0-32,-17 0 1,-18-36 0,0 1-1,-53 35 32,53 18-31,0 17-1,35-35 17,18 0-17,-53-18 1,18 18-16,-18-35 15,0 18 1,-36 17 62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13:57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16157 3157 0,'0'36'62,"0"-19"-31,0 19-15,0-1 0,0 0-16,0 0 15,0-17-15,0 17 16,0 1 0,0-1-16,0 0 15,0-17-15,0 35 16,0 0-16,0 0 15,0 17-15,0-17 0,0 18 16,18-36 0,-18 18-16,0 17 0,0-17 15,0 18 1,35-18-16,-35-18 16,0-17-16,0 17 0,35 18 15,-35-36 1,0 19-16,0-1 15,0 18-15,36 17 16,-36-17-16,0-17 16,0 17-16,35-1 15,-35-16-15,0-19 0,35 36 16,-35 0 0,0-35-1,36 35-15,-36 0 16,0-18-16,0 0 15,35 18-15,-35-18 16,0 18-16,0 0 16,35 0-1,-35-35 1,0 17 0,0-17-1,0 17-15,0 0 16,0 1-16,18 17 15,-18-1-15,0-16 16,0 17-16,0 0 0,0-18 16,0 18-16,0-18 15,0 18 1,35-53-16,-35 53 16,0 0-1,0-36-15,0 19 16,0-1-16,0-17 15,0 52-15,0-17 16,0-35-16,0 17 16,0-17-1,0 35 1,0-18-16,0 18 16,0-18-1,0 0-15,0 18 16,0 0-16,0-18 15,0-17-15,0 17 16,0 1 0,0-1-1,0 0 1,0 0 0,-18-35-1,18 53-15,0 0 16,0-17-1,0-1-15,0 0 16,0 0 15,0 1-15,0-19 0,18 19-1,-18 16 1,0-34-16,0 17 15,0 18 1,0-35 0,0 53-1,0-36 1,35-35-16,-35 17 16,0 19-1,0-19 1,0 19-1,0-1 32,0-17-31,0 17 15,0-18 47,0 19-62,-17-1 0,17-17-1,0-54 48</inkml:trace>
  <inkml:trace contextRef="#ctx0" brushRef="#br0" timeOffset="2448.7548">16016 4039 0,'53'0'110,"-18"0"-110,-17-35 15,35 35-15,0 0 16,-18 0-16,36-35 16,-18 35-16,-1 0 15,1 0-15,0-36 0,0 36 16,0 0 0,-35 0-1,-18-17 16,-36 17-15,-16 0 0,-1 0-1,0 0-15,17 0 16,-16 0-16,16 0 16,19 0-16,-36 17 15,17-17-15,19 0 16,-36 0-16,35 0 15,-17 0 1,0 0 15,52 0 32,36 0-48,-35 0-15,17 0 16,-17 0-16,35 0 16,0 0-16,-18 0 0,18 0 15,-18 0 1,-17 0-16,17-17 0,0 17 16,-70 0 30,0 0-30,17 0-16,-17 0 16,0 0-16,-18 0 15,-18 0-15,0 0 16,19 0-16,-19 0 16,18 17-16,0-17 15,18 0-15,0 0 16,35 18-16,-18-18 15,36 0 32,17 0-47,-17 0 16,17 0-16,18-18 16,0 18-16,-18-35 15,18 35-15,0-17 16,-18 17-16,18 0 15,-18 0 1,-70 0 15,0 0-15,17 0-16,-17 0 16,-1 0-16,-16 0 15,-1 0-15,0 0 16,35 0-16,-17 35 15,-18-35 1,88 0 31,0 0-47,1 0 16,17 0-16,0-18 15,-18 18-15,0 0 16,0 0-16,-35-17 0,18 17 15,-71 0 32,18 0-47,17 0 16,-17 17-16,-18-17 16,71 0 46,35 0-46,-36 0-16,36 0 15,-18 0 1,-52 0 46,-36 0-46,53 18-16,-18-18 16,53 35 46</inkml:trace>
  <inkml:trace contextRef="#ctx0" brushRef="#br0" timeOffset="5599.0068">16087 4251 0,'-18'0'16,"-17"0"140,35 18-140,0 17 0,0 0-1,-36 36 1,36-36-1,0 36 1,0-54-16,0 18 16,0-17-16,0 17 15,0 1-15,0-1 16,0 18 0,0 0-1,0-36 1,0 19-16,0-19 15,0 19-15,0 17 16,0-18 0,0 0-1,18 0 1,-18-17 0,0 17-1,0 18 1,0-35-1,0 17 1,0-17 0,35-18-16,-35 35 0,0 0 15,0-17 17,0 17-17,0 18 1,0-35-1,0 35 1,0-36 0,0 19-1,0-1 17,0-70 139</inkml:trace>
  <inkml:trace contextRef="#ctx0" brushRef="#br0" timeOffset="6197.4006">15752 5362 0,'0'-35'32,"35"35"-17,0 18 1,0-1 0,-17 36-1,17 0 1,1 0-1,-1-18 1,18 1 0,-18-36-1,-35 17-15,35-17 16,1 0 15,-36-35 94</inkml:trace>
  <inkml:trace contextRef="#ctx0" brushRef="#br0" timeOffset="6751.7515">16210 5115 0,'0'18'46,"0"17"-30,0 0 0,-35 1-1,35-1-15,0 0 16,-35 18-16,35 18 16,0-54-16,-36 36 15,36-17-15,0-1 16,-17 0-1,17 0 17</inkml:trace>
  <inkml:trace contextRef="#ctx0" brushRef="#br0" timeOffset="12292.9232">11483 7091 0,'0'-18'156,"0"-17"-140,0 0 0,0-18-1,0 0 1,0 18 0,0-1-16,35 19 15,-35-19-15,0 1 16,18 0-16,-18-18 15,0 0-15,0 18 16,35-18-16,-35 17 16,0 19-16,0-36 15,0-18 1,0 54 0,0-19-16,0 1 15,0 18-15,0-19 0,0 1 16,0 17-16,0-17 15,0 17-15,0-35 16,-35 53 0,35-52-16,0 16 15,0-17 1,0 0 0,-35 1-1,35 16 1,0-17-1,0 0 1,0 36 0,0-36-1,-36 0 1,36 35 0,0-17-16,0 17 15,0-17-15,0 0 16,0 0-1,-17 35-15,17-36 16,0 19 0,0-19 15,0 1 110</inkml:trace>
  <inkml:trace contextRef="#ctx0" brushRef="#br0" timeOffset="13240.3902">11448 5168 0,'-36'0'31,"36"18"0,-35-18-31,35 17 16,0 19-16,0-1 15,-18-17-15,18 17 16,0-17-16,-35 17 16,35 18-16,0 0 15,-35-18-15,35 0 0,0 1 16,0-19-16,-35 18 15,35 1 1,0-19 0,0-70 77,17 18-77,-17 18-16,0-36 0,36 17 16,-36-17-16,0 18 15,35 0-15,-35 0 16,0 17-16,0-17 16,0 17-1,17-17-15,-17-1 16,0 19-16,0-36 0,0 18 15,0-1 1,36 36-16,-36-35 16,35 53 93,-35-1-93,18-17-16,-18 53 15,53 0 1,-18 18 0,-35-36-16,35-17 15,-35 17-15,35 0 16,-35-17-16,36 17 15,-36 0-15,17-35 0,-17 18 16,36 17 0,-1-35 15,-35 36-15,0-54 46</inkml:trace>
  <inkml:trace contextRef="#ctx0" brushRef="#br0" timeOffset="15441.5456">20690 7091 0,'0'-35'109,"0"-36"-93,0 53-1,0-35 1,0 18-16,0-35 0,0 17 16,0-18-16,0 18 15,0-35-15,0-18 16,0 0-16,0 18 16,0-18-16,0 0 15,0-17-15,0-36 16,0 89-1,0-1-15,0 36 16,0-36-16,0 18 16,0 36-16,0-19 15,18 36 32,-18 18 78</inkml:trace>
  <inkml:trace contextRef="#ctx0" brushRef="#br0" timeOffset="16211.1213">20585 5733 0,'0'0'16,"0"-36"-16,0 1 15,35-35-15,-35 34 16,0 19-16,0-19 15,0 19-15,0-19 16,17 1-16,-17 17 16,0-17-16,0 18 15,0-19-15,36 1 16,-36 17-16,0-35 16,35 71 46,-35 0-46,0 52-16,35-34 15,-35-19 1,0 18-16,18-35 0,-18 53 16,35-17-1,-35-1 1,0 18-16,0-35 15,0 17 1,36-35-16,-36 35 16</inkml:trace>
  <inkml:trace contextRef="#ctx0" brushRef="#br0" timeOffset="24906.1242">17692 10125 0,'0'-36'31,"17"1"-15,36 0 0,0 0-1,-17 35-15,-19-36 16,18 36-16,1-53 15,17 53-15,-36-53 16,19 18-16,-1 35 16,-35-35-16,35 35 15,-35-35-15,35 35 0,-35-36 16,36 36 0,-54 0 30,-17 0-46,-1 53 16,1-17-16,-18-1 16,0 18-16,0 0 15,1-18-15,16 0 16,1-17-16,-18 17 16,18 0-16,-18 1 15,71-36 48,17-18-63,-18-17 15,19 17-15,17-17 16,0 0-16,17-18 16,-17 17-16,0 1 15,-18 0-15,18 35 16,-18-53-16,1 53 15,-36-18-15,17 18 16,-52 36 31,0-19-47,17 18 16,-17 1-16,-18-1 15,0 18 1,0 0-16,-17 0 15,17-18-15,0 18 16,35-53-16,18 35 0,-35-35 16,52 0 31,54-35-32,-53 0-15,17-1 0,0 1 16,18 0-1,-18 17-15,-17-17 0,17 35 16,1-53-16,-19 53 16,-17-35-16,35 35 15,-52 17 32,17 19-31,-71-1-16,36 18 15,0 0-15,-18-18 16,0 18-16,18-18 16,35 1-16,-53-36 15,88 0 17,0-36-32,18 1 15,-18 0-15,18-18 16,0 18-16,0 17 15,-18-17-15,-17 35 16,17-53-16,18 17 16,-53 72 31,-35-1-32,0-17-15,17 17 16,-17 0-16,35 0 0,-53-35 15,53 18-15,-18-18 32</inkml:trace>
  <inkml:trace contextRef="#ctx0" brushRef="#br0" timeOffset="33979.727">9225 8625 0,'0'-17'63,"0"52"140,0-17-172,0 17 0,0 0 1,0-17-17,0 17 1,0-17 15,0 17-15,0 0 15,0-17-15,0 17 15,0-17-16,0 17 32,18-35-47,-18 35 32,0-17-17,0 17 16,0-17-15,35-18-16,-35 35 31,0 18-15,0-35 0,0 35-1,18-53 1,-18 35-16,0-17 15,0 17 17,0-17-17,35-18 1,-35 35-16,0 0 16,0-17 15,0 17 0,0-17-15,0 17 15,0 0 0,0-17 0,0 17 1,0-17-1,0-36 47</inkml:trace>
  <inkml:trace contextRef="#ctx0" brushRef="#br0" timeOffset="35722.2181">9278 15399 0</inkml:trace>
  <inkml:trace contextRef="#ctx0" brushRef="#br0" timeOffset="38654.8756">9225 15469 0,'0'-17'140,"0"-19"-124,0 1 15,0 17-15,0-34 0,0 16-16,0 19 15,-35-19-15,35-17 16,0 18-1,-35 0 1,35-18 0,-18 0-1,18 35-15,0-17 16,0 17-16,-35-17 16,35 0-16,0 17 15,0-17-15,0 0 0,0 17 16,-36-17-16,36 17 15,0-17-15,0 0 16,0 17-16,0-17 16,0 17-16,0-17 15,0 0 1,0 17 0,0-17-1,0 17 1,0-17-16,-35-1 0,35 19 15,0-19-15,0-16 16,0 16 0,0-17-1,0 18 1,0 17-16,0-52 16,0 35-1,0-1 1,0-17-1,0 1 1,0 34-16,0-35 16,0-18-1,0 54-15,0-54 16,0 36 0,0 17-16,0-17 15,0 17-15,0-35 16,18 18-16,-18 18 15,0-19 1,0 1-16,0 0 16,0-1-1,0-16 1,35 52-16,-35-36 16,0-17-1,0 0 1,0 36-16,0-19 15,0 19 1,0-18 0,0-36-1,0 53 1,0-17-16,0-18 16,0 18-1,0-18 1,0 18-1,0 17-15,0-17 16,0 17-16,0-17 16,0 0-16,0-18 15,0 0 1,0 0 0,18 18-1,-18-18 1,0 0-1,0 35-15,0-17 16,0-18 0,0 35-16,0-17 15,0 0 1,0-18 0,0 0-1,0 18 1,0-1-1,0-17-15,0 18 16,0-18 0,0 0-1,0 18 1,0-36 0,0 36-1,0 18-15,0-19 16,0 1-16,0 0 15,0-18 1,0 18 0,0 17-1,-18-53 1,18 36-16,0 17 0,0-17 16,0-18-1,0 36 1,0-19-1,0 1 1,0 0-16,0-1 16,0-16-1,0-1 1,0 0 0,0 35-1,0-35-15,0 18 16,0 17-16,0-17 15,0 0 1,0-1-16,0-34 16,0 35-1,0-1 1,0-17 15,0 36-15,0-54-1,0 18-15,0 36 16,0-36 0,0 17-1,0 19-15,0-18 16,0 17 0,18 18-1,-18-35-15,0-1 16,0 1-1,0 0 1,0 17 0,0-17-1,35 0 1,-35 17 0,0-17 15,0-1-31,0 19 15,18 17 1,-18-36 0,0 19-16,0-36 31,35 18-15,-35-1-1,0 19 1,0-36-1,0 35 1,0-35 0,0 18-1,0 0 1,35-1-16,-35-17 16,0 36-1,0-18 1,0-1 15,0 19 0,0-19 1,0 19-17,0-19 1,0 1-1,0 0 1,-18 0 0,18-1-1,0 19 1,0-19 0,-35-16-1,35 34 1,0-17-1,0 17 17,0-17-17,0-1 1,0 19-16,0-54 16,0 18-1,0 18 1,0 0 15</inkml:trace>
  <inkml:trace contextRef="#ctx0" brushRef="#br0" timeOffset="41814.4948">8943 9578 0,'-18'0'16,"-17"0"15,35-18 31,0-17 79,18 35-141,-1 0 16,54 0-1,-36-35 1,18 35-16,-18 0 15,36 0-15,-1-53 16,1 53-16,0-35 16,17 35-16,-18 0 15,-17 0-15,0 0 0,-18 0 16,-17 0-16,17 0 16,-35-18 46,-17 18-46,-19 0-1,-17 0-15,1 0 16,16 0-16,-17 0 16,-17 0-16,17 0 15,18 0-15,-18 0 0,0 0 16,17 0-16,-16 35 15,-1-35-15,17 0 16,54 0 47,17 0-48,-17 0-15,17 0 16,18 0-16,-18 0 15,18 0-15,0 0 16,-17 0-16,16 0 16,1 0-16,-35 0 0,17 0 15,1 0 1,-19 0 15</inkml:trace>
  <inkml:trace contextRef="#ctx0" brushRef="#br0" timeOffset="44339.0364">9013 11395 0,'36'0'188,"-19"0"-188,36 0 15,0 0-15,-18 0 0,18-36 16,-17 36-16,-1 0 16,18-17-16,0 17 15,-18 0-15,-17-35 16,35 35-1,-89 0 48,36-36-47,-35 36-16,0 0 15,0 0-15,17 0 16,-17 0-16,17 0 0,-35 0 15,0 18 1,35-18-16,-34 0 16,-1 35-16,17-35 0,19 0 15,-19 0 1,54 0 62,35 0-62,0 0-1,-18 0 1,-17 0-16,17 0 16,0 0-16,-17 0 0,17-17 15,1 17-15,-19 0 16,19 0-16,-19 0 15,-17-18 48,-70 18-63,52 0 16,-17 0-16,-18 0 15,17 0-15,-16 0 16,-1 0-16,17 0 0,-17 0 15,18 0-15,18 0 16,-19 0 0,36-35 46,36 35-46,-1 0-1,35 0 1,-34 0-16,-1 0 16,18 0-16,0 0 15,-36 0-15,19 0 16,-1 0-16,-17 0 0,35 0 16,-71 0 46,0 0-62,-17 0 16,0 0-16,17 0 15,-17 0-15,-1 0 16,-16-36-16,16 36 16,19 0-16,-19 0 15,1 0-15,53 0 63,17 0-48,-17 0 1,17 0-16,-17 0 0,17 0 16,0 0-16,-17 0 15,17 0-15,0 0 16,-52 0 46,-19 0-62,1-35 16,0 35-16,-18 0 16,18 0-16,-1 0 15,1 0-15,17 0 16,71 0 62,0 0-62,-35 0-16,-53 0 78,-1 0-63</inkml:trace>
  <inkml:trace contextRef="#ctx0" brushRef="#br0" timeOffset="47151.9806">9313 10054 0,'0'18'125,"0"17"-110,0 0-15,0-17 16,0 35 0,0-35-1,0 34 1,0 1-1,0-17 1,0 17 0,0-1-1,0-34 1,0 35 0,0 0-1,0-35 1,0 35-1,0-1 1,0-16 0,0 17-1,0-18 1,0-17 0,0 34 15,36 1-16,-36-17 1,0-1 0,0 0-1,35-35-15,-35 18 16,0-36 109</inkml:trace>
  <inkml:trace contextRef="#ctx0" brushRef="#br0" timeOffset="48780.4981">9366 10037 0,'0'-36'62,"0"54"1,-35 0-47,35 17-1,-35 0 1,35 0-1,0 1 1,-18-1-16,18-17 16,0 34-16,-35-52 15,35 36-15,0-19 16,0 19 0,-36-1-1,36-17 16,0 17 1,0-53 77,0-17-93,0 0-16,0-36 15,18 53 1,-18-17-16,0 0 16,35 17-16,-35-17 15,0-18 1,0 18-1,18 35 1,-18-35-16,0-1 31,0 19 47,35 17 16,-35 35-78,36-35-1,-36 35-15,0-17 16,17 17 0,-17 18-1,36-18 1,-36 18 0,35 0-1,-35-18 1,0-17-1,35-18 1,-35 35-16,0-17 16,18 17-1,-18 18 1,0-35 0,35-18-16,-35 35 15,0-53 95,0-17-95,0 0 1,0 17-1,0-17 1,-18 35 0,18-35-1</inkml:trace>
  <inkml:trace contextRef="#ctx0" brushRef="#br0" timeOffset="53315.0272">6244 14852 0,'0'0'16,"0"-35"46</inkml:trace>
  <inkml:trace contextRef="#ctx0" brushRef="#br0" timeOffset="54778.95">5009 13494 0,'0'-18'0,"0"-17"62,0 70 32,0 0-78,0 1-16,0 17 15,0-1-15,0-16 16,0 17-16,0 0 15,0-18-15,0 35 16,0 1-16,0-18 0,0 35 16,0-17-1,0-1-15,0-17 0,0-18 16,0 1-16,0-19 16,0 36-1,0-17 1,0-19-1,0 18 1,0-17 78</inkml:trace>
  <inkml:trace contextRef="#ctx0" brushRef="#br0" timeOffset="55410.497">4833 14376 0,'35'0'78,"-17"0"-62,-18 53-16,0-36 15,35 19-15,-35-1 16,53 18-16,-53-18 16,35-35-1,-35 35-15,0 1 32,18-36-1,-18-18 47</inkml:trace>
  <inkml:trace contextRef="#ctx0" brushRef="#br0" timeOffset="55836.2781">5151 14217 0,'0'18'31,"0"34"-15,-18-16-1,18-19-15,0 19 16,0-1-16,-18 0 15,18 18-15,0-35 16,0 17-16,0 18 16,-35-35-16,35 17 15,0 0 1</inkml:trace>
  <inkml:trace contextRef="#ctx0" brushRef="#br0" timeOffset="57964.0283">13247 13476 0,'0'35'109,"0"-17"-93,0 17-16,-18 18 16,18-18-16,0 36 0,0 17 15,-35 18-15,35-18 16,0 36-16,0-18 15,-35-1-15,35-34 16,0-36-16,0 18 16,0 0-16,0-35 15,0 17-15,0 0 16,0-70 171</inkml:trace>
  <inkml:trace contextRef="#ctx0" brushRef="#br0" timeOffset="58472.0311">12947 14235 0,'18'17'47,"17"54"-32,-35-36 1,35-17-16,-35 17 16,35 0-16,-35 18 15,53-18-15,-17 1 16,-36-1-16,53 0 15,-18 1 1,-35-89 93</inkml:trace>
  <inkml:trace contextRef="#ctx0" brushRef="#br0" timeOffset="58775.6242">13247 14111 0,'-18'35'47,"18"18"-47,0 18 15,0-1-15,0 1 16,0-18-16,-35 0 15,35-18-15,0 0 16,0 1-16,0-1 16,-35 0-1</inkml:trace>
  <inkml:trace contextRef="#ctx0" brushRef="#br0" timeOffset="60795.5179">13212 14764 0,'0'-36'94,"0"1"-63,0 18 16,17-19-31,-17 19-1,35-19-15,-35 1 0,36 0 16,-1 0-16,0 17 16,-35-17-16,53 35 15,-53-53-15,35 35 16,-35-17-16,36 35 15,-36-53-15,35 35 16</inkml:trace>
  <inkml:trace contextRef="#ctx0" brushRef="#br0" timeOffset="62971.7505">11060 17374 0,'0'-17'125,"0"-19"-110,52 1 1,-52 0-16,53 0 16,-53 17-16,36-17 0,-36-1 15,53 1 1,-18 17-16,-35-17 16,53 35-16,-53-53 0,35 53 15,-35-17 1,35 17-16,-35 17 78,-35 19-78,35-1 16,-53 0-16,18 18 15,17-35-15,-17 35 0,0-1 16,-1 1-1,-17 0-15,18-17 0,18-1 16,-19-35-16,36 53 16,-35-53-16,70-18 62,18-35-46,-53 18-16,53 17 15,-18-17-15,-17 0 16,17-1-16,-35 19 0,53-18 16,0-18-1,-35 53 1,-18-36 0,0 72 30,-35 17-30,-18-1 0,53-34-16,-53 17 15,53 1-15,-53-1 16,17 18 0,36-88 30</inkml:trace>
  <inkml:trace contextRef="#ctx0" brushRef="#br0" timeOffset="67202.513">8590 16757 0,'-35'0'94,"35"35"-63,-35 18-15,35-35-16,0 35 15,0 0 1,0-36 15,17-17-31,18 0 32,-17-17-17,-18-36 1,35 53-16,-35-53 15,0 35 1,0-17-16,0 0 16,-17 35 15,-1 0 0,18 17-31,0 36 16,-35-18-1,35 1 1,0-1-16,0 0 16,0 1-1,17-36 1,1 0 15,-18-36-31,35 36 16,-35-17-1,0-36-15,0 0 16,0 35 0,-17 18 31,17 35-32,0-17 1,-18 17-16,18-17 15,0 17 1,35-35 31,-35-17-47,0-1 16,18 18-1,-18-35-15,0 17 31,0 71 32,0-18-63,0-17 16,35-18 30,-17 0-30,-18-35 0,35-1-1,-35 1 1,0 0 0,0-1-1,-35 36 32,35 36-47,0-1 16,0-17-16,-35-18 0,35 53 15,17-53 17,19 0-1,-19-18-16,-17 0 1,0-17 0,0 0-1,0 17 1,0-17 0,-35 70 30,35 18-30,0-18 0,35-52 46,-35-1-46,0-17 15,0 17-15,-17 18-1,-1 18 32,18 35-31,0-18-1,0-53 48,35-35-47,-35 18-1,0 0 1,-17 35-1,-1 17 17,18 1-32,0 17 15,0 1-15,0-19 16,0 19 0,0-54 62,0-17-78,0-18 15,0 0 1,0 35 0,-35 18 30,-1 35-30,36 1-16,0-19 16,0 19-16,0-19 15,0 19-15,18-36 32,0 0-17,-18-18-15,35 18 16,-35-53-16,0 18 15,0-1-15,0 19 16,-18-36 0,1 53-1,-19 0 1,36 70 0,-35 36-16,35-17 15,0-1-15,0 0 16,0-35-16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15:17.0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14852 6703 0,'0'0'16,"70"-53"-16,-70 35 16,53 18-16,-53-53 15,36 18-15,-1-18 16,-35 71 46,-35 35-46,17 0-16,-53 17 16,36-17-16,-124 53 15,89-53-15,-18 17 16,17-34 0,18-19-16,36-17 15,34-17 16,1-19-15,17-17-16,0 18 16,1 18-16,-19-19 15,19 1-15,-1 35 16,0-71-16,-17 71 0,17-35 16,0 35-1,-88 35 16,1 18-15,-37 0-16,19 18 16,-1-18-16,1-18 15,-1 0-15,-17 1 16,53-36-16,-1 52 16,36-69 15,71-18-16,17-18-15,18-36 16,0 1-16,0 18 0,-1-19 16,1 1-16,-35 35 15,-18 0-15,-36 53 16,-17-35-16,-35 88 31,-18 0-15,-35 18-16,-18-19 15,0-16-15,36 17 16,-1-18-16,1 0 16,-1-35-16,18 53 15,18-53-15,53 0 32,34-70-17,54 34 1,0-17-16,-18-17 15,1 17-15,34-53 16,-88 106 0,-52 0-1,-1 0-15,-35 0 16,-17 18-16,-1 17 16,0 0-16,1 1 15,-18-1-15,17 0 16,18 0-16,18-35 15,35 36-15,-35-36 0,52 0 32,1 0-17,35 0-15,-18 0 0,-17 0 16,17 0 0</inkml:trace>
  <inkml:trace contextRef="#ctx0" brushRef="#br0" timeOffset="12230.0008">12188 14640 0,'36'0'62,"-19"0"-46,19 0-16,-1 0 16,18-35-16,0 35 0,0 0 15,-18 0-15,36 0 16,17 0-16,18-53 15,-18 53-15,0 0 16,35 0-16,1-35 16,17 35-16,18 0 15,17-53-15,1 53 16,-1 0-16,0-35 16,18 35-16,-17 0 15,34-53-15,-34 53 16,-1 0-16,1-36 0,34 36 15,-34 0 1,-1-53-16,-35 53 0,18 0 16,0-35-16,-18 35 15,-18 0-15,1-53 16,-36 53-16,35 0 16,-17-35-16,-53 35 15,0 0-15,0 0 16,-35-35-16,34 35 15</inkml:trace>
  <inkml:trace contextRef="#ctx0" brushRef="#br0" timeOffset="14219.6788">17110 15099 0,'-36'0'15,"19"0"1,-18 0 0,-1 0-1,19 0 1,-19 0 0,19 0-1,-36 0 1,0 35-1,0 0 1,18 18 0,-1-53-1,36 36-15,-53-36 16,53 53-16,-35-53 0,35 52 16,-35-52-1,35 53-15,-35-53 16,35 53-16,0 18 15,-18-71 1,18 70-16,0-34 0,0-1 16,0-17-16,18 17 15,-18 0-15,17 0 16,-17-17-16,0 17 16,36 1-16,-36-19 15,0 36 1,35-18-16,-35-17 0,35 53 15,0-18 1,-17-53 0,-18 35-16,71-35 15,-36 0-15,-35 35 16,53-35-16,-18 35 16,0-35-1,-17 0-15,17 0 0,18 0 16,-35 0-1,17-17-15,-35-1 16,53-17-16,0-18 16,-53 18-1,35 35-15,-35-36 16,35 36-16,-35-35 16,36 35-16,-36-18 0,17 18 15,-17-35-15,36 35 16,-36-53-16,35 18 15,-17 0 1,17-18 0,-35 0-1,35 53-15,-35-35 16,0-18 0,0 17-1,0 1 1,0 0-16,0-18 15,0 35-15,-18-17 16,18 0-16,-17 35 16,17-36-16,-53 36 15,53-52-15,-53 16 16,35 36-16,18-70 16,-53 52-16,18-17 15,0 0-15,35-1 16,-53 36-16,35-35 15,-17 35-15,-18-35 16,36 35-16,-19-36 16,1 36-16,35-35 15,-35 35-15,35-35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15:49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3104 13441 0,'0'35'110,"0"-17"-110,0 35 15,0 17-15,0 18 16,0 1-16,0 34 15,0-35-15,0 0 16,0-17-16,0 0 16,0-36-16,0 0 15,0-17-15,0 35 16,0-106 62,0 35-78,0-17 16,0-18-16</inkml:trace>
  <inkml:trace contextRef="#ctx0" brushRef="#br0" timeOffset="472.435">2910 13776 0,'0'-35'16,"0"70"-16,0-88 0,0-18 15,0 36 1,0 18-1,18-19-15,17-17 0,-35 18 16,71-18-16,-36 36 16,-17-19-16,17 1 15,0 0-15,1 35 16,-19-36-16,19 36 16,-1 0-1,-35 18-15,35 35 16,-35 18-16,0 17 0,0-35 15,0 17-15,0 1 16,0-36-16,0 18 16,0-18-16,0-17 15,-18 17-15,18 0 16,-52-35-16,16 53 16,19-53-16,-19 0 15,1 18-15,0-18 16,0 0-1</inkml:trace>
  <inkml:trace contextRef="#ctx0" brushRef="#br0" timeOffset="1057.9362">3351 14111 0,'0'35'15,"0"36"1,0-53 0,0 17-16,0-18 0,0 19 15,36-36-15,-36 53 16,17-53-16,-17 17 16,53-17-16,0 0 15,-35 0 1,-18-35-1,35 0-15,-35 17 16,0-17-16,0-18 16,0 18-16,0-18 15,0 0-15,0 18 16,0-1-16,0 1 0,0 0 16,-53 35-1,18 0-15,17 0 16,-17 0-16,17 0 15,-17 0-15,0 53 16,35-36-16,-53 19 16,53 16-16,-35-16 15,35-1-15,0 18 16,0-18-16,0-17 16,35-18-16,-35 35 15,53-35-15</inkml:trace>
  <inkml:trace contextRef="#ctx0" brushRef="#br0" timeOffset="1621.4059">3704 14358 0,'0'-35'0,"0"-1"15,0 1 1,0 18-16,0-36 15,0 17-15,0 19 16,0-19-16,0 19 16,0 34 46,35 36-62,-35 0 0,0 0 16,36 0-1,-36 0-15,17 0 0,-17-35 16,36-18-16,-36 35 16,35-35-1,-35-18 1,18 1-16,-18-19 16,0-17-16,0 18 15,35-35-15,-35-36 16,0 18-16,0 35 15,0-18-15,0 1 16,0-1-16,0 36 16,0-18-16</inkml:trace>
  <inkml:trace contextRef="#ctx0" brushRef="#br0" timeOffset="1979.8178">3986 13159 0,'0'17'32,"0"36"-17,0-18-15,0 36 16,0 17-16,0 36 0,0-19 15,36 37-15,-36-37 16,0 19-16,35-18 16,-35-18-16,0-18 15,35 1-15,-35 0 16,0-36-16,0 0 16,35-35-16,-35 18 15,-17-53 32</inkml:trace>
  <inkml:trace contextRef="#ctx0" brushRef="#br0" timeOffset="2820.2358">4039 14305 0,'0'-35'16,"18"35"0,-18-18-16,35 18 15,-17 0 1,35 0 0,-18 0-1,-17 0-15,17 0 31,-35 53-15,18-53-16,-18 53 16,35-18-16,0-35 15,-17 0 1,17 0 0,18-35-1,0-18 1,-53 18-1,35 0-15,-35 17 16,0-17-16,18-1 16,-18 19-16,0-19 15,0 19-15,-18-36 16,-17 18 0,-18 35-1,18 0-15,-1 35 16,19 0-1,-18-17-15,-1 17 16,36 0-16,-53 1 16,53-19-16,0 19 0,0-1 15,0 0 1,18-35 0,35 0-1,-35 0-15,17-18 16,0 18-16,-17-52 0,17 34 15,0-17-15,1-1 16,-19 36-16,-17-70 16,53 52-16,0-17 15,-18 35 1,1 0 0,-1 0-1,18 18 1,0 17-1,-53 0-15,17 0 16,-17-17-16,0 17 16,0 1-16,0-19 15,0 18-15,0-17 16,0 35 0,-53-53-16,0 35 15,18-35-15,0 36 16</inkml:trace>
  <inkml:trace contextRef="#ctx0" brushRef="#br0" timeOffset="3833.1311">3228 15363 0,'0'-17'32,"-35"17"-1,17 0-16,-35 0 1,18 0 0,0 35-16,35-17 15,-36 17-15,36 0 16,-35-17-16,35 35 16,0 0-16,0 0 15,0 17-15,0 1 16,0-1-16,0-34 15,35 34-15,1-17 0,-1-18 16,-18 1-16,36-36 16,0 35-16,-35-35 15,17 0-15,0 0 16,-17 0-16,17-35 16,1 35-16,-1-53 15,-17 17-15,-18 19 16,52-18-16</inkml:trace>
  <inkml:trace contextRef="#ctx0" brushRef="#br0" timeOffset="4614.7342">3492 15593 0,'0'35'47,"0"18"-32,0 0-15,0-18 16,0 18-16,36 0 16,-36-18-16,0 1 15,0-1-15,0 0 16,0 0-16,0-52 62,0-1-62,0-17 16,0 17-16,0-35 16,0 0-16,0-17 15,0 17-15,0-18 16,0 1-16,35 17 15,-35 35-15,53-17 16,18-36 0,-36 71-1,-35-17-15,53 17 16,0 17 0,-53 1-16,35 17 0,-35 18 15,0-18-15,0 18 16,0 0-16,0-35 15,0 17-15,-18-35 16,18 36-16,-35-36 16,0 17-1,-18-17 1,0 0 0,35 0-1,18 35-15,0 1 31,0-19-15,18 36 0,17-17-1,18-1 1,-18-35-16,1 35 16,-19-35-16,36 18 15,-18-18 1,-17 0 15,-18-18-15</inkml:trace>
  <inkml:trace contextRef="#ctx0" brushRef="#br0" timeOffset="4852.616">4057 15575 0,'0'0'16,"0"35"15,0 18-31,0-17 16,0 34-16,0-17 16,0-35-16,0 17 15,0-17-15,18-18 16,-18 53-16,0-18 15</inkml:trace>
  <inkml:trace contextRef="#ctx0" brushRef="#br0" timeOffset="5087.347">4110 15258 0,'0'0'0,"0"-36"0,0 1 15,0 17-15,0-17 16,0 18-16,35-19 16,-35 1-16,53 0 0,-18 17 15</inkml:trace>
  <inkml:trace contextRef="#ctx0" brushRef="#br0" timeOffset="5736.166">4480 14799 0,'0'53'47,"36"17"-32,-36 19-15,0 17 16,0 17-16,0 0 16,0 19-16,0-37 15,52-16-15,-52-1 16,0-18-16,0 19 15,0-54-15,36 18 16,-36-36 0,0 19-1,0-19 17,0-52 14,-18 35-30</inkml:trace>
  <inkml:trace contextRef="#ctx0" brushRef="#br0" timeOffset="6118.6277">4463 15787 0,'0'0'16,"-36"0"-16,36-35 47,36 35-47,-36-36 15,53 36-15,-18-17 16,0 17-16,-17 0 16,17-36-16,18 36 15,-18 0 16,-17 0 1,-18 18-32,0 35 15,35-18 1,-35-17-16,0 17 16,0 18-16,0-35 15,35 17-15,-35 0 16,0-17-1,18 17 17</inkml:trace>
  <inkml:trace contextRef="#ctx0" brushRef="#br0" timeOffset="7238.4243">5274 15505 0,'-18'-36'16,"-17"36"-16,35-17 15,-18 17 1,-17 0-16,-18 0 16,53 35-1,-35 0-15,35 18 16,-35-18-16,35 18 16,0 0-16,0-17 15,0 34-15,0-17 16,0-18-16,0 1 15,0-1-15,35-35 16,0 35-16,-17-35 16,17 0-16,0 0 15,-17 0-15,17-35 16,1 0-16,-1-1 16,-35 19-16,35-19 0,-35 1 15,0 17-15,0-17 16,0 0-16,0 17 15,0-35 1,0 89 47,0-19-63,0 19 15,0-1-15,0-18 0,0 19 16,18-1-1,-18-17-15,17 17 0,19-35 16,17 0 0,-18 0-1,-35-18 1,53 18-16,-53-35 16,53-18-16,-53 18 15,53 0-15,-53 17 16,35-17-16,-35-1 15,0 19-15,0-19 16,0 19-16,0-19 16,-18 36-16,18-52 15,-35 52-15,0-36 16,-18 36 0,18 18-16,-18 35 15,17 0 1,36-36-1,-17 19-15,17-1 16,0-17 0,53-18 31,-36 0-47,19 0 15,-1 0-15,-17 0 16,34-36-16,54 36 15,-53 0-15,0 0 16,0 0-16,-35 0 16,17 0-16,0 36 15,-35-1 1,0 18 0,0-18-1,-17-35 1,-19 18-1,1-18 1,0 0 0</inkml:trace>
  <inkml:trace contextRef="#ctx0" brushRef="#br0" timeOffset="8136.2192">6227 14640 0,'17'0'78,"1"0"-62,17 0-16,-17 0 15,17 0-15,0 0 0,-17 0 16,17 0 0,18 0-16,-53-35 15,18 35-15</inkml:trace>
  <inkml:trace contextRef="#ctx0" brushRef="#br0" timeOffset="8454.6565">6227 14781 0,'52'0'62,"-16"0"-46,-1 0 0,0 0-16,-17 0 15,17 0-15,-17 0 16,17-17-16,18 17 16,-53-36-1,35 36 1,-35-17-16</inkml:trace>
  <inkml:trace contextRef="#ctx0" brushRef="#br0" timeOffset="11228.3585">7461 12206 0,'0'-35'15,"-17"35"-15,-19 0 16,36-18 0,-17-17 15,17 0 0,-36 35-31,36-18 16,-35 18-1,17-35 1,-17 35 15,18 0-15,-36 0-1,17 0 1,19 0 0,-19 0-1,1 17 17,0 19-17,17-19 1,-17 36-1,35 0 1,-35-53-16,35 53 16,0-35-16,0 17 0,-36-17 15,36 17 1,0 0-16,0-17 0,0 35 16,0-18-16,0 0 15,-17 1-15,17 16 16,0-34-16,0 17 15,0-17-15,-35 35 16,35 0-16,0 0 16,0-36-16,0 19 15,0-19-15,0 19 16,0-1-16,0-18 16,0 19-16,0-1 15,0 18-15,0-18 0,-36 1 16,36-19-1,0 18-15,0-17 0,0 17 16,0 1-16,0-19 16,0 19-16,0-1 15,0 18-15,0 0 16,0-18-16,0 18 16,-35-18-16,35-17 15,0 17-15,0 0 16,0-17-16,0 17 15,0-17-15,0 17 16,0 0-16,0 1 16,0-1-16,0 0 15,0-17-15,0 17 16,0-17-16,0 17 0,-35 18 16,35-35-16,0 17 15,0 0-15,0-17 16,0 17-16,0-17 15,0 35 1,0-18-16,0-17 16,0 17-16,0 0 15,0 18 1,0-18-16,0 1 16,0-1-1,-18 0 1,18-17-1,-35-18 1,35 35-16,0 0 31,-36-35-31,36-17 78,0-19-46,18 36-32,17 0 31,-35-17 0,18 17-15,17 17 15,1-17-15,-36 18-16,17 17 15,-17 1 1,36-36 0,-36 17-16,35 19 15,-35 16 1,17-52-1,-17 36-15,0-1 0,0-17 16,0 35-16,0-18 16,36 0-16,-36-17 15,0 17-15,0-17 16,0 17-16,0 0 16,0-17-16,0 17 15,0-17-15,0 17 16,0 18-16,0 0 15,0 17-15,0-17 16,0 0-16,0 36 16,0 16-16,-18-16 15,18-19-15,0-17 16,0-18-16,0 18 0,0 18 16,-35-1-16,35-34 15,0 17-15,-35 17 16,35 54-16,-36-36 15,36-18-15,-35 1 16,35-18-16,0 0 16,0 0-16,-35 17 15,35-17-15,0 0 16,0-18-16,-36 71 16,36-88-16,0 35 15,-35 0-15,35-18 16,0 18-16,-35 0 0,35-18 15,0 18-15,0-18 16,0-17-16,0 35 16,17 0-1,-17 35-15,0-71 16,0 19-16,0-1 16,0-17-16,36 52 15,-36-35 1,35 1-1,0-19 17,1-17-32,-36 36 15,17-36 1,19 35 0,16 0-1,-16-35 16,-19 0 1,-17-17 15,36-19-1,-36 19-30</inkml:trace>
  <inkml:trace contextRef="#ctx0" brushRef="#br0" timeOffset="16843.4196">9560 12453 0,'0'-18'79,"18"18"-64,-18-35 32,-35 35 16,-1 0-48,19 18 1,17 35-1,-36-18 1,36 0-16,0 18 16,0 0-16,0-18 15,0 36-15,0-18 16,0-18-16,36 0 16,-36 1-16,35-36 0,0 35 15,18-35 1,-35 0-16,35-35 15,-53-1 1,35 1-16,-35 17 16,0-17-16,35-18 15,-35 36-15,0-19 16,0 19-16,0-19 16,0-16-1,-17 52-15,-19 35 63,36 0-63,0 0 15,0 18-15,18 0 16,-18-18-16,53 18 16,0-17-1,-18-36 1,-17 0-1,17-18 1,-35 0-16,35-17 16,-35 0-16,0 0 15,0-18-15,0 0 16,0 17-16,0-16 0,36 16 16,-36 19-1,0-19-15,-18 36 31</inkml:trace>
  <inkml:trace contextRef="#ctx0" brushRef="#br0" timeOffset="17565.3609">10089 12559 0,'0'53'0,"0"-36"15,0 19-15,0-19 16,0 19-16,36-1 16,-36-17-16,0 17 15,0 0-15,0-17 16,0-89 62,0 36-62,0 17-16,0-35 15,0 0-15,0 18 16,0-18-16,35 18 15,-35 17-15,18 18 0,-18-53 16,35 53-16,0 0 16,18 0-1,-18 18 17,-35 17-17,0 1 1,0-1-1,-17-35 1,17 18-16,-18-18 0,-17 0 16,35 35-1,-53-35-15,35 53 16,18-36 15,0 19-15,0-19-1,0 19 1,36-36-16,-36 35 16,35-35-1,0 17-15,0-17 16,-17 0 0,17 0-1,-35-52-15</inkml:trace>
  <inkml:trace contextRef="#ctx0" brushRef="#br0" timeOffset="17953.3202">10495 11889 0,'0'-18'0,"35"71"62,-35 17-62,0-17 0,0 36 16,0 16-16,0-16 16,0-1-16,0 0 15,0-17-15,0-19 16,0 19-16,0 0 15,0-19-15,0-34 16,18-18 0,-18-35 62</inkml:trace>
  <inkml:trace contextRef="#ctx0" brushRef="#br0" timeOffset="18217.2706">10477 12577 0,'-17'0'15,"34"0"32,36 0-31,-17 0-16,-19 0 16,19 0-16,-1-36 15,-17 36-15,17 0 16,-18 0-16,-17-17 15</inkml:trace>
  <inkml:trace contextRef="#ctx0" brushRef="#br0" timeOffset="18601.0825">11007 12241 0,'0'0'0,"-36"0"16,19 0 0,-19 0-1,36 53 1,-35 0-16,35-18 15,0 18-15,-35 18 16,35 0-16,0-19 16,0 19-16,0 0 15,0-1-15,0-35 16,18 18-16,-18-17 16,52-36-16,-16 17 15,-1-17-15,18 0 16,-18-17-1</inkml:trace>
  <inkml:trace contextRef="#ctx0" brushRef="#br0" timeOffset="18953.4255">11553 12347 0,'-17'0'15,"-18"35"1,-1 1-16,1 17 15,0 17-15,-1 1 16,1-1-16,0-17 0,35-17 16,-53 16-16,53 1 15,0-35-15,-35-18 16,35 35-16,0-88 47</inkml:trace>
  <inkml:trace contextRef="#ctx0" brushRef="#br0" timeOffset="19253.621">11218 12524 0,'36'0'31,"17"17"-15,-53 1-1,52 17-15,-52 0 16,18-17-16,-18 17 16,53 1-16,-53-1 15,35-17-15,-35 17 16,36 0-16,-36-17 15,17-18 1,18 0 0,-35-18-1</inkml:trace>
  <inkml:trace contextRef="#ctx0" brushRef="#br0" timeOffset="19992.1663">11624 12083 0,'18'35'31,"17"18"-15,0 17 0,-35-34-1,35 17-15,-35-1 0,36 1 16,-36-17-16,0 17 15,35 0-15,-35-1 16,0-16-16,0 17 16,0 0-16,0-18 15,-18 18-15,18-18 16,-35-17-16,-18 70 16,18-71-1</inkml:trace>
  <inkml:trace contextRef="#ctx0" brushRef="#br0" timeOffset="21262.9386">9243 12259 0,'0'-35'47,"0"52"15,-36 1-62,1 35 16,0 0-16,-18 17 15,0 1-15,-17 17 16,52-35-16,-17-18 16,35 1-16,-36-36 15,36 53-15,0-36 125,18 18-109,0-35-16,17 53 16,0-17-16,18-1 15,0 18-15,0 0 16,0 0-16,-18-18 15,0 0-15,-35-17 0,53-18 16,-53 35 0,36-35-16,-54 0 125,-17 0-110</inkml:trace>
  <inkml:trace contextRef="#ctx0" brushRef="#br0" timeOffset="22288.0382">8837 12982 0,'0'-35'0,"0"53"94,0 17-94,35 0 15,-35-17-15,53 17 0,-17 0 16,16 18-1,-16-53-15,-1 53 16,-17-18 0,-18-52 140,-18 17-156</inkml:trace>
  <inkml:trace contextRef="#ctx0" brushRef="#br0" timeOffset="23053.9898">7585 12771 0,'0'-36'32,"17"36"15,36 0-32,-17 0 1,-1 0-16,0 0 15,-17 0-15,17 0 16,0 0-16,1 0 31,-1-17 1</inkml:trace>
  <inkml:trace contextRef="#ctx0" brushRef="#br0" timeOffset="23610.4654">8096 12453 0,'36'-35'47,"16"35"-31,-16 0-1,-1 0 1,-35-18-1,35 18 1,-17 0 0,-18 35-1,35 1-15,-35-1 16,0 18-16,0 0 16,0-18-1,35 18-15,-35 0 0,0-18 16,0 18-16,0 0 15,0-18-15,0 18 16,36-18 0,-36 18-16,0-35 31</inkml:trace>
  <inkml:trace contextRef="#ctx0" brushRef="#br0" timeOffset="23892.3847">8255 12823 0,'18'0'47,"35"-17"-31,-36 17-16,54 0 15,-36 0 1,0-35-16,18 35 15,0 0-15,-35 0 16,17 0-16,18 0 16,-18 0-1</inkml:trace>
  <inkml:trace contextRef="#ctx0" brushRef="#br0" timeOffset="25580.8144">12612 12153 0,'17'0'16,"-17"18"77,0 17-93,-52-17 16,16 17-16,1 0 16,0 1-16,17-1 15,-17-18-15,35 19 16,-53-1-16,53-17 15,-35-18 1,35 35 93,0 0-93,35 1 0,-35-1-1,53 0-15,-18 0 16,0 1-16,1-1 16,-19 18-16,-17 0 0,53 0 15,-53-36 1,35 19-16,-35-1 0,36-35 15,-36 17-15,17-17 16</inkml:trace>
  <inkml:trace contextRef="#ctx0" brushRef="#br0" timeOffset="26003.6852">12241 12823 0,'18'0'32,"35"89"-17,-35-89 1,17 53-16,0-18 15,0 0-15,-17-35 16,17 53-16,1-53 16,-36 53-16,53-53 15,-53 18-15,17-18 16,-17 35 0,35-35-1,-35-35 63</inkml:trace>
  <inkml:trace contextRef="#ctx0" brushRef="#br0" timeOffset="26667.908">12859 12612 0,'17'0'31,"19"0"-15,-1 0 0,-17 0-16,17 0 15,0 0-15,-17 0 16,17 0-16,0 0 15,1 0 1,-1 0 0,-35-18 15</inkml:trace>
  <inkml:trace contextRef="#ctx0" brushRef="#br0" timeOffset="27003.7304">13035 12418 0,'-35'0'15,"35"35"1,0-17 0,0 17-16,0 18 15,0-18-15,0 18 16,0 0-16,0-35 0,0 35 16,0-18-16,0-18 15,17 19 1,19-54 31</inkml:trace>
  <inkml:trace contextRef="#ctx0" brushRef="#br0" timeOffset="27920.9038">13264 12100 0,'0'36'15,"18"-36"16,35 0-15,0 0 0,-18 0-1,0 0-15,1 0 16,-1 0 0,18 0-1,-18 0 1,-35 17-1,0 18 1,0 1 0,0-19-16,0 36 15,0-17 1,0-1-16,0-18 0,0 36 16,0 0-16,0-17 15,0 17-15,-17-1 16,17-16-16,0-1 15,0 0-15,0 1 16,0 16-16,0-16 16,0-19-16,0 36 15,0-35 1,0 17 15,0-52 63</inkml:trace>
  <inkml:trace contextRef="#ctx0" brushRef="#br0" timeOffset="28318.916">13441 12647 0,'17'0'15,"1"0"1,53 0 0,-18 0-1,-18 0-15,18 0 16,0 0-16,-18 0 0,0 0 15,1 0 1,-19-35-16,18 35 0,18 0 31,-35 0-15</inkml:trace>
  <inkml:trace contextRef="#ctx0" brushRef="#br0" timeOffset="29754.1897">14570 12559 0,'53'0'125,"-36"0"-125,19 0 15,-1 0-15,-18 0 16,19 0-16,-19 0 0,19 0 15,-1 0-15,0 0 16,0 0 0,1 0 93,-19 0-93</inkml:trace>
  <inkml:trace contextRef="#ctx0" brushRef="#br0" timeOffset="31799.4783">15981 12365 0,'0'17'47,"0"36"-31,35-17-16,-35 17 15,0 17-15,0-35 16,0 36-16,35-18 15,-35-18-15,0 0 0,0-70 79,0 18-64,0-19-15,0 19 16,0-19-16,0-17 15,0 1-15,0-19 16,-17 0-16,17 1 16,0 17-16,-36 18 15,36-1-15,0 89 63,36-17-63,-36-1 15,53 18-15,-53 0 16,35 0-16,-35-36 16,53 19-16,-53-1 15,53 0-15,-18-17 16,-17-18 0,17 0-1,0 0 16,-35-53-15,18 53-16,-18-35 16,0-1-16,0 1 15,0 17-15,0-17 16,0 17-16,0-17 16,0 0-16,0 17 15,0 53 48,0 18-63,0-17 15,0-1-15,0 18 16,0 0-16,53-18 0,-53-17 16,35 17-16,18 0 15,-18-35 1,18 0-1,-18-17 1,1-19 0,-36 19-1,0-19 1,0 19-16,0-54 16,0 54-16,0-19 15,0 72 48,0-19-63,0 19 0,0-1 15,0-18-15,0 19 16,17-36-16,-17 35 16,53-35-16,-35 0 15,17 0-15,0 0 16,1 0-16,-1 0 15,-17 0-15,35 0 16,-53-35 47,-36 35-63</inkml:trace>
  <inkml:trace contextRef="#ctx0" brushRef="#br0" timeOffset="32029.8601">16704 12435 0,'35'0'31,"-35"-35"-31,18 35 15,-18-35-15,70 35 16,-70-18-16,53 18 0,-35 0 16</inkml:trace>
  <inkml:trace contextRef="#ctx0" brushRef="#br0" timeOffset="32254.2632">16722 12524 0,'35'0'47,"18"0"-31,-36 0-1,36 0 1,-17 0-16,-19 0 16,19 0-16</inkml:trace>
  <inkml:trace contextRef="#ctx0" brushRef="#br0" timeOffset="32792.856">17268 12365 0,'0'0'0,"-17"0"0,-18 0 16,-1 0-1,-17 0 1,0 17-1,18 19 1,35-1 15,0-17 1,35-18-17,1 0 1,-19-18-1,19 18-15,17 0 16,-18 0 0,0 18-16,18-18 15,-53 53 1,0-36 0,0 36-1,-18-53 1,18 35-16,-35-35 15,0 0-15,-18 0 16,18 0 0,-18 0-1,53-17-15,0-18 32</inkml:trace>
  <inkml:trace contextRef="#ctx0" brushRef="#br0" timeOffset="33298.5106">17445 12435 0,'-35'0'62,"35"53"-62,0 0 16,0-35 0,0 35-1,17-53-15,-17 35 16,18-35-16,35 0 15,-36 0-15,19 0 16,-1 0 0,0-35-16,1 0 15,-36-1 1,35 1 0,-35-18-1,0 0 1,-35 53-16,-1 0 15,19 0-15,-19 0 16,19 0-16,-19 0 16,1 35-16,17-35 15,-17 71 1,35-18-16,0-18 16</inkml:trace>
  <inkml:trace contextRef="#ctx0" brushRef="#br0" timeOffset="34046.2193">17868 12453 0,'-17'0'15,"-19"0"1,1 0 15,35 53-31,0-18 16,0-17-16,0 17 15,0 0-15,0 1 16,18-36 0,17 0-1,18 0 1,-18 0-16,0 0 0,-17-18 16,35 0-1,-18-17 1,-35 0-1,35 35-15,-35-53 16,0 18 0,0-1-1,0 54 48,0 17-48,0 18-15,0-17 16,0-19 0,36-17-1,-1 0 1,0 0 0,18-35-1,-17 0 1,-36-1-16,0-17 15,0 36 1,0-19-16,-18 1 16,18 18-1,-18 17-15</inkml:trace>
  <inkml:trace contextRef="#ctx0" brushRef="#br0" timeOffset="34354.3974">18221 12188 0,'0'-35'16,"0"18"0,18-36-1,35 0 1,-18 53-16,-35-36 15,35 36-15</inkml:trace>
  <inkml:trace contextRef="#ctx0" brushRef="#br0" timeOffset="35427.1509">18380 12206 0,'0'18'15,"0"35"1,0-36-16,0 19 15,0-1-15,0-18 16,0 19-16,35-1 16,-35-17-16,0 17 15,0-17-15,0 35 16,0-106 78,0 17-94,0 19 15,0-19-15,35 1 16,-35 0-16,36 0 16,-36-1-16,35 1 15,-18 17 1,36 18-1,-17 0 1,-19 0 0,19 0-1,-36 53 1,0 0 0,-36-35-1,-17 17 1,18-35-1,-18 35 1,18-35 0,35 36-1,0-19 17,18 19-1,-1-36-16,-17 35-15,53-35 0,0 35 16,-18-35 0,-17 0-16,17 0 15,-17 0-15,17 0 16,0 0-16,-17 0 16,17-17-1</inkml:trace>
  <inkml:trace contextRef="#ctx0" brushRef="#br0" timeOffset="35847.1464">18909 11695 0,'0'0'16,"0"52"31,0-16-47,35 34 16,-35 36-16,0 0 15,0 17-15,0 19 16,0-37-16,0-52 0,0 0 15,0 0 1,0-35-16,0 17 16,-17-35 77</inkml:trace>
  <inkml:trace contextRef="#ctx0" brushRef="#br0" timeOffset="36278.0019">18838 12382 0,'36'0'47,"-1"-35"-31,0 35-16,0 0 16,1 0-16,-19 0 15,19-35-15,-1 35 16,-17 0 15,-18 18 0,35 17-15,-35 0 0,0 18-1,0 0 1,0-35-1,0 17 1,35-35 15,0 0-15</inkml:trace>
  <inkml:trace contextRef="#ctx0" brushRef="#br0" timeOffset="36852.4769">19509 12241 0,'0'-35'16,"0"0"0,-18 35-1,0 0 1,-35 17 15,53 19-31,-35-19 0,35 19 16,0-1-16,0-17 15,0 17-15,0-18 16,0 36 0,35-53-1,-35 36-15,36-36 16,-1 0-16,0 0 15,-17 0-15,-18-18 16,53 18-16,-53-53 16,17 53-16,-17-35 15,0 0-15,36-1 16,-36 19-16,0-19 0,35-17 16,-35 36-1,35 17 16,-17 0 1,-18 17-32,0 19 15,0-1-15,0 0 16,35 1-16,-35-1 16,0-18-16,35-17 15,-35 71-15,18-36 31</inkml:trace>
  <inkml:trace contextRef="#ctx0" brushRef="#br0" timeOffset="37084.3986">19614 12418 0,'36'0'47,"17"0"-47,-36 0 32,36 0-32,-18 0 15,-17 0 1</inkml:trace>
  <inkml:trace contextRef="#ctx0" brushRef="#br0" timeOffset="37316.3493">20002 12524 0,'36'0'62</inkml:trace>
  <inkml:trace contextRef="#ctx0" brushRef="#br0" timeOffset="42797.4084">8378 14605 0,'0'-18'172,"-35"18"-172,18 0 16,-19 18-1,-17 17 1,36 1-1,17-1 1,-36 0 0,36 18-16,0 0 15,0 17-15,0 1 16,0-18-16,0-18 16,0 1-16,0-19 15,18 18-15,-18 1 16,18-36-16,-18 53 15,53-53-15,17 0 16,-52 0-16,17 0 16,-35-18-16,35 18 15,-35-53-15,36 53 16,-36-70-16,0 52 16,35-17-16,-35-18 15,0 17-15,0-17 16,0 1-16,0 16 15,0 1-15,0 17 16,-18 18 15,18 36-15,0 17-16,0-1 16,0-16-16,0 17 15,0 0-15,18-18 16,-18 0-16,35 0 15,-35-17-15,53-18 16,-53 35-16,18-35 16,17 0-1,-17 0 1,-18-35-16,35 17 16,-35-17-16,0 0 15,0 0-15,0-1 0,0-17 16,0 18-1,0-18-15,0 0 0,0 36 16,-18 17 15,18 35-15</inkml:trace>
  <inkml:trace contextRef="#ctx0" brushRef="#br0" timeOffset="43539.122">8819 14834 0,'18'18'31,"-18"17"-31,0 0 16,0 18-16,35 0 16,-35-17-16,0-1 15,0 0-15,0-17 16,0 52 0,0-34-1,0-72 48,0 1-63,0 17 15,0-34-15,0 16 16,0 1-16,0-18 16,18 0-16,-18 18 15,18 0-15,-18-1 16,53 36-16,-18-53 15,0 53-15,0 0 16,1 0 0,-36 36 15,0-1-31,0 0 16,-18-35-1,18 35-15,-18-35 16,-17 36-1,-18-1 1,18-17 0,35 17-1,0 0 17,0-17-17,35 17-15,18 0 16,-35-35-1,-18 36-15,53-36 16,0 17 0,-1-17-1,-34 0 1,-18-17-16,35 17 16</inkml:trace>
  <inkml:trace contextRef="#ctx0" brushRef="#br0" timeOffset="43941.2046">9402 14076 0,'0'70'31,"0"1"-15,0 17-16,0 0 15,0 1 1,0-1-16,0 35 0,0 1 16,35 70-1,-35-141-15,0 17 16,0-17-16,0-35 15,0 17-15,0-53 94</inkml:trace>
  <inkml:trace contextRef="#ctx0" brushRef="#br0" timeOffset="44189.9528">9313 14975 0,'0'0'16,"18"0"30,35 0-30,-35 0-16,17 0 16,0 0-16,-17 0 15,35 0-15,0-35 16,-18 35-16,0 0 16,18 0-16,-35-18 15,17 18-15,0 0 16</inkml:trace>
  <inkml:trace contextRef="#ctx0" brushRef="#br0" timeOffset="44564.2485">10001 14464 0,'0'0'0,"-35"0"15,-18 35 1,53 0-16,-35 36 16,35-18-16,0 17 15,0 1-15,0 0 16,0-19-16,0 1 15,0-17-15,0-19 16,17 19-16,19 17 16,-19-53-1,-17 17 1,36-17-16,-19 0 16,19 0-1</inkml:trace>
  <inkml:trace contextRef="#ctx0" brushRef="#br0" timeOffset="44881.8385">10460 14587 0,'0'18'16,"-53"17"-16,18 1 15,-1 34 1,1 1-16,0 34 0,-18 1 16,18-35-16,35-36 15,-36 18-15,36-18 16,-35-35-1,35 18 1,0-53 15</inkml:trace>
  <inkml:trace contextRef="#ctx0" brushRef="#br0" timeOffset="45166.6155">10125 14887 0,'0'18'31,"17"-18"-15,-17 70-16,36-34 16,-36-19-1,35 19-15,-35-1 0,18-35 16,-18 53-16,35-53 15,-35 53-15,35-18 16,-17-35 15,17 0-15,-35-35 0</inkml:trace>
  <inkml:trace contextRef="#ctx0" brushRef="#br0" timeOffset="45674.6903">10442 14464 0,'18'0'15,"-18"35"1,53-35-16,-18 35 15,18 1-15,-35-19 16,17 36-16,-35 18 16,35-1-16,-35 19 0,0-19 15,0 1-15,0-18 16,0 17-16,0-17 16,0-18-16,0-17 15,-35 17-15,35 1 16,-35-19-1</inkml:trace>
  <inkml:trace contextRef="#ctx0" brushRef="#br0" timeOffset="49252.7982">11624 14446 0,'0'18'0,"-18"-18"16,18 35 0,-35 0-1,35 1 1,-53-36-16,18 53 16,0-18-16,17 0 15,-17 0-15,-1-17 16,1 17-16,-18 18 15,53-17 17,-17-36-17,34 17 79,19 36-78,-36-18-16,17 1 15,-17-19-15,53 19 16,-18-1-16,1 18 16,-1-36-16,-17 19 15,17-36-15,0 53 16,-17-53-16,35 35 15,-18-35 1,-17 0 125</inkml:trace>
  <inkml:trace contextRef="#ctx0" brushRef="#br0" timeOffset="50106.7564">12453 14746 0,'-18'0'16,"71"0"109,-17 0-125,-19 0 0,19 0 15,-1 0 1,-18 0-16,36 0 16,-17 0-1,-19 0 16</inkml:trace>
  <inkml:trace contextRef="#ctx0" brushRef="#br0" timeOffset="50618.0562">12876 14517 0,'36'-18'15,"-1"18"1,-17 0 0,17 0 15,-35 18-15,35 35-1,-35 0-15,0 17 16,0-17-16,0 18 15,0 17-15,35 18 16,-35-53-16,0 35 16,0-18-16,36-17 15,-36-17-15,0-19 16,0-70 78</inkml:trace>
  <inkml:trace contextRef="#ctx0" brushRef="#br0" timeOffset="51016.9539">12912 15028 0,'0'-35'32,"35"35"-17,0 0-15,18 0 16,0 0-16,18-35 15,-1 35-15,1 0 16,-1-36-16,-34 36 16,-1 0-16,-18 0 15,19 0 1,-1 0 93</inkml:trace>
  <inkml:trace contextRef="#ctx0" brushRef="#br0" timeOffset="52198.4823">14676 14676 0,'35'0'78,"-18"0"-78,54 0 15,-18 0 1,-18 0-16,18 0 16,0 0-16,-18 0 15,36 0-15,-1 0 16,-34 0-16,-1 0 16,0 0-16,-17 0 125</inkml:trace>
  <inkml:trace contextRef="#ctx0" brushRef="#br0" timeOffset="54322.8469">16034 14393 0,'0'-35'31,"35"70"47,-35 18-62,0 0-16,0-18 16,0 36-16,0 0 15,0-1-15,0-17 16,-18 0-16,18-18 15,0-17-15,0 17 16,18-35 93,35 0-93,-18 0 0,18 35-1,0-35 1,0 36 0,-18-36-1,18 0 1,0 0-1,-53-18-15,18-17 16,-18-1 0,0-16-1,0 16 1,0 19-16,0-19 16,0 1-16,0 17 15,0-34 1,0 87 46,0-18-62,0 19 16,0-1-16,0-17 16,0 17-16,0-17 15,0 17-15,0 0 16,17-35-16,-17 35 15,53-35-15,18 0 16,-54 0 0,19 0-16,-1 0 15,0 0 1,1 0 0,-36-35-16,0 17 15,0-17 1</inkml:trace>
  <inkml:trace contextRef="#ctx0" brushRef="#br0" timeOffset="54568.9108">16439 14711 0,'36'-35'31,"-1"35"-15,-35-18-16,71 18 15,-36 0-15,-35-35 16,35 35-16</inkml:trace>
  <inkml:trace contextRef="#ctx0" brushRef="#br0" timeOffset="54788.7979">16439 14799 0,'0'18'31,"18"-18"-15,17 0-16,1 0 16,17 0-1,-1 0 1,-16 0 0</inkml:trace>
  <inkml:trace contextRef="#ctx0" brushRef="#br0" timeOffset="55564.6015">16757 14534 0,'0'18'46,"0"35"-30,0 0-16,0 0 16,0 17-16,0 19 15,0-1-15,0-18 16,0 1-16,0-18 16,0 17-16,0 1 15,0-18-15,0-18 0,0 0 16,0-17-16,0 17 15,0-70 64,0 0-64,0-1-15,0-16 16,0 16-16,0-17 15,0 0-15,0 18 16,0-18-16,0 0 16,0 18-16,0-18 15,0 18-15,0 17 16,0-35-16,0 36 16,0-19 15,18 36-31,17 0 31,-18 0-15,54 0-1,-36 0-15,-17 0 16,17 18-16,1-18 16,-1 35-16,0-35 31,-35 18-31,0 35 15,-18-53-15,-17 70 16,18-70-16,-19 53 16,1-53-1,17 18-15,-17-18 0,-18 0 16,35 0 0</inkml:trace>
  <inkml:trace contextRef="#ctx0" brushRef="#br0" timeOffset="55950.5274">17286 14093 0,'0'0'0,"0"36"47,0 34-31,0 1-16,0 17 15,0 0-15,0 36 16,0-36-16,0 35 15,0-34-15,0-19 16,0-17-16,0 18 16,0-36-16,0-17 0,0 17 15,-18-53 32,-17-35-31</inkml:trace>
  <inkml:trace contextRef="#ctx0" brushRef="#br0" timeOffset="56413.6783">17198 14887 0,'0'-17'16,"18"-19"-1,34 36 1,-16 0-1,17 0 1,0 0 0,-36 18-1,-17 17 1,0 0 0,0 1-16,35-1 15,-35 0 1,36-35-16,-19 0 15,36 0 1,0 0 0,-35 0-1,-18-17 1,0-1 0,35 18-16,-35-53 15,0 18 1,0 0-16,-17 35 15,17-53-15,-18 53 16,18-18-16,-35 18 16,-36 0-1,53 0-15,18 18 0,-53-18 16,53 35-16</inkml:trace>
  <inkml:trace contextRef="#ctx0" brushRef="#br0" timeOffset="57170.3033">17956 14746 0,'-17'0'0,"-1"0"15,-35 0 1,0 0 0,53 18-1,-17-1-15,17 19 16,0-1-16,0-17 15,0 17-15,0-18 16,0 19-16,0-1 16,0-17-16,53-18 15,-36 0-15,18 0 16,1 0-16,-19 0 16,19 0-16,-19 0 15,19 0-15,-1-53 16,-35 17-1,0 19-15,35-18 16,-35-1-16,0 19 16,0-19-16,0-17 15,0 71 48,0 0-63,0 17 15,0 0-15,0-17 16,53 35 0,-35-18-1,35-35 1,-18 0-16,0 0 16,-35-18-1,35 18-15,-35-17 16,0-36-1,0 0 1,0 18 0,-17-1-1,17 1 1,-18 35-16</inkml:trace>
  <inkml:trace contextRef="#ctx0" brushRef="#br0" timeOffset="57419.4025">18274 14517 0,'0'-35'0,"18"35"15,-18-36 1,35 36 0,-35-17-16,35 17 15,-17 0 1</inkml:trace>
  <inkml:trace contextRef="#ctx0" brushRef="#br0" timeOffset="58245.5165">18538 14728 0,'0'0'0,"0"36"15,0 17 1,36 0 0,-36-18-16,0 18 31,0-36-31,0 19 15,0-54 64,0-17-64,-18-1 1,18 1-16,0 18 15,0-19-15,0 19 16,0-19-16,18 1 16,17 0-1,18 17-15,-35 18 16,17 0 0,0 0-16,0 0 15,18 0 1,-35 0-1,-18 35 1,0 1 15,-18-36-31,-17 0 16,17 0-16,18 17 16,-35-17-16,0 36 15,0-1 1,35-17 15,0 17-15,17 0-1,18-35 1,18 0 0,-35 0-1,17 35-15,18-35 16,-35 0-1,-18-17 1,0-19 0</inkml:trace>
  <inkml:trace contextRef="#ctx0" brushRef="#br0" timeOffset="58620.3707">19068 14005 0,'0'0'0,"0"71"78,0 17-78,0 35 0,0-17 15,0 18-15,-36-18 16,36-18-16,0-18 16,0 1-16,0-36 15,0 0-15,0-17 16,0 17-16,0 1 16,18-36-1,-18-18 32,0-35-31</inkml:trace>
  <inkml:trace contextRef="#ctx0" brushRef="#br0" timeOffset="59063.4778">18944 14640 0,'0'0'0,"0"-35"0,53 35 16,-35 0 0,35 0-1,-18 0-15,-17-35 0,17 35 16,-18 0-16,36 0 15,-53-18 1,53 18-16,-35 0 31,17 18 1,-35 52-17,0-34-15,0-19 16,0 36-1,0 0 1,0-35 0,0 17-1,35-35 17</inkml:trace>
  <inkml:trace contextRef="#ctx0" brushRef="#br0" timeOffset="59720.6709">19667 14658 0,'0'0'0,"0"-35"0,0 17 15,-17-17 1,-1 35 0,-17 0-1,0 0 1,17 0 0,18 53-1,-35-18-15,35-17 16,0 17-16,0-18 15,0 19-15,0-1 16,0-17-16,0 35 16,17-18-1,19-35 1,16 0 0,1 0-1,0-18 1,-17-35-1,-1-17 1,-35 34-16,53 1 16,-53 18-16,35-19 15,-35 1-15,35 17 16,-17 18 46,-18 53-46,0-35 0,35 52-1,-35-34-15,0-1 16,35 0-16,-35-17 16,36-18-1,-36 35-15</inkml:trace>
  <inkml:trace contextRef="#ctx0" brushRef="#br0" timeOffset="59946.2758">19738 14764 0,'18'0'32,"34"17"-17,-34-17-15,17 0 16,18 0 0,-17 0-1,-1 0 1</inkml:trace>
  <inkml:trace contextRef="#ctx0" brushRef="#br0" timeOffset="63133.9438">8361 16704 0,'-35'0'32,"-1"0"-1,1 53-16,35-18-15,-35 18 16,35 0-16,-71 35 16,71 0-16,-35 1 15,35 16-15,0-52 16,0 0-16,0 0 16,0-35-16,0 17 15,35-35-15,0 35 16,1-35-16,17 0 15,0 0-15,-18 0 16,18-35-16,-18 35 16,-35-53-16,35 53 15,-35-53-15,0 36 0,36-19 16,-36 1 0,0 17-16,0-17 0,0 0 15,0 0-15,-18-1 16,18 19-16,0-19 31,-18 54 0,18 17-15,0 18-16,0 0 16,0-18-16,0 18 15,18 0-15,-18-17 16,35-19-16,0-17 15,1 35-15,-19-35 0,19 0 16,-1 0-16,-17 0 16,-18-35-16,53 35 15,-53-35-15,35-36 16,-35 36 0,0 0-16,0-18 15,0 0-15,-18 0 16,18 35-16,0-17 31,-35 35-15,35 18-1</inkml:trace>
  <inkml:trace contextRef="#ctx0" brushRef="#br0" timeOffset="63834.5356">8872 17057 0,'0'17'16,"0"19"0,0-1-16,0 0 15,36 71 1,-36-71-16,0 1 15,0-1-15,35 0 16,-35 0 0,0-52 31,0-18-32,0-1 1,0 1-16,0-18 15,0 0-15,0-17 16,0 34-16,18-17 16,-18 18-16,52 35 15,-52-17-15,53 17 0,-35 0 16,35 0 0,0 0-1,-36 0 1,-17 35-1,0 0 1,-17-35 0,-18 18-16,-18 17 15,0 0 1,53 1 0,-18-36-1,18 17-15,0 18 16,0-17-1,0 17 1,53 1 0,-18-36-1,1 0 1,16 0 0,-16 0-16,-1-18 15,18-35 1,-53 35-1</inkml:trace>
  <inkml:trace contextRef="#ctx0" brushRef="#br0" timeOffset="64193.5715">9472 16351 0,'0'-35'16,"0"88"31,0 0-32,18 53-15,-18-18 16,0 35-16,0-17 16,0 18-16,0-36 15,0 0-15,-18 18 16,18-53-16,0-36 0,0 19 15,0-1 17,-35-35 15,0 0-32</inkml:trace>
  <inkml:trace contextRef="#ctx0" brushRef="#br0" timeOffset="64440.731">9349 17233 0,'0'-35'0,"0"17"15,17 18 1,19 0-1,-1 0-15,-18 0 16,19 0-16,-1 0 16,-17 0-16,-18-35 15,70 35-15,-35 0 16,-35-35-16,36 35 16,-1-18-1,18 18 1</inkml:trace>
  <inkml:trace contextRef="#ctx0" brushRef="#br0" timeOffset="64887.7104">10107 16651 0,'0'0'0,"-35"0"16,35 18-1,-35 17 1,35 18-16,-36 0 15,36 0-15,0 17 16,-35 1-16,35-1 16,0 1-16,-35 0 15,35-19-15,0 1 16,0-17-16,0-19 16,17-17-1,-17 36-15,53-36 16,-35 0-1,17 0 17,0 0-17</inkml:trace>
  <inkml:trace contextRef="#ctx0" brushRef="#br0" timeOffset="65220.2608">10583 16792 0,'0'0'0,"-35"0"31,0 35-16,-1 18-15,1 18 16,0 0-16,-18-1 16,0 18-16,0-17 15,18-1-15,35-34 16,-53-36-16,53 53 16,-35-53 30,35-18-46</inkml:trace>
  <inkml:trace contextRef="#ctx0" brushRef="#br0" timeOffset="65489.8986">10178 16986 0,'35'0'16,"-35"53"-1,35-18 1,-35 1-16,53-19 0,-18 19 16,-35-1-16,36 18 15,-36-36-15,35 19 16,-17-1-1,17-35 1,0 0-16,-17 0 16</inkml:trace>
  <inkml:trace contextRef="#ctx0" brushRef="#br0" timeOffset="65962.2433">10724 16563 0,'36'0'15,"-1"18"1,-17 17-16,-18 18 16,53 0-16,-53 35 0,0 0 15,52 36 1,-52-1-16,0 0 15,0-52-15,0-36 16,0 18-16,0-18 0,0-17 16,0 35-1,0-35 1,-17-18 0,17 35-16,-35-35 31</inkml:trace>
  <inkml:trace contextRef="#ctx0" brushRef="#br0" timeOffset="67370.7626">11324 16492 0,'53'36'110,"-18"-36"-110,1 53 15,-19-18-15,19-35 16,-1 35-16,-18-35 15,19 53-15,17-18 16,-18-35 0,-35 36-1,18-36 1,-18 17 62,-18 18-78,18 1 16,-35-1-16,-1 0 15,-17 18-15,1 0 16,-1 18-16,0 17 16,0-35-16,18-18 15,-1 0-15,1 1 16,0-1-1,70-35 110,0 0-109,-17 0 0</inkml:trace>
  <inkml:trace contextRef="#ctx0" brushRef="#br0" timeOffset="69195.9828">12171 16528 0,'17'0'31,"19"0"1,-1 0-17,-17-36 1,35 36-1,-18-35-15,-18 35 16,36-35 0,-17 35-1,-19 0 1,-17 53 31,0 0-47,0 17 0,0-35 15,0 36-15,0 0 16,0 17-16,0-35 16,-17 53-16,17-54 15,0 19-15,-36 0 16,36-19-16,0-34 16,0 17-16,0 1 15,-17-36 1,17-18 109</inkml:trace>
  <inkml:trace contextRef="#ctx0" brushRef="#br0" timeOffset="69512.5075">12224 17004 0,'35'0'16,"-17"0"-16,35 0 15,-18 0-15,18 0 16,17-35-16,1 35 16,-18 0-16,0 0 15,-36 0-15,19 0 16,-19 0-16,36 0 15,-88 0 32</inkml:trace>
  <inkml:trace contextRef="#ctx0" brushRef="#br0" timeOffset="70019.8849">11977 16969 0,'0'17'16,"35"-17"78,0 0-79,1 0 1,-1 0 0</inkml:trace>
  <inkml:trace contextRef="#ctx0" brushRef="#br0" timeOffset="70365.6341">12047 16863 0,'0'53'31,"0"-18"-31,0 0 0,0 18 16,0 0-16,0-18 16,0 18-16,0-17 15,0-19-15,0 36 16</inkml:trace>
  <inkml:trace contextRef="#ctx0" brushRef="#br0" timeOffset="71413.7343">13353 16810 0,'35'0'47,"35"0"-16,-34 0-31,17 0 0,0 17 16,-1-17-16,1 0 16,18 0-16,0 0 15,-1 36-15,-35-36 16,18 0-16,0 0 16,-35 0-16,17 0 15</inkml:trace>
  <inkml:trace contextRef="#ctx0" brushRef="#br0" timeOffset="72948.8943">15028 16245 0,'0'0'16,"0"-35"-16,18 35 15,-18 35 32,0 18-31,53 71-1,-53 17-15,0 18 0,0-18 16,0 18-16,0-54 16,35 1-16,-35-35 15,0-36-15,0 0 16,0 1 0,35-36 93,-35-18-93,18-35-1,-18 35-15,0-17 16</inkml:trace>
  <inkml:trace contextRef="#ctx0" brushRef="#br0" timeOffset="73537.5862">14905 16581 0,'0'0'0,"0"-71"16,0 36-16,0-1 0,35 1 15,-35-18-15,35 18 16,-35 17-16,53-17 16,-17 0-16,-19 35 15,19-53-15,-1 53 16,-18 0-16,54 0 15,-36 0 1,-17 0-16,17 53 16,0 0-16,-35 0 15,36-18-15,-36 35 16,0 1-16,0 0 16,0-19-16,-18 19 15,18-18-15,-53 0 0,18 0 16,0-18-1,-1-35-15,-17 35 0,1-35 16,16 36-16,1-36 16,0 0-1</inkml:trace>
  <inkml:trace contextRef="#ctx0" brushRef="#br0" timeOffset="74368.7182">15663 16439 0,'-17'0'15,"17"36"-15,0-19 16,-36 19-16,36 17 16,0-18-16,0 35 15,-35 1-15,35-18 16,0 0-16,0 17 15,0-17-15,0 0 16,0-18-16,0 1 16,18-1-16,35-35 31,-53 18-31,17-18 31,19 0 0,-36-53-15,35 17 0,-35 19-16,0-18 0,18-1 15,-18 19-15,0-36 16,35 17-16,-35 19 16,0-19-16,35 36 15,-35-35-15,18 35 31,17 0-15,0 53 0,-35 0-1,0 0-15,36-18 16,-36 18-16,35-18 16,-35-17-16,0 17 15,17 1-15,-17-19 16</inkml:trace>
  <inkml:trace contextRef="#ctx0" brushRef="#br0" timeOffset="74587.1346">15840 17039 0,'0'-17'16,"35"17"15,18 0-15,0 0 0,-18 0-1,0 0-15,1-36 16,-1 36-16,-35-53 15</inkml:trace>
  <inkml:trace contextRef="#ctx0" brushRef="#br0" timeOffset="74955.8554">16316 16175 0,'0'17'0,"0"36"16,-35 0 0,35-17-16,0 34 15,0 1-15,17 17 16,-17 0-16,0 0 16,0 18-16,0-18 15,0-17-15,0-18 16,0 17-16,0-17 15,0-17-15,18-36 16,-18 35-16,0-53 78,0 1-62</inkml:trace>
  <inkml:trace contextRef="#ctx0" brushRef="#br0" timeOffset="75164.1105">16245 16986 0,'18'0'16,"35"0"-1,-18-35 1,36 35-16,-54 0 16,19-35-1,-1 35-15,-17 0 0,-18-18 16,70 18-16</inkml:trace>
  <inkml:trace contextRef="#ctx0" brushRef="#br0" timeOffset="75378.4582">16633 16863 0,'18'0'31,"-18"35"-15,35 0-1,-35-17-15,0 17 16,0 1-16,0-19 16,0 18-16,0-17 15,0 17 1,36-35 15,-36-17-15</inkml:trace>
  <inkml:trace contextRef="#ctx0" brushRef="#br0" timeOffset="76087.1772">17074 16757 0,'0'0'0,"0"-35"16,-17 35-16,-18 0 15,17 0-15,-17 0 16,-18 35-1,53 0-15,-36-17 16,36 17-16,0 0 16,0 1-16,0-1 15,0 0-15,0 1 16,36-36 0,-1 52-16,-17-52 15,35 0-15,-18 0 16,0 0-16,0 0 15,1 0-15,-19-35 0,19 35 16,-36-35-16,52 35 16,-52-71-16,0 36 15,18 0-15,-18 17 16,0-35 0,0 71 46,-35-18-62,35 35 16,0 0-16,0 1 15,0-19-15,17-17 0,-17 53 16,18-53-16,17 36 16,1-36-16,-19 0 15,19-18 1,-1-17-1,-35-1 1,0 19-16,0-54 16,0 53-1,0-17-15,35 0 16,-35 0 0</inkml:trace>
  <inkml:trace contextRef="#ctx0" brushRef="#br0" timeOffset="76799.7162">17604 16722 0,'0'35'32,"0"0"-32,0 0 15,0 1-15,35-1 16,-35 0-16,0 1 16,0-19-16,0 19 15,0-1 1,0 0-1,0-70 32,0 0-31,0-1-16,0 19 16,0-19-16,0-17 15,0 36-15,35-19 0,-35 1 16,53 35-1,-53-17-15,35 17 0,18 0 16,0 0 0,-18 0-1,1 0 1,-36 35 0,0-18 30,-18-17-46,-17 36 16,17-36 0,18 35-1,-35 0-15,35 1 16,-35-1 0,35 0-1,17-35 1,-17 18-1,36-18-15,-1 0 16,0 0 0,36 0-1,-54 0-15,36-18 16,-18 1 0</inkml:trace>
  <inkml:trace contextRef="#ctx0" brushRef="#br0" timeOffset="77150.5403">18274 15875 0,'0'0'0,"0"-35"16,0 88 46,0 35-62,0 0 16,0 35-16,0 19 0,-18 34 15,18-17 1,0-36-16,0-35 0,0-35 16,0 18-16,0-18 15,0-36-15,0 36 16</inkml:trace>
  <inkml:trace contextRef="#ctx0" brushRef="#br0" timeOffset="77536.6841">18168 16880 0,'35'0'32,"18"0"-17,-35 0 1,17 0-16,-17 0 15,17-35-15,18 35 16,-35 0 0,35 0 15,-53 18-15,0 17-1,35-35 1,-35 53-16,0-35 15,0 35 1,0-1 0,0-34-1</inkml:trace>
  <inkml:trace contextRef="#ctx0" brushRef="#br0" timeOffset="78688.229">18997 16757 0,'0'0'16,"0"-18"-16,0-35 16,0 36 15,-53 17-16,0 0 1,53 53 0,-35-18-16,35-17 15,0 17-15,-35 18 16,35-36-16,0 36 16,0-17-16,0-19 15,35 19-15,-35-1 16,35-35-16,1 17 0,-1-17 15,-18 0-15,19 0 16,-19 0-16,19 0 16,-1 0-16,0 0 15,-35-52 1,35 16-16,-35 19 16,36-19-16,-36 1 15,0 0-15,35-18 16,-35 0-16,0 18 15,35-18-15,-35 17 16,0 19 0,18 17 15,-18 35-15,0 18-16,0-18 15,35 18-15,-35 0 16,0-18-16,35 18 15,-35-17-15,36-1 16,-36-17 0,35-18-1,-70 0 32</inkml:trace>
  <inkml:trace contextRef="#ctx0" brushRef="#br0" timeOffset="78890.4776">19244 16951 0,'18'0'46,"-1"0"-30,36 18 0,18-18-1</inkml:trace>
  <inkml:trace contextRef="#ctx0" brushRef="#br0" timeOffset="79108.4654">19703 17092 0,'35'0'62</inkml:trace>
  <inkml:trace contextRef="#ctx0" brushRef="#br0" timeOffset="81517.6484">20249 14958 0,'0'-18'109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28:00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8908 6473 0,'0'-35'0,"17"35"15,19 0 1,-19 0-16,18 0 16,18 0-16,0-35 0,-17 35 15,16 0-15,-34 0 16,35 0-1,0 0-15,-18 0 16,18 0-16,0 0 0,-18 0 16,1 0-16,-1 0 15,-17 0-15,17 0 16,-35-18 0,-18 18 46</inkml:trace>
  <inkml:trace contextRef="#ctx0" brushRef="#br0" timeOffset="801.4661">9084 6174 0,'-35'0'47,"-1"35"-16,1 0-15,0-35-16,0 18 16,17-18-16,-17 53 15,-18 0 1,0 0 0,18-18-1,35-18 48,17 19-32,19-36-15,-36 35-16,35-35 15,0 18-15,0-18 16,-17 35-1,17-35-15,1 35 16,16 0-16,-34-35 16,-18 18-1,35-18 1</inkml:trace>
  <inkml:trace contextRef="#ctx0" brushRef="#br0" timeOffset="5503.499">8326 7391 0,'17'0'109,"1"0"-93,35 0-16,0 0 15,0 0-15,17 0 16,-17 0-16,-18 0 16,18 0-16,-17 0 15,-19 0-15,18 0 16,18 0-16,-17 0 31,-1 0-15,-53-36 93,-17 1-93</inkml:trace>
  <inkml:trace contextRef="#ctx0" brushRef="#br0" timeOffset="5734.8782">8520 6950 0</inkml:trace>
  <inkml:trace contextRef="#ctx0" brushRef="#br0" timeOffset="6728.0075">8467 7161 0,'-18'36'32,"-17"17"-17,17-36 1,-17 18 15,0-35 0,35 36-15,-18-36-16,-17 0 16,35 17-1,0 19 95,17-1-95,19-17 1,16 87-1,-52-69-15,53 52 16,-17-88 0,-36 53-16,35-53 0,-35 17 15,35-17 1,-35 36 0,0-54 155</inkml:trace>
  <inkml:trace contextRef="#ctx0" brushRef="#br0" timeOffset="42748.822">9543 8343 0,'35'0'141,"0"0"-141,-17 0 16,35 0-16,0-17 15,-18 17-15,35 0 16,1-36-16,0 36 15,-1 0-15,-17-35 16,0 35-16,0 0 16,0-18-16,-36 18 0,19 0 15,-54 0 63,-17 0-62,-18 0 0</inkml:trace>
  <inkml:trace contextRef="#ctx0" brushRef="#br0" timeOffset="43333.4786">9895 8061 0,'-35'0'94,"0"35"-79,35 1-15,-53-1 16,35-18-16,18 19 16,-70-1-16,34 0 15,-34 1 1,17-1-1,18-35 1,52 0 62,19 17-62,17 19-16,-36-36 15,-17 53 1,71-53-16,-36 53 16,18-18-16,-18 0 15,0-17 1,-35 17 0,36 0-1,-36-17 1</inkml:trace>
  <inkml:trace contextRef="#ctx0" brushRef="#br0" timeOffset="44360.8842">8449 9225 0,'35'0'63,"1"0"-48,-1 0 1,0 0-16,0 0 16,36 0-16,0 0 15,-1 0-15,-17 0 16,18 0-16,17-35 16,-18 35-16,1-35 15,-1 35-15,1 0 0,-53 0 16,17 0-1,0 0-15</inkml:trace>
  <inkml:trace contextRef="#ctx0" brushRef="#br0" timeOffset="45118.7216">8961 8855 0,'0'0'0,"-36"17"16,1-17-16,17 0 15,-17 36-15,0-36 16,-18 17 0,35-17-1,-17 0 1,35 36-16,-18-36 62,18 35-62,-53 18 16,18-18 0,-18 0-1,0 18 1,53-18-1,-53 1-15,53-19 0,-35 19 16,35-1 0,-70 0-16,34 1 15,1-1-15,35 0 0,-53-35 16,53 18 0,18-18 30,17 0-30,-17 0-16,17 0 16,0 35-16,-17-35 15,17 35-15,18-35 16,-18 36-16,18-36 16,0 35-16,-35-35 15,17 17-15,18-17 16,-53 36-16,35-1 15</inkml:trace>
  <inkml:trace contextRef="#ctx0" brushRef="#br0" timeOffset="45919.3944">7832 10231 0,'53'0'203,"-36"0"-203,18 0 16,-17 0-16,17 0 15,-35 17-15,36-17 16</inkml:trace>
  <inkml:trace contextRef="#ctx0" brushRef="#br0" timeOffset="46653.9196">8061 9842 0,'-53'0'15,"0"0"1,18 0 0,17 0-16,18 18 15,-53-18-15,18 35 16,35-17-1,0 35 1,0-35-16,0 35 16,0-18 15,0-18 78,0 19-93,0-19 0,0 19 15,0-1-16,0-17 1,0 17 0,0-18-1,0 19 1,0-1 0,18-35 15,-18 18 16</inkml:trace>
  <inkml:trace contextRef="#ctx0" brushRef="#br0" timeOffset="49512.3755">8043 9842 0,'-35'0'78,"-18"36"-62,35-36-16,-17 70 15,0-52 1,-18 35-16,-18 17 0,36-34 16,0 17-16,0 0 15,35-18-15,-53-18 16,35 19-1,18-1 17,-35-35-32,52 35 93,19-17-77,-19-18 0,19 35-16,17-35 15,17 53-15,1-18 16,-1-35-16,1 36 16,-18-36-16,17 35 15,1-35-15,-1 0 16,1 35-16,-18-35 15,0 0-15,-18 0 16,-17 0-16,17 0 16,-35 36-1,-18-54 79,-17-35-78</inkml:trace>
  <inkml:trace contextRef="#ctx0" brushRef="#br0" timeOffset="50284.9898">7497 10336 0,'52'0'47,"-16"0"-31,-19 0-16,19 0 15,-1 0-15,0 0 16,18 0-16,18 0 16,17 0-16,-35 0 15,35 0-15,53-53 16,-35 53-16,0-35 15,-18 35-15,-18 0 16,1 0-16,-18 0 16,0 0-16,-18 0 15,-17-35-15,17 35 16,-53 0 78,1 0-63</inkml:trace>
  <inkml:trace contextRef="#ctx0" brushRef="#br0" timeOffset="51299.0558">6050 11112 0,'35'0'31,"-35"-35"-31,36 35 16,-1 0 0,0 0-16,-17 0 15,17 0 1,0 0-16,1 0 16,-1-35-16,18 35 0,-18 0 15,18 0 1,0 0-16,-35 0 0,35 0 15,-18-18-15,-18 18 16,19 0 0,-36-35 15,-18 35-15</inkml:trace>
  <inkml:trace contextRef="#ctx0" brushRef="#br0" timeOffset="51949.0594">6315 10848 0,'-18'0'31,"-17"0"0,0 0-15,35 35-16,-36-35 16,1 53-16,0-35 15,17-18-15,-17 53 0,-18 0 32,18-18-32,35-18 62,17-17-31,1 36-15,35-36 0,-53 35-16,53-35 15,-18 35-15,-17-35 0,17 36 16,-35-1-16,53-35 15,-53 53-15,35-53 16,-35 35-16,53-35 16,-18 35-1,-17-35 1</inkml:trace>
  <inkml:trace contextRef="#ctx0" brushRef="#br0" timeOffset="55517.8612">2417 9842 0,'0'36'62,"0"-1"-46,0 36-16,0-1 15,0 18-15,0 18 16,0 53-16,0-18 16,0-17-16,0-36 15,0-18-15,0-17 16,0-35-16,0 17 16,0-17 30,0-36 1,0-17-31,0 0-16,0-18 0,0 0 16,0-18-16,0 18 15,-36-17-15,36-1 16,0 1-16,0-1 15,0 36-15,-35-18 16,35 0-16,0 18 16,0-1-16,0 1 15,0 106 48,0-1-63,0 18 15,0 36-15,0-1 16,0 18-16,35-17 16,-35-1-16,0 1 15,0-1-15,36-34 16,-36-19-16,0-17 16,0-18-16,0 1 15,0-54 32,0-17-47,0-36 16,0 1-16,0 17 15,0-36-15,0-16 16,0 16-16,0 1 16,35-18-16,-35 18 15,0 0-15,0 17 16,35 36-16,-35-18 15,0 18-15,35 17 16,-35-17 0,36 35-1,-36 35 17,0 18-17,0 35-15,0 1 16,0 34-16,0 1 15,0-36-15,0-18 16,0-17-16,-18-18 16,18 18-1,0-70 32,0-1-47,0-17 16,0 0-16,0-36 15,0 0-15,0-17 0,0 0 16,0 0-16,18-36 16,-18 19-16,0-1 15,0 18-15,0 17 16,0 18-16,0 35 16,0 54 30,0 34-30,0 36-16,0 18 16,0 34-16,0-17 15,0 36-15,0-36 0,0-35 16,0-53 0,0-18-16,35-35 46,-35-35-30,0-1-16,0-17 16,0-17-16,0-1 15,0 18-15,35-52 16,-35 16-16,0 1 16,0 0-16,0 0 15,35-36-15,-35 54 16,0-1-16,0 1 0,0 34 15,0-16 1,0 16-16,0 54 47,0 52-47,0 36 16,0 18-16,0 17 15,0 18-15,0-54 16,0 1-16,0-53 15,0 0-15,0-18 16,0-17-16,0 17 16,0-52 31,0-1-47,0-17 15,0-36-15,0 18 16,0-35-16,0-18 15,53 18-15,-53 0 16,0 17-16,0 18 16,0 36-16,0 52 47,0 53-32,0 71-15,0-53 16,0 0-16,0-53 15,0 17-15,0-17 0,0-35 16,0 17 0</inkml:trace>
  <inkml:trace contextRef="#ctx0" brushRef="#br0" timeOffset="63677.3089">2487 6350 0,'0'-18'16,"0"-17"15,0 70 63,0 1-79,0 17 1,0 17-16,0 1 16,0-18-16,0 17 0,0 1 15,0 17-15,0-18 16,0-17-16,0 0 16,0-17-16,0-19 15,0-52 79,0 0-78,0-1-16,0-17 0,0 1 15,0-1 1,0-18-16,0 0 15,0-17-15,0 18 16,0 17-16,0-35 0,35 35 16,-35 0-16,0 35 15,0-17-15,0 0 16,0 70 31,0 18-47,0 17 15,0 1-15,0 52 16,0 36-16,53-18 16,-53-17-16,0-1 15,36 1-15,-36-54 16,0 1-16,0-36 16,0 0-16,35-35 15,-35-35 48,0 17-48,0-17-15,0-18 16,0 18-16,0-36 0,0 1 16,0-18-16,0-1 15,0 1-15,0 0 16,0 0-16,0 0 15,0 35-15,0 0 16,0 35-16,0-17 16,0 53 46,0 17-62,0 18 16,0 17-16,0 18 0,0 1 15,0-1-15,0-18 16,0-17-16,0 0 16,0-17-16,0-19 15,0-34 63,0-19-62,0-17-16,35 18 16,-35-35-16,0-1 15,0 0-15,0 18 0,0-35 16,0-18-16,0 18 16,0 35-16,0 0 15,0 1-15,0 34 16,0 88 31,0-17-32,0 36-15,0-1 16,0 35-16,0 1 16,0-1-16,0 1 15,0-36-15,0-53 0,0 0 16,0-52 78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28:48.2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11412 12506 0,'-35'0'15,"0"18"17,17 17 14,-17 18-30,-18-18 0,0 18-1,18-18 1,17-17 0,-17 35-1,35-18-15,-53 0 16,53-17-16,-53 35 15,53 0-15,-53 0 16,53-18-16,-35 18 16,35-18-16,0-17 15,0 17-15,-18-35 16,18 53-16,0-18 16,-35 18-1,35-17 1,0-19-16,0 36 15,0 0-15,0-18 16,0 18-16,0-18 16,0-17-16,0 17 15,0-17-15,0 17 0,0 1 16,18-19-16,-18 19 16,0-1-16,17-18 15,-17 19-15,53-36 16,-53 53-16,53-36 15,-53 19-15,53-1 16,-53 0-16,35-17 16,-35 17-16,53-35 15,-53 53-15,53-53 16,-53 18-16,35-18 16,1 35-16,17-35 31,-1 35-31,-34-35 15,53 0 1,-36 0-16,-17 0 16,34 0-16,-16 0 15,-19 0-15,19 0 16,-19 0-16,19 35 16,-1-35-16,-18 0 15,19 18-15,17-18 16,-53 35-1,53-35-15,-18 0 0,0 0 16,-17 0 0,35 0-16,0 0 15,-36 0 1,19 0-16,-19 0 16,18 36-16,1-36 15,-19 0-15,54 0 16,-36 0-1,-17 0-15,17 0 16,18 0-16,-18 0 16,1 0-16,-19 0 15,36 0-15,-18 0 16,-17 0-16,17 0 16,1 0-16,-19 0 15,19 0-15,-19 0 0,18 0 16,1 0-16,-1 0 15,18-18-15,-18 18 16,-17 0-16,17 0 16,0-35-16,-17 35 15,17 0-15,-17 0 16,17-36-16,1 36 16,34 0-1,-52-17-15,17 17 16,-17 0-16,-18-53 15,53 53-15,-53-35 16,52 35-16,-52-18 16,18 18-16,-18-35 0,53 35 15,-18-36 1,18 19 0,-35 17-16,-18-53 15,53 18-15,0-1 16,-18 1-1,-17 17 1,17-17 0,0-18-1,18-17 1,-53 34 0,53 1-16,-53 17 0,53 18 15,-53-53 1,18 53-16,-18-17 0,35 17 15,-35-35 1,35-18 0,0 0-1,-35 35 1,18-17-16,-18 0 16,0 17-16,35 18 15,-35-53-15,0 18 16,0-1-1,0 1-15,0 18 16,0-19-16,0 1 16,0 17-16,0-17 15,0 0-15,0-1 0,0 1 16,-17 18-16,17-36 16,-36 17-1,36 1-15,-17 17 16,17-17-16,-53 0 15,53 17-15,-53 18 16,18-70-16,35 34 16,-53 1-16,53 18 15,-36-19-15,36 1 16,-52 35-16,52-53 16,-53 53-16,0-35 15,17 35-15,-17-53 0,-17 53 16,17-53-16,18 53 15,-18-35-15,0 35 16,0-36-16,18 36 16,-18 0-16,0-35 15,-18 35-15,18 0 16,-17-35-16,-1 35 16,1 0-16,-1-35 15,36 35-15,-18 0 16,0 0-16,18 0 15,-18 0-15,0 0 16,0 0-16,18 0 16,-18 0-16,0 0 15,18 0-15,-1 17 0,1-17 16,17 0-16,-17 35 16,0-35-16,17 0 15,-17 36-15,0-36 16,17 17-16,-17-17 15,0 36-15,17-36 16,-17 35-16,-1-35 16,19 35-16,-36-35 15,53 18 1,-53-18-16,18 35 16,17-35-16,-17 53 15,-1-53-15,36 53 16,-35-35-16,35 17 0,-35 0 15,35-17-15,-35 17 16,35 18 0,-36-53-16,36 18 15,-17-18 17,17 35-17</inkml:trace>
  <inkml:trace contextRef="#ctx0" brushRef="#br0" timeOffset="10451.5771">2575 17304 0,'-35'0'141,"35"35"-126,0 0-15,0-17 16,0 17-16,-18 0 16,18 1-16,0 17 15,0-18-15,0-17 16,0 35-16,0-36 15,0 18 1,0 1 0,-35-36-16,35-36 78,0-16-63,0 34 1,0-17-16,0-1 16,0 19-16,0-19 15,0 19-15,0-54 16,0 18 0,0 36-1,0-19 1,0 72 93,0-19-109,0 19 16,0-1-16,0-18 15,18 19-15,-18-19 16,0 19-16,0-1 16,0 0-1,0 1 1,0-54 46,0-17-46,0-1-16,0 1 16,0 0-16,0-1 15,0 1-15,0-18 16,35 18-16,-35 0 16,0 17-16,0-35 15,0 71 79,0-1-94,0 36 16,0 0-16,0-17 15,0 16-15,0 1 16,0-17-16,0-1 15,0 0-15,0 1 16,0-1 15,0-53 32,0 1-48,0-36 1,0 17 0,0 19-16,0-19 15,0 19-15,0-19 16,0 1-16,0 18 16,0-36-1,0 35 1,0 89 46,0-19-46,0-16-16,0 17 16,0 0-16,-18-18 15,18 18-15,0-18 16,0-17-16,0 17 15,0-53 48,0 1-47,0-36-1,0 18 1,0-1-1,0 1 1,0 70 47,0 36-48,0-54-15,0 19 16,0-19-1</inkml:trace>
  <inkml:trace contextRef="#ctx0" brushRef="#br0" timeOffset="18041.7612">2452 17568 0,'17'0'328,"19"0"-297,-19 0-15,19 0 15,-1 0 0,-17 0-15,17 0 0,-18 0-1,19 0 1,17 0 0,-18 0-1,0 0 1,0 0-16,-17 0 15,17 0-15,-17 0 16,17 0-16,1 0 16,-19 0-16,19 0 15,-19 0-15,18 0 16,1 0-16,-19 0 16,19 0-16,-19 0 15,19 0-15,-1 0 0,-18 0 16,36 0-1,18 0 1,-18 0 0,-18 0-16,0 0 15,-17 0-15,17 0 16,1 0 0,-1 0-16,0 0 15,-17 0-15,17 0 16,0 36-16,-17-36 15,17 0-15,-17 0 16,17 0-16,0 0 16,-17 0-16,17 0 0,-17 0 15,35 0-15,0 0 16,-18 0-16,18 0 16,0 0-16,-18 0 15,18 17-15,0-17 16,0 0-16,0 0 15,17 0-15,1 0 16,-36 0-16,18 0 16,0 0-16,0 36 15,-18-36-15,18 0 16,18 0-16,-36 0 16,36 0-16,-18 0 0,-18 0 15,18 0 1,0 0-16,-18 0 0,18 35 15,0-35-15,0 0 16,-18 0-16,18 0 16,0 0-16,-18 0 15,18 0-15,18 0 16,-36 0-16,18 0 16,0 0-16,0 0 15,-1 0-15,1 0 16,-17 0-16,17 0 15,0 0-15,-18 0 16,18 0-16,0 0 16,-18 0-16,18 0 15,0 0-15,-18 0 0,18 0 16,0 0-16,-18 0 16,36 0-16,-1 0 15,1 0-15,-18 0 16,0 0-16,0 0 15,-18 0-15,18 0 16,17 0-16,-34 0 16,16 0-16,1 0 15,18 0-15,-36 0 16,36 0-16,-18 0 16,0 0-16,0 0 15,-1 0-15,-16 0 0,34 0 16,-17 0-1,18 0-15,-36 0 0,18 0 16,0 0-16,-18 0 16,18 0-16,18 0 15,-36 0-15,18 0 16,0 0-16,-18 0 16,18 0-16,0 0 15,-18 0-15,18 0 16,18 0-16,-18 0 15,17 0-15,1 0 16,-1 0-16,-17 0 16,18 0-16,-1 0 0,1 0 15,-36 0 1,36 0-16,-1 0 0,1 35 16,-1-35-16,-17 0 15,18 0-15,-1 0 16,-17 0-16,18 0 15,-1 0-15,1 0 16,-18 0-16,17 0 16,1 35-16,-1-35 15,1 0-15,-36 0 16,36 0-16,-18 0 16,-18 0-16,18 0 15,0 36-15,0-36 16,-18 0-16,18 0 0,0 0 15,-18 0-15,18 35 16,0-35-16,-18 0 16,18 0-16,0 0 15,-18 0-15,18 0 16,0 0-16,-17 0 16,34 0-16,-17 0 15,0 35-15,-18-35 16,18 0-16,18 0 15,-18 0-15,17 0 16,1 0-16,-18 0 16,0 0-16,-1 0 15,19 0-15,-36 0 0,36 0 16,-1 0 0,-17 0-16,-17 0 0,16 0 15,19 0-15,17 0 16,-35 0-16,18 0 15,-1 0-15,1 0 16,-18 0-16,0 0 16,0 0-16,-18 0 15,18 0-15,0 0 16,-18 0-16,18 0 16,0 0-16,-36 0 15,19 0-15,-19 0 0,19 0 16,-1 0-16,-17 0 15,17 0-15,-18 0 16,36 0 0,-17 0-16,-19 0 15,19 0-15,-19 0 16,-17-17-16,53 17 16,-18 0-16,1 0 15,34 0 1,-34 0-1,-19 0-15,18 0 16,18 0-16,-17 0 16,17 0-16,17 0 0,-17 17 15,-18-17 1,18 0-16,-35 0 0,17 35 16,0-35-16,-17 0 15,35 0-15,0 0 16,-18 0-16,18 0 15,0 0-15,-18 0 16,1 0-16,-1 0 16,0 0-1,0 0 1,-35-17-16,36 17 16,-19 0-1,-17-18 1,36 18-1,-19 0 17,18 0 46</inkml:trace>
  <inkml:trace contextRef="#ctx0" brushRef="#br0" timeOffset="18581.4524">14940 17586 0,'-35'18'32,"35"-1"-17,-18 36 1,18-18-16,0-17 16,0 35-16,-35 0 15,35 0-15,-35-18 16,35 18-16,0-18 15,-36-17-15,36 17 16,0 18 0,-35-53-16,35 18 15</inkml:trace>
  <inkml:trace contextRef="#ctx0" brushRef="#br0" timeOffset="20907.8133">2452 16898 0,'0'18'93,"0"17"-77,0 0-16,0-17 16,0 17-16,0 0 15,35-17-15,-35 35 16,35-53-1,-17 0 1,53-18 0,-36-17-16,0-18 0,0 18 15,-35-18 1,53 0-16,-53 35 0,0-17 16,36 0-16,-36 17 15,0-17-15,0 0 16,0 17-16,0-17 15,-18-18 1,-17 53 0,-1 0-1,-17 0 1,18 53 0,0 17-16,-18 36 15,18 0-15,-1-18 16,36-17-16,-35-1 0,35-17 15</inkml:trace>
  <inkml:trace contextRef="#ctx0" brushRef="#br0" timeOffset="22727.2552">14958 17163 0,'-36'0'47,"1"0"-16,35-18 63,0-35-78,0 0-1,18 18-15,-18 17 16,35-35-16,-35 0 16,53 36-16,-53-19 15,53 1-15,-53 0 16,18 35-1,-18-18-15,0 54 63,0-19-63,0 36 16,0-18-16,-18 18 0,18 0 15,0 0-15,-18-18 16,18 18-16,0 0 15,-35-17-15,35-19 16,0 18 0</inkml:trace>
  <inkml:trace contextRef="#ctx0" brushRef="#br0" timeOffset="23239.6326">15187 16969 0,'-18'35'16,"18"-17"0,0 17-16,0 0 15,-35-17-15,35 17 16,0-17-16,0 17 16,0 18-16,18-18 15,17-35 1,-17 0-1,17 0-15,0 0 16,1 0-16,-1-18 16,0 18-16,-17-35 15,17 0-15,0 0 16,-35 17-16,53-17 16,-53-1-16,35 19 15,-35-18-15,0-1 16,0 19-16,-35-36 15,0 53-15,0 0 16,-1 0-16,-17 0 16,36 0-16,-18 0 15,-1 17-15,-17 19 16,53-19 0</inkml:trace>
  <inkml:trace contextRef="#ctx0" brushRef="#br0" timeOffset="35655.027">8608 17127 0,'-18'36'0,"18"17"15,-35-1-15,35-16 16,-35 34-16,35 1 16,-36-1-16,36 1 15,-35 0-15,35-1 16,0-17-16,0 0 15,-35-18-15,35 0 16,0-52 62,0-18-78,0-1 16,17-34-16,-17-1 15,36 18-15,-36 0 16,35 18-16,-35-18 16,35 18-16,-35 0 15,0 17 1,0 53 31,0 0-32,-35 18-15,35 18 16,-35 0-16,35-1 16,-36 18-16,36 0 15,-35-17-15,35-18 16,-35 0-16,35-36 16,0 19-1,17-36 16,-17-36-31,0 1 0,18 0 16,-18-18 0,0-18-16,0-17 0,0 0 15,53-18-15,-53 18 16,35-35-16,-35 34 16,36 19-16,-36 17 15,35 18-15,-35 105 63,-35 18-63,35-35 15,-36 53-15,36-18 16,0 1-16,-35-19 16,35 18-16,0-17 15,-35-36-15,35-17 16,0 17-1,0-70 17,0-1-17,0-16 1,0-19-16,17 0 0,-17 36 16,36-18-16,-36 0 15,0 36-15,17 17 16,-17-53-16</inkml:trace>
  <inkml:trace contextRef="#ctx0" brushRef="#br0" timeOffset="36581.4024">8378 16722 0,'-17'0'31,"17"17"-15,-35 36-1,35-18 1,-36-35-1,36 53-15,-17-53 16,17 36-16,0-19 31,0-34 16,17 17-47,-17-36 16,36 36-1,-36-35-15,35 35 0,-35-18 16,17 18 0,19 0-1,-19 0 1,19 0 15,-36 53-31,0 0 16,0-35-1,0 17-15,0 1 16,0-19-16,0 36 16,-18-53-1,18 18-15,-18-18 16,-17 0 15,17 0-15,-17 0-1,0 0 17,35-53-32,0 35 15</inkml:trace>
  <inkml:trace contextRef="#ctx0" brushRef="#br0" timeOffset="37046.1465">8414 16757 0,'0'-18'16,"35"18"0,-35-35-1,53 35-15,0 0 16,0-35-1,-18 35 1,0 0 0,-17 0-1,17 0 17,1 0 14,-36 17-46</inkml:trace>
  <inkml:trace contextRef="#ctx0" brushRef="#br0" timeOffset="38949.4065">4639 16739 0,'0'36'62,"0"-19"-62,0 18 16,0 1-16,0-19 15,0 19-15,0-1 16,0 18-16,0 0 16,0-18-16,-35 18 0,35-18 15,0-17 1,-18-18 31</inkml:trace>
  <inkml:trace contextRef="#ctx0" brushRef="#br0" timeOffset="39671.6011">4568 16757 0,'36'-53'0,"17"0"16,-36 53-1,19-35 1,-1 35 0,0 0-1,18 0 1,-18 17 0,-35 19-16,0-19 15,36 19-15,-36-1 16,0-17-16,0 17 0,-18 0 15,-35 36 1,18-71 0,-1 35-16,19-35 15,-18 35-15,-1-35 16,54 0 31,-18-53-32,53 53-15,-53-35 16,35 35-16,18-18 16,0 18-1,-35 0-15,17 0 16,18 0 0,-36 0-1,-17 36-15,0-1 16,0-17-16,0 17 15,-17 0-15,17-17 16,-35 17 0,35 0-16,-71 1 0,36-36 15,-1 53-15,-17-53 16,53 17 0,-17-17-16,-18 0 15,17 0 1,18-53 15</inkml:trace>
  <inkml:trace contextRef="#ctx0" brushRef="#br0" timeOffset="40270.5513">5186 17145 0,'0'-53'63,"0"0"-48,0 18-15,0 0 16,35-18 0,-35 35-1,18 18-15,17-35 16,0 35 15,-17 17-15,-18 19-1,0-1 1,0 0-16,0 18 16,0-35-1,0 17-15,0 0 0,0-17 16,0 35 0,35-53 15</inkml:trace>
  <inkml:trace contextRef="#ctx0" brushRef="#br0" timeOffset="40519.9845">5203 17039 0,'53'0'47,"-17"0"-31,17 0 0,-1-35-1,-16 35 1</inkml:trace>
  <inkml:trace contextRef="#ctx0" brushRef="#br0" timeOffset="40794.4684">5574 16880 0,'0'71'47,"0"-36"-31,0-17-16,0 17 15,0 0-15,0-17 16,0 35 0,0-35-1</inkml:trace>
  <inkml:trace contextRef="#ctx0" brushRef="#br0" timeOffset="41087.0195">5891 16933 0,'0'18'47,"-17"17"-31,17 18-16,-36-18 15,36-17-15,-35 17 16,35 18-1,-17-53 1,17 18-16</inkml:trace>
  <inkml:trace contextRef="#ctx0" brushRef="#br0" timeOffset="41700.7344">5750 16951 0,'36'0'32,"-36"35"-32,35-35 15,-35 18-15,17-18 16,-17 53-16,36-53 15,-36 53-15,17-53 16,-17 17-16,36-17 16,-1 0 15,-17 0-15,-18-35 15,35 35-31,-35 35 78,35 1-62,0-19-16,1-17 15,-1 0 1,-17 0-1,17 0-15,0 0 0,-17 0 16,17-53-16,-35 18 16,53 0-16,-53 17 15,0-35-15,0 0 16,0 18-16,-18 35 16,18-53-16,-35 53 15,0 0-15,17 0 16,-17 0-16,0 0 15,17 35-15,-17 1 16,35-19-16,-36 19 0,36-1 16,0-17-16</inkml:trace>
  <inkml:trace contextRef="#ctx0" brushRef="#br0" timeOffset="42386.6566">9666 17180 0,'-18'0'16,"18"18"0,0 17 15,0-17-15,18-18-1</inkml:trace>
  <inkml:trace contextRef="#ctx0" brushRef="#br0" timeOffset="44419.5667">11077 17462 0,'0'71'15,"-35"-18"-15,35 0 16,0-18-16,0 0 16,0 18-16,-35-17 15,35 17-15,0-18 16,0-18-16,0 19 16,0-54 62,0-17-63,0 0-15,0-1 16,0 19-16,0-36 16,0 0-16,0 18 15,0-18-15,0 17 16,17 1-16,-17 0 15,0-1-15,0 19 16,0 70 62,0 0-78,0 17 16,0-17-16,-17 18 15,17 17-15,-36 0 16,36-53-16,-35 36 16,35-18-16,0-36 15,-35-17-15,35 53 16,0-88 46,17 0-46,-17-18-16,0 18 16,0-36-16,36 1 15,-36-1-15,0 18 16,0 0-16,0 18 16,0 53 46,0 34-62,0-16 16,0 34-16,-18 1 0,18-1 15,0-34-15,0 17 16,0-18-16,-35-35 16,35 17-16,0-52 62</inkml:trace>
  <inkml:trace contextRef="#ctx0" brushRef="#br0" timeOffset="45483.3008">11024 16581 0,'18'0'78,"17"-18"-62,0 18 15,-35 35 32,0-17-63,0 35 15,0 0-15,0-18 16,0 18-16,0 0 16,-17 0-1,17-36-15,0 19 16,0-19-16,-35 36 16,35-18-1,0-70 95</inkml:trace>
  <inkml:trace contextRef="#ctx0" brushRef="#br0" timeOffset="45786.2394">10971 16880 0,'18'-35'15,"35"35"1,-18 0 0,-35-18-1,53 18-15,-18 0 16,1 0 0,17 0-1,17 0 1</inkml:trace>
  <inkml:trace contextRef="#ctx0" brushRef="#br0" timeOffset="50312.4579">8784 17286 0,'0'-53'109,"0"36"-93,0-19-16,0-17 16,35 0-16,-35 18 15,0 0-15,0 17 16,18 18-16,-18-35 15,0 53 32,0-1-31,0 19 0,0-19-16,35 18 0,-35 1 15,0-19-15,0 19 16,0-1-16,0-17 15,36 17 1,-19-35 31,19-35-31,-36-18-1,0 35-15,35-17 16,-35 17-16,0-17 15,0 0-15,35 17 16,-35-17 0,0 52 31,0 36-32,0-18-15,0-17 16,0 17-16,0 18 15,0-35-15,0 35 16,18-53-16,-18 35 16,35-35-16,0 0 15,-17-18 1,-18-34 0,35-19-1,-35 53 1,0-17-16,0 0 15,0 17-15,0-17 16,0 70 31,0 18-31,0-35-16,0 35 15,-17 0-15,17-18 16,0 18-16,0-18 15,0-17-15,17-18 16,-17 35-16,35-35 16,-17 0-1,17 0 1,-35-35-16,0-1 16,36 19-16,-36-19 15,0 1-15,0 18 16,0-19-16,0 19 15,0-19-15,0 72 63,0-1-47,0 0-16,0 0 15,17-17 16,19-18-15,-1 0 15,-35-35-31,0 0 16,0-1 0,0 1-16,0 17 0,0-17 15,0 17 1,0-34-16,-18 52 15,-17 0 1,17 0-16,-17 0 16,17 0-1,-17 0-15,-18 0 16,53 52-16,-35-16 16,35 17-16,0-18 15,-35 18-15,35-18 16,0-17-16,0 17 15,35-35 1,18 0 0,-18 0-1,18 0 1,0-35 0,-18-18-1,-35 18 1,36-1-16,-36 1 15,0 17-15,17 18 16,-17-53-16,0 89 63,0-19-48,0 19 1,0-1-16,0-17 0,0 17 15,0-18-15,0 19 16,0 17 0,35-53-1,-35-18 32,0-17-31,0 17-16,0-35 15,0 18-15,36-18 16,-36 18-16,0 17 16,17-17-16,-17 0 15,36-1 1,-1 19 15,0 17 0,-17 35 1,-18 18-17,0-36 1,0 19-16,0-19 16,0 19-16,0-1 15,0 0 1,0 18-16,0 0 15,-35-35 17,-1-18-1,19 0 0,52 0 47,0 0-62,-35-36-16,18 36 16,-18-70-16,35 52 15,-35-35-15,35 18 16,-35 0-16,36-1 15,-36 1-15,0 53 79,0 52-64,-18-34 1,18 17-1,0-18-15,0-18 0,0 19 16,0-1 0,0 0-1,53-35 1,0 0 0,-18-17-1,0 17 1,-35-18-1,0-17 17</inkml:trace>
  <inkml:trace contextRef="#ctx0" brushRef="#br0" timeOffset="50538.1485">9737 17004 0,'0'-18'16,"35"18"-1,-35-35 1</inkml:trace>
  <inkml:trace contextRef="#ctx0" brushRef="#br0" timeOffset="51668.6987">9719 17110 0,'18'0'31,"35"-18"-15,-18 18-1,18 0 1,-18 0-1,-17 0 1,17 0 0,-35 35-1,18-35-15,-18 53 0,0-17 16,0-1-16,0-18 16,0 36-1,0-17 1,0-19-1,0-34 48,0-54-47,0 36-1,0 0-15,0-1 16,17-17-16,-17 18 15,18 0-15,-18 0 16,35-1-16,0 36 16,-17 0-1,17 0 1,1 0 0,-19 0-1,-17 18-15,0 17 16,0 0-1,0 18 1,0-17 0,-35-36-1,0 0 1,17 17 0,-17-17-1,35 36 1,0-1-16,-35-35 15,35 35-15,0 18 16,0-35 0,17 17 15,18-35-15,1 0-1,-1 0-15,0-18 16,-17 18-1,-18-35 1,35 35-16,-35-35 0,0-1 16,35 1-1,-35 0-15,0 17 16,0-17-16,36 0 16,-36-18-1,17 53-15,-17 17 47,36-17-47,-36 53 16,0-35-16,0 17 15,0 18-15,0-18 16,0 1-16,0-19 0,0 19 16,0-1-1,17-35-15,-17 35 0,0 0 31</inkml:trace>
  <inkml:trace contextRef="#ctx0" brushRef="#br0" timeOffset="51902.5967">10231 17357 0,'35'0'31,"0"0"-15,18 0-1,0-36 1</inkml:trace>
  <inkml:trace contextRef="#ctx0" brushRef="#br0" timeOffset="52168.3645">10495 17216 0,'18'0'46,"-18"35"-30,0 0 0,0 0-16,0 1 15,0-1 1,0 0 0,0 0 15</inkml:trace>
  <inkml:trace contextRef="#ctx0" brushRef="#br0" timeOffset="52593.6275">10513 17145 0,'0'-35'31,"35"35"-15,18-36-16,0 36 31,-35 0-31,17 0 16,-35 18-1,17-18 1,-17 35-16,0 1 16,0 17-16,0-36 15,0 18-15,0 1 16,0-19-16,0 19 16,-35-36-16,35 53 15,-35-36 1,17-17-1,18 35-15,-53-35 16,0 0 0,36 0-16,17-17 31</inkml:trace>
  <inkml:trace contextRef="#ctx0" brushRef="#br0" timeOffset="53050.4725">10724 17304 0,'0'35'47,"0"0"-32,18-35 1,-18 53-16,35-18 16,1-35-1,-19 0 1,19 0 0,-1 0-1,-35-17 1,17 17-16,-17-35 15,0 17-15,36-17 16,-36 17-16,0-17 0,0-1 16,0 19-1,-18 17-15,18-53 0,-18 53 16,-17 0-16,18 0 16,-19 0-16,1 0 15,17 18-15,-17 17 16,35-18-1,0 36 1,-35-53-16</inkml:trace>
  <inkml:trace contextRef="#ctx0" brushRef="#br0" timeOffset="56572.1041">12118 17074 0,'0'36'63,"0"-19"-63,0 36 15,0 0-15,0 0 16,0 0-16,0 0 16,0-18-16,0 0 15,0 1 1,35-72 31,-35 1-47</inkml:trace>
  <inkml:trace contextRef="#ctx0" brushRef="#br0" timeOffset="57284.0003">12083 17004 0,'0'-35'16,"0"17"0,53-17 15,-1 35-15,-52-36-16,36 36 15,17 0 1,-18 0-1,-17 0 1,-18 18-16,0 53 16,0-54-16,0 19 15,0-1-15,-89 18 16,72-36-16,-19 19 16,1-36 15,70-36 16,18 1-32,-35 35 1,17 0 0,18 0-1,-53 18 1,35-18-16,-35 35 15,36 0-15,-36 1 0,0-19 16,0 36 0,0-35-1,-53-18-15,0 35 16,0-35 0,53 35-1,-35-35-15,-18 0 16,53 36-16,-35-36 15</inkml:trace>
  <inkml:trace contextRef="#ctx0" brushRef="#br0" timeOffset="57769.247">12435 17480 0,'0'0'0,"36"0"0,-1 0 16,0 0-1,1 0 1,-1-35 0,-35-18-1,17 0 1,-17 18 0,0-1-1,0 19 1,-52 17-1,16 0 1,-17 0 0,18 0-1,0 0 1,35 35 0,-18-35-16,18 53 15,0-35 1</inkml:trace>
  <inkml:trace contextRef="#ctx0" brushRef="#br0" timeOffset="58722.0581">12629 17515 0,'0'-35'15,"0"0"1,36-36-16,-36 18 16,35-17-1,-35 52 1,0-17 0,35 35-16,-35-35 15,18 35-15,17 0 16,0 0 15,-35 35-31,0 0 16,0-17-16,0 17 15,0 0-15,0-17 16,0 17 0,0-17-16,0-36 78,0-35-63,0 0 1,0 18 0,18 35-1,-18-35-15,35 35 31,-35 18-31,0-1 16,0 36-16,0-18 16,0-17-16,0 35 15,18-53 1,17 0 15,1-35-15,-36-1-1,35 19-15,-35-19 16,17 1-16,-17 18 16,36-19-16,-36-17 15,35 53 1,-35 53 0,0-17-1,0-1 1,0 18-16,0 0 15,0-18-15,35-17 16,-17-18 15,17 0-15</inkml:trace>
  <inkml:trace contextRef="#ctx0" brushRef="#br0" timeOffset="64067.6445">11536 15787 0,'17'0'110,"36"0"-95,-35 0-15,17 0 16,18 0-16,-18 0 15,18 0-15,0 0 0,-17 0 16,17 0-16,-18 0 16,-18 0-16,19 0 15,-1 0-15,-17 0 16,17 0 0,-70 0 30,-1 17-30,-34 19-16,52-36 16</inkml:trace>
  <inkml:trace contextRef="#ctx0" brushRef="#br0" timeOffset="64567.6728">11342 16087 0,'17'0'47,"1"0"-31,17 0-16,-17 0 15,17 0-15,1 0 16,-19 0-16,36 0 16,0 0-16,0 0 15,17 0-15,1 0 16,0-18-16,-1 18 15,-17 0-15,0 0 0,0-18 16,-35 18-16,17 0 16,-53 0 46,1-35-31,-19 35-15,-17 0 0</inkml:trace>
  <inkml:trace contextRef="#ctx0" brushRef="#br0" timeOffset="65024.1602">11942 15452 0,'-36'0'31,"36"35"-15,0-17-16,0 34 0,-35 1 16,35-17-16,0 34 15,-53 1-15,53 17 16,-71 18-16,36 0 16,0-18-16,0 18 15,35-36-15,-53-17 16,53-35-16,-36 17 15,36 0 1,18-52 62,35-36-62</inkml:trace>
  <inkml:trace contextRef="#ctx0" brushRef="#br0" timeOffset="66034.9598">12471 15857 0,'0'18'16,"35"-18"0,-17 0 15,17 0-15,18-35 15,-53-1-31,35 1 15,-35 18-15,0-36 16,35 0-16,-35 17 16,0-34-16,36-1 15,-36 1-15,0-1 16,35 1-16,-35 17 16,0-18-16,0 18 15,18 18-15,-18 0 16,0-1-1,0 54 95,0 17-95</inkml:trace>
  <inkml:trace contextRef="#ctx0" brushRef="#br0" timeOffset="66657.1019">12559 15240 0,'0'-18'16,"0"-35"15,0 1-31,35 52 16,-35-36-16,35 36 15,-35-53-15,18 53 16,-18-35-16,35 17 16,-35-17 15,36 35-31,-36 18 94,17-1-94,-17 36 15,36-17 1,-36 17-16,35-18 15,-35 18-15,35 0 16,-35-36-16,35 19 16,-35 16-1,18-52-15</inkml:trace>
  <inkml:trace contextRef="#ctx0" brushRef="#br0" timeOffset="70631.1182">12594 11836 0</inkml:trace>
  <inkml:trace contextRef="#ctx0" brushRef="#br0" timeOffset="71850.2521">12577 11977 0,'0'-18'125,"0"-17"-94,0 17-15,35-17 0,0-18-1,18 18 1,18-1 0,-54 36-1,18-52-15,1 52 0,-1-53 16,-17 53-1,17-36-15,0 36 0,0-53 16,-17 53 0,53-35-16,-36 0 15,0 35 1,18-35-16,-35 35 0,35-36 16,0 36-1,0 0-15,-18-17 16,18 17-16,0 0 0,0-36 15,-18 36-15,18 0 16,17-35-16,1 35 16,-18 0-16,17 0 15,1-35-15,-1 35 0,-17 0 16,0 0-16,0 0 16,18 0-16,-18 0 15,17 0-15,1 0 16,-18 0-16,-18 0 15,36 0-15,-19 0 16,-16 0-16,34 0 16,1 0-16,-1 0 15,-17 0-15,18 0 16,-1 0-16</inkml:trace>
  <inkml:trace contextRef="#ctx0" brushRef="#br0" timeOffset="72034.5636">15646 11359 0,'0'0'0,"35"0"15,0 0 1</inkml:trace>
  <inkml:trace contextRef="#ctx0" brushRef="#br0" timeOffset="72955.1159">15205 11112 0,'-36'0'16,"72"0"93,17 18-93,-36-18-1,19 0-15,-1 35 16,-18-35-16,19 0 16,17 36-1,-18-36-15,-35 53 16,18-53-16,17 35 15,0-35 1,-17 0 0,-18 18-1,35-18 17,-53 35 30,-35 0-46,36-35-16,-18 35 15,-1-35-15,19 0 16,-19 53 0,-17-53-16,36 0 15,-18 18-15,-1-18 16,1 0-16,35 35 15</inkml:trace>
  <inkml:trace contextRef="#ctx0" brushRef="#br0" timeOffset="75279.6209">19491 12753 0,'0'0'0,"-35"0"0,17-35 32,53 17 124,18 18-156,-35 0 15,17 0-15,18 0 16,-18 0-16,18 0 16,35 0-16,-17 0 15,17 0-15,-35 0 16,35 0-16,1 0 16,16 0-16,-16 18 15,-1-18-15,-18 0 16,1 0-16,-18 0 15,-18 0-15,0 0 0,18 0 32,-88 0 15,-18 0-32,18 0 1,-18 0-16,0 0 0,18 0 15,-106 35 1,70-35-16,0 0 16,-17 0-16,35 0 15,-53 35-15,18-35 16,0 0-16,0 0 16,35 0-16,18 0 15,-1 0-15,-16 0 16,69 0 31,1 0-32,35 0-15,17 0 16,1 0-16,17 0 16,0 0-16,0 0 15,1 0-15,34 35 16,36-35-16,-53 0 15,17 0-15,1 53 16,-19-53-16,-16 0 0,-36 0 16,17 0-1,-17 0-15,0 0 0,-35 0 16,17 0-16,-35 18 16,-53-18 30,0 0-46,0 0 16,-17 0-16,-1 0 16,0 0-16,-17 0 15,0 0-15,35 0 16,-35 0-16,-18 0 16,53 0-16,0 0 15,-17-18-15,17 18 16,35 0-16,-35 0 15,71 0 32,0 0-31,34 0-16,19 0 16,35 0-16,17 0 15,1 0-15,-1 36 16,1-36-16,-18 0 15,-18 0-15,18 0 0,-18 0 16,0 35 0,-17-35-16,-19 0 0,1 0 15,-35 0-15,17 0 16,-52-18 31,-19 18-47,1 0 15,-35 0-15,-19-35 16,-34 35-16,-1 0 16,36 0-16,0 0 15,17 0-15,19 0 16,34 0-16,-17 0 16,35 18-16,-18-18 15,18 17 1</inkml:trace>
  <inkml:trace contextRef="#ctx0" brushRef="#br0" timeOffset="76089.5169">12612 12206 0,'0'-35'46,"0"17"-14</inkml:trace>
  <inkml:trace contextRef="#ctx0" brushRef="#br0" timeOffset="76838.9901">12612 12118 0,'0'-35'109,"-35"-1"-93,-1 19 0,1-36-1,-18 0 1,0 0 0,35 18-1,-17 35-15,0-71 16,-18 36-16,0 17 15,18-17-15,-36 0 16,1-1-16,-18 1 0,-1-18 16,1 53-16,-18-53 15,18 53-15,0-35 16,35 35-16,-18 0 16,1-35-16,-1 35 15,18 0-15,-88 0 16,71 0-1,17 0-15,-53 17 16,53-17-16,-17 36 16,-1-36-16,0 0 0,-17 53 15,0-53-15,17 0 16,1 35-16,-1-35 16,1 35-16,-18-35 15,-18 35 1,18-35-16,-1 53 0,-16-53 15,-37 36 1,107-1-16,-18-35 16,18 0-16,17 0 15,-17 17-15,0-17 16,-18 0 0,18 0-16,-18 0 15,53 36-15,35-36 78</inkml:trace>
  <inkml:trace contextRef="#ctx0" brushRef="#br0" timeOffset="77410.4621">9596 11571 0,'-18'0'16,"-35"0"-1,18 0 1,-18 0 0,0 35-1,35-35 1,18 36-16,-53-36 16,0 35-1,36-35 1,17 18-16,-36-18 15,36 35 48,36 0-32,-19-35-15,19 0-16,-1 0 15,-17 0-15,-18 18 16,53-18-16,-18 0 16,-18 35-1</inkml:trace>
  <inkml:trace contextRef="#ctx0" brushRef="#br0" timeOffset="79437.5854">3528 13088 0,'-18'0'15,"18"-18"48,0-17-16,71 0-16,-18 35-31,17-35 16,-17 35-16,0 0 15,0 0-15,17-36 16,-17 36-16,0 0 15,18 0-15,-1 0 16,-34 0-16,17 0 0,0 0 16,-18 0-1,18 0-15,0-35 0,-18 35 16,-17 0-16,17-35 16,0 35-1,-70 0 32,0 0-47,17 0 16,-17 0-16,-18 0 15,17 0-15,-16 0 16,-19 0-16,18 0 16,-18 0-16,-17 0 0,-18 35 15,18-35 1,18 0-16,-1 35 0,36-35 15,-18 0-15,18 18 16,17-18-16,53 0 94,-17 0-79,35 0-15,0 0 16,-18 0-16,36 0 16,17 0-16,0 0 0,0 0 15,18 0-15,-18-18 16,36 18-16,17 0 16,-35 0-16,-18 0 15,-35 0-15,17-35 16,1 35-16,-1 0 15,-17 0-15,-17 0 16,-1-35-16,0 35 16,-88 0 31,0 0-32,18 0-15,-35 0 0,-19 0 16,-17 35-16,18-35 15,0 0-15,-35 35 16,-1-35-16,36 0 16,17 36-16,1-36 15,17 0-15,35 0 16,-17 0 0,70 0 30,1 0-46,16 0 16,1 0-16,0 0 0,18 0 16,17-18-1,36 18-15,-1 0 0,0 0 16,1 0-16,-18 0 16,0 0-16,-53 0 15,-1 0-15,-16 0 16,-19 0-16,-70-35 47,1 35-32,-1 0-15,-18 0 16,1 0-16,17 0 16,-18 0-1,18 0-15,0 0 0,36 17 16,-19-17-16,1 36 15,35-1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29:35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7338 7673 0,'17'0'109,"19"0"-78,-36 18-31,35-18 0,18 0 16,0 0 0,-18 0-1,36 0 1,-36 0 0,0 0-1,0 0 1,1 0-1,-19 0 64</inkml:trace>
  <inkml:trace contextRef="#ctx0" brushRef="#br0" timeOffset="577.3617">7726 7567 0,'-18'0'15,"53"0"63,1 18-62,-19-18 0,-17 17-16,36-17 15,-1 36 1,-17-36 0,-18 35 46,0-17-15,0 17-16,-36-35-15,36 35-16,-53-35 0,0 35 15,36-35 1,-18 0 0</inkml:trace>
  <inkml:trace contextRef="#ctx0" brushRef="#br0" timeOffset="4285.8398">21220 7708 0,'35'0'110,"-18"0"-95,19 0 1,17 35 0,-36-35-16,19 0 15,-1 0-15,-17 0 16,17 0-16,-18 0 16,19 0-16,-1 0 15,0 0-15,18 0 16,-18 36-16,-17-36 15,17 0-15,1 0 16,-19 0-16,-70 0 125</inkml:trace>
  <inkml:trace contextRef="#ctx0" brushRef="#br0" timeOffset="7918.5998">21361 7514 0,'17'0'15,"19"0"17,-54 18 77,-17 17-93,-1 18-1,36-35-15,-35-18 16,35 35-16,-35-35 15,35 35-15,-35-35 16,35 18 15,17-18 94,18 0-109,1 35 0,-1-35-1,0 0-15,-17 35 16,17-35-16,18 0 15,-53 36 1,18-36-16,-53 0 203,35-18-187,-18 18-16,-17-35 15,-1-1 1,36 19 0,-35 17-1,35-35 17,-18 35-17,36-36 126,0 19-110,17 17-15,-35-36-16,35 36 15,-35-35 1,18 35 0,-18-18-1,35 18-15,-17 0 16,-18-35-1,-53 70 126,0 1-125,0 17-1,18-18 1,17-35 0,18 18-16,-35-18 31,35 35 31,17-35-46,1 0 15,17 0-15,1 35-1,-19-35 17,19 18-17,-1-18 17,-35 35-32,18-35 15,-18 35 1,35-35-16,0 0 31,-53 0 125,18-17-140,-35 17-16,35-53 16,-17 53-1,17-18-15,-36 18 16,36-35-1,-17 35 1,-19 0 15,1 0 16,53 0 266,17 0-298,-17 0 1,35 0 0,-18 0-1,18 0 1,-18 0-1,0 0 1,36 0 0,-36 0-16,-17 0 15,17 0-15,0 0 16,-17 0-16,17 0 16,-17 0-16,-36 0 156,-17 0-141,-18 0 1,18 0 0,-36 0-1,36 0 1,17 0-16,-17 0 16,17 0-16,-17 0 15,-18 0 1,36 0-16,-19 0 31,19 0-15,52 0 109,0 0-110,0 0 1,18 0 0,-35 0-16,35 0 15,0 0 1,-18 0-1,18 0 1,-18 0 15,-52 0 63</inkml:trace>
  <inkml:trace contextRef="#ctx0" brushRef="#br0" timeOffset="9431.5722">20002 6844 0,'0'18'141,"0"17"-126,-17 0-15,17 0 16,0-17-16,-35 17 16,35 1-16,0-19 0,-36 36 15,36 0 1,0-35-1,-17-18 1</inkml:trace>
  <inkml:trace contextRef="#ctx0" brushRef="#br0" timeOffset="9994.0732">20461 6932 0,'0'35'109,"0"1"-93,0-1-1,0 18 1,0-18 0,0-17-16,0 35 15,0-36 1,0 19 0,0-1-1</inkml:trace>
  <inkml:trace contextRef="#ctx0" brushRef="#br0" timeOffset="17955.5">17039 6509 0,'0'17'109,"0"36"-93,0-17-16,0 16 15,0-34-15,35 17 16,-35 1-16,0-19 15,0 36 1,36-53-16,-36 36 16,0-19 31,17-17-1,36 0-30,-17 0 0,-1 0-1,18 0 1,0 0 0,-36 0-1,19 0 1,-36-35-1,0-18 17,-18 53-17</inkml:trace>
  <inkml:trace contextRef="#ctx0" brushRef="#br0" timeOffset="18303.8592">16969 6491 0,'35'0'78,"0"-18"-78,-17 18 15,17-35-15,-17 35 16,17 0-16,0-35 16,18 35-1,-35 0 1,-18 18 15</inkml:trace>
  <inkml:trace contextRef="#ctx0" brushRef="#br0" timeOffset="18576.39">17092 6650 0,'18'0'63,"17"0"-48,18-18 1,-18 18-16,18-35 16,-18 35-1</inkml:trace>
  <inkml:trace contextRef="#ctx0" brushRef="#br0" timeOffset="19033.1573">17374 6544 0,'0'18'16,"36"17"0,-36-17-1,35-18-15,-35 70 16,53-35-16,-53-17 15,35 17-15,0-35 16,1 53-16,-1-53 16,-35 36-16,35-36 0,0 0 15,-17 0 17,-18-18-32,0-17 15,0 17-15,0-17 16,0-1-16,0-17 15,0 1-15,0-1 16,-35 17-16,35-17 16,-53 18-16,18 0 15,-1 35-15,1 0 16,-18 0 0,35 0-1,18 18 1,0 34-1,-35-52-15</inkml:trace>
  <inkml:trace contextRef="#ctx0" brushRef="#br0" timeOffset="19331.3762">17551 6121 0,'0'-36'0,"0"1"16,0 0-1,0-18 1,35 53-16,-35-18 16,35 18-1</inkml:trace>
  <inkml:trace contextRef="#ctx0" brushRef="#br0" timeOffset="19945.5602">17780 6156 0,'0'18'16,"0"35"-1,0-36 1,35 18-16,-35 1 15,0-19-15,36 19 16,-36-19-16,0 36 16,35 0-16,-35 0 15,0-35-15,35 17 16,-35 18 0,18-53 46,-18-18-46,35 18-16,-17 0 15,-18-35 1,35 35-16,0 0 16,-17 0-1,17 0 16,-17 0-15</inkml:trace>
  <inkml:trace contextRef="#ctx0" brushRef="#br0" timeOffset="20244.8966">18133 6297 0,'0'35'31,"0"-17"-31,0 35 15,35 0-15,-35-18 16,35 18-16,-35 0 16,36-18-1,-36-17-15,35 17 16,-35 0 0,18-35-1</inkml:trace>
  <inkml:trace contextRef="#ctx0" brushRef="#br0" timeOffset="21178.146">18468 6315 0,'-18'-36'16,"1"36"15,-19 0 0,36 18-31,-35 0 16,35 52 0,0-34-16,-18-1 15,18 0-15,0 18 16,0 0-16,0-18 15,36 18 1,-1-18 0,18-35-1,-18 0 1,0 0 0,1 0-1,-36-35-15,17 35 0,-17-53 16,0 18-16,36 35 15,-36-53-15,0 18 16,0-1 0,0 1-16,0 18 15,0-19-15,0 19 16,0-19-16,-18 36 16,18-35-16,18 70 62,-18 1-46,53-1-16,-53-17 0,52 17 15,-52 0-15,36 0 16,-36 1-16,35-1 16,-35 0-16,35-17 15,1 35 1,-54-53 31</inkml:trace>
  <inkml:trace contextRef="#ctx0" brushRef="#br0" timeOffset="21424.8697">18644 6615 0,'18'0'47,"0"0"-31,17 0-1,0 0 1,0-36-1,1 36 1,-1-35-16</inkml:trace>
  <inkml:trace contextRef="#ctx0" brushRef="#br0" timeOffset="21854.3749">18944 5980 0,'0'35'47,"0"0"-32,18 0-15,-18 18 16,35 0-16,-35 0 15,35-18-15,-35 1 16,0-1-16,18-17 16,-18 35-16,0-18 15,35 0 1,-35 0 0</inkml:trace>
  <inkml:trace contextRef="#ctx0" brushRef="#br0" timeOffset="22124.0342">19209 6667 0</inkml:trace>
  <inkml:trace contextRef="#ctx0" brushRef="#br0" timeOffset="22724.4554">19562 6615 0,'-18'0'16,"18"35"-16,-18-35 16,18 35-16,-53-35 15,0 18 1,36-18-16,-19 35 16,-16-35-16,-1 35 15,0-35-15,-18 36 16,-35-36-16,-17 35 0,-54-35 15,19 70 1,-1-17-16,-17-53 16,34 71-16,-16-71 0,34 35 15,36-35-15,18 0 16,34 35-16,19-35 16,-19 36-1,36-19 95</inkml:trace>
  <inkml:trace contextRef="#ctx0" brushRef="#br0" timeOffset="29355.93">9842 16334 0,'0'35'0,"36"-35"250,-1 0-234,0 0-1,1 35-15,-19-35 16,19 35-16,-1-35 0,18 0 15,-89-17 64,1 17-79,18 0 15,-19-35-15,1 35 16,17 0-16,-17 0 15,0-36-15,17 36 16,-35 0 0,18 0-1,17 0 1,18-17-16,53 17 78,-18 0-78,-17 0 16,35 0-16,0 0 15,-18 0-15,18 0 16,-35 0-16,35 0 16,-89 0 46,19 0-46,-18 0-16,17 0 15,-17 0-15,-1 0 16,1 0-16,0 0 16,17 0-16,-17 35 15,0-35 1,35 35 31,35-35-32,-18 0-15,19 0 16,-1 18-16,-17-18 0,17 0 16,0 0-1,1 0-15,-1 0 16,-53 0 46,1 0-46,-36 0 0,0 0-1,35 0 1,-17 0-1,70 0 48,18 0-47,-35 0-1,17-35-15,-17 35 16,34-36-1,-16 36 1,-54 0 31,-17 0-31,-18 0-1,18 0 1,17 0-1,36 0 32,17 0-31,0 0-16,-17 0 16,17-35-16,0 35 15,-17 0-15,-18-18 16,35 18-16,-52 0 47,-1 0-32,-35 18 1,18-18 0,70 0 46,-17 0-46,17 0-16,0 0 15,1 0 1,-36 18 31,-36-18-32,-17 0 1,53 35 0,-17-35-1</inkml:trace>
  <inkml:trace contextRef="#ctx0" brushRef="#br0" timeOffset="34957.7642">18168 16157 0,'0'35'109,"0"1"-93,0-19-1,0 19 1,0-19-1,0 19 1,35-36 0,1 0-1,-19 0 17,-17-36-17,0 19 1,0-19 15,-35 36 16,0 18-16,35 17-15,0-17 15,17-18-15,1 0 15,-18-35 47,-35 35-47,35 17 47,17-17-46,1 0-17,-18-17 32,0-19-31,0 19-1,-35 17 32,35 35-15,0 0-17,35-35 16,-17 0-15,-18-17 15,0-19 1,-36 36 14,36 18 1,18-18-31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30:32.4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7902 5486 0,'35'0'15,"-17"0"1,35 0-1,-18 0 1,-17 0 0,17 0-1,-17 0 17,-18-18-32,35 18 15,-35-18-15,53 18 0,-53-35 16,35 35-1,1-53-15,-1 53 0,0-35 16,-35 0-16,35 35 16,-35-53-16,36 53 15,-36-36-15,35-16 16,-35-1 0,0-18-1,35 36 1,-35 0-1,36-18 1,-19 0-16,36 35 16,0-17-1,0 35 1,-53-36 0,35 36-16,1 0 15,-1 0-15,-18 0 16,19 0-16,17 0 15,-36 0 1,19 0 0,-19 0 15,-17-17 16</inkml:trace>
  <inkml:trace contextRef="#ctx0" brushRef="#br0" timeOffset="426.6265">8872 4657 0,'36'0'94,"17"0"-79,-1 17 1,-16-17-1,-1 18 1,0 17 15,-35 18 1,-17-18-17,-19-17 1,19-18-1,17 35 1,-36-35-16,36 36 16,-35-36-1,35 17 1</inkml:trace>
  <inkml:trace contextRef="#ctx0" brushRef="#br0" timeOffset="5268.05">10266 4251 0,'0'-35'141,"-35"35"-79,17 0-15,-17 0-16,-1 17 0,36 1 1,-17-18-17,17 35 1,0 1 0,0-19 15,-36-17-31,36 35 15,0-17 17,0 35-17,0 0 1,0-18 0,0 0-1,0 1 1,18-19-1,-18 19 1,18-36-16,-18 35 16,35-35-16,-35 18 15,35-18-15,-35 35 16,18-35-16,-18 17 16,53-17-16,-36 0 15,19 0 1,-1 0-1,-17 0 1,17 0 0,-35-35-1,18 35-15,-18-17 16,35-19-16,-35 1 16,0 0-1,0-18 1,35 0-1,-35 0 1,0 18-16,0 17 16,0-17-1,0 0-15,0-1 16,-18 1 0,18 0-1,0 17 1,-17 18-16,17-35 15,-35 35 1,35-18 0,-36 18-16,19 0 15,-36 0 1,35 0-16,-17 0 16,0 18-16,17-18 15,18 53-15,-53-18 16,53 0-16,0-17 0,0 35 15,0-18 1</inkml:trace>
  <inkml:trace contextRef="#ctx0" brushRef="#br0" timeOffset="6736.6945">10336 4410 0,'0'17'62,"0"36"-46,0-35 0,0 17-16,36 0 0,-36-17 15,35 17-15,-35 1 16,35-19-16,0 19 16,18 16-1,-17-52-15,-36 36 16,35-36-1,0 0-15,1-18 32,-36-17-17,0 17-15,0-17 16,0 0-16,-18-18 16,18 17-16,0-16 31,0 34-31,0-17 15,-35 35 1,35 17 47,0 19-48,0-1-15,0 35 16,0-52-1,17 17-15,-17 18 16,53-53 0,-53 18-16,18-18 15,-18-35 32,35 35-47,-35-53 16,0 17-1,0-17 1,0 1 0,0 69 46,35 36-46,-35-35-16,0 17 0,18-35 15,-18 53-15,35-35 16,1-18 15,-36-53 32,0 35-63,0-35 15,0 0 1,0 18-16,17 0 16,-17-1-1,35 36 1,1 18 15,-36 17-15,0 1-16,0-19 15,0 18-15,35 1 16,-35-19-16,0 36 16,18-53-1,-18 36-15,0-54 78</inkml:trace>
  <inkml:trace contextRef="#ctx0" brushRef="#br0" timeOffset="6982.3613">10901 4604 0,'17'0'62,"1"0"-46,17 0 0,1 0-1,-36-53-15,17 53 16,-17-18-16</inkml:trace>
  <inkml:trace contextRef="#ctx0" brushRef="#br0" timeOffset="7454.8483">11095 4163 0,'0'0'0,"0"-18"16,17 18 15,-17 35 16,0 18-47,0 0 16,0 18-16,0-1 15,0-17-15,0 18 16,0-1-16,0 1 15,0-36-15,0 18 16,0-18-16,0-17 0,0 17 16,36-35 31,-19 0-32,19 0 16,-36-17-31,35 17 16,-17 0 15,17 0-15,0-36 15</inkml:trace>
  <inkml:trace contextRef="#ctx0" brushRef="#br0" timeOffset="7725.157">11342 4533 0,'0'18'62,"35"-18"-62,-35 53 16,0-18-16,0-17 0,0 17 15,0-17-15,0 34 16,35-52 0,-17 0 15</inkml:trace>
  <inkml:trace contextRef="#ctx0" brushRef="#br0" timeOffset="8102.1807">11606 3916 0,'0'35'31,"0"0"-31,0 18 16,0 18-16,36-1 16,-36 1-16,0 17 15,35-17-15,-35-18 16,0 17-16,0 1 15,0-18-15,0-36 16,0 19-16,0-1 16,0 0-1,0-53 32,0-17-31</inkml:trace>
  <inkml:trace contextRef="#ctx0" brushRef="#br0" timeOffset="8316.9381">11553 4586 0,'0'-35'15,"18"35"1,35 0 0,-18 0-1,1 0 1</inkml:trace>
  <inkml:trace contextRef="#ctx0" brushRef="#br0" timeOffset="8737.3179">11783 4710 0,'0'-36'46,"35"-17"-30,-35 36-16,0-19 16,35 1-16,-35 18 15,36-36 1,-1 88 46,-35 0-62,0-17 16,0 17-16,18 0 16,-18-17-16,0 17 15,35 18 1,-35-35 0</inkml:trace>
  <inkml:trace contextRef="#ctx0" brushRef="#br0" timeOffset="8982.9983">11836 4639 0,'17'0'47,"36"0"-32,0 0 1,-18 0 0,1 0-1,-36-18 1</inkml:trace>
  <inkml:trace contextRef="#ctx0" brushRef="#br0" timeOffset="9369.3766">12188 3969 0,'0'17'47,"0"54"-47,-17-1 16,17 1-16,0-18 16,0 35-16,0 18 15,0-53-15,0 17 16,0 1-16,0-36 15,0 18-15,0-18 16,0 1-16,0-1 16,0 0-1,0-52 63,-35 17-78</inkml:trace>
  <inkml:trace contextRef="#ctx0" brushRef="#br0" timeOffset="9779.0277">12047 4621 0,'36'0'31,"-19"-17"-31,54 17 16,-36-36-16,0 36 16,1 0-1,-36-35-15,35 35 31,-35 18 16,0-1-31,18-17-16,-18 71 16,0-36-16,0-17 15,0 17-15,35 18 16,-35-35-1,0 17 1</inkml:trace>
  <inkml:trace contextRef="#ctx0" brushRef="#br0" timeOffset="10228.9648">12524 4516 0,'0'35'31,"0"0"-31,0-17 16,0 35-16,0-18 15,0-17-15,0 17 16,17-35-16,-17 17 16,36-17-16,-36 36 15,35-36 16,-35-18-31,17-17 16,-17 0-16,0-1 16,36 19-16,-36-19 15,0 1-15,0 0 16,35 0-16,-35-1 16,0 19-1</inkml:trace>
  <inkml:trace contextRef="#ctx0" brushRef="#br0" timeOffset="10702.8723">12806 4798 0,'0'-18'16,"0"0"0,0-17-1,0-18 1,35 53-16,-35-35 0,0 0 15,18 35-15,-18-53 16,35 53-16,-35-18 16,35 18-1,-35 53 17,0-35-17,0 17-15,0-17 16,18 17-16,-18 0 15,0-17 1,0 17-16,0 0 16,35-35-16,-35 18 31</inkml:trace>
  <inkml:trace contextRef="#ctx0" brushRef="#br0" timeOffset="10936.729">12859 4762 0,'17'0'46,"19"0"-46,17 0 16,-36 0 0,18 0-1,-17 0 1</inkml:trace>
  <inkml:trace contextRef="#ctx0" brushRef="#br0" timeOffset="12037.8794">14340 4322 0,'0'17'94,"0"18"-79,0-17-15,-53 35 16,18 0-16,0 0 15,0 0-15,-1-18 16,1 18-16,35-18 16,-35 0-16,0-17 15,52-53 95,-17 17-95</inkml:trace>
  <inkml:trace contextRef="#ctx0" brushRef="#br0" timeOffset="12599.1508">14058 4286 0,'18'36'63,"-18"-1"-47,0 0-16,53-17 15,-18 35-15,-35 0 0,53-1 16,0 1-1,-53-17-15,53-1 16,-53-17 0,17-18-16,-17 52 15,36-52-15,-36 36 32,17-36 108</inkml:trace>
  <inkml:trace contextRef="#ctx0" brushRef="#br0" timeOffset="17232.7102">15064 4216 0,'-18'35'31,"18"0"-15,0-17-1,-35 35 1,35-18 0,0-17-16,0 35 15,-36 0-15,36-18 16,0 18-16,0-18 15,18-17-15,35 35 16,18-18 0,-54-35-1,36 0-15,-18 0 16,-17-35 0,-18-1-1,35 19-15,-35-36 16,0 0-16,0 18 15,0-18-15,0-18 16,0 1-16,0 17 16,0-18-16,0 18 15,0 35-15,-17-17 16,17 0 0,-18 35-16,-17 0 15,17 0 1,18 18-1,-53 17-15,53-18 0,-53 36 16,53 18-16,-53 0 16,53-19-16,0 1 15,-35-17-15,35 17 16,0-1-16,0-34 16,18 17-16,-1 1 15,36-36 1,-17 0-1,-19-18 1,-17-17 0,35 35-1,-35-18-15,0-17 16,36-36-16,-36 54 16,0-19-16,0-17 15,-18 53 48,18 18-63,0 53 15,0-54 1,0 19-16,0 16 16,0-34-16,0 17 15,0-17-15,18-18 16,17 35-16,-17-35 15,35-17 1,-18-1 0,-35-17-1,35-18 1,-35 35-16,0-17 16,0 0-16,0 17 15,0-35 1,0 88 46,0-17-62,0 17 0,0 1 16,0-19-16,0 18 16,0 1-1,35-36-15,-35 35 16,18-35-16,17 0 15,-17 0 17,-18-18-32,35-17 15,-35 0 1,0 0-16,0 17 16,0-17-16,0 17 15,0-17-15,35-1 0,-35 19 16,0 87 31,0-34-32,0-1 1,0 0-16,0-17 16,0 17-16,36 18 15,-19-53 16,19-35-15,-36-1 0,0 19-16,0-18 15,35-1-15,-35 19 16,0-19-16,0 19 0,35-19 16,-35 1-1,0 53 16,0-1-15,0 19 0,0 17-16,36-36 0,-36 19 15,0-1-15,35 0 16,-35-17 0,35-18-16,-35 35 31</inkml:trace>
  <inkml:trace contextRef="#ctx0" brushRef="#br0" timeOffset="17431.3567">15681 4568 0,'18'0'15,"17"-35"1,-17 35 0,17 0-1,0 0 1</inkml:trace>
  <inkml:trace contextRef="#ctx0" brushRef="#br0" timeOffset="17832.6291">15910 4621 0,'0'-35'47,"0"0"-31,0-18-1,0 0-15,0 18 31,18 35-31,-18 17 47,35 19-47,-35-1 16,0-17-16,35 17 16,18 18-1,-17-53 1,-1 0-1,0-18 1,-35 0-16,0-17 16,0 0-16,0 17 15,0-35-15,0 0 16,0 18-16,0-35 0,0-1 16,0 36-16,0-1 15</inkml:trace>
  <inkml:trace contextRef="#ctx0" brushRef="#br0" timeOffset="18138.4647">16210 3863 0,'35'18'31,"-35"17"-16,0 0-15,36 36 16,-36 34-16,0-16 16,0 34-16,0-17 15,0 0-15,0-53 16,0 0-16,0 0 16,0-36-1,17-17-15,-17-17 63</inkml:trace>
  <inkml:trace contextRef="#ctx0" brushRef="#br0" timeOffset="18494.3064">16263 4427 0,'53'-35'47,"18"35"-31,-36 0-1,-18 0-15,19 0 31,-36 35-15,35 1 0,-35-19-1,0 19 1,18-36-16,-18 52 16,0-16-1,0-1 1</inkml:trace>
  <inkml:trace contextRef="#ctx0" brushRef="#br0" timeOffset="18965.9574">16757 3916 0,'18'0'47,"-18"17"-47,0 19 15,0-1-15,0 36 16,0-1-16,35 18 16,-35-17-16,0-1 15,0-17-15,0 18 16,0-18-16,35-18 15,-35-17 1,0 17 15,-18-35-15,18-18 15</inkml:trace>
  <inkml:trace contextRef="#ctx0" brushRef="#br0" timeOffset="19223.8491">16739 4445 0,'0'-35'15,"18"35"1,52-36 0,-34 36-1,-1 0 1,0 0 0,-35 18 15</inkml:trace>
  <inkml:trace contextRef="#ctx0" brushRef="#br0" timeOffset="20072.2506">16951 4674 0,'0'-17'32,"18"-1"-17,-18-35 1,17 18 0,-17 17-16,0-17 15,36 0-15,-36 17 0,0-17 16,35-1-1,-35 54 32,0 0-31,0 17 0,0 36-16,35-54 15,-35 18-15,0 1 16,35-1-1,-35 0 1,18-35 0,-18 36-16</inkml:trace>
  <inkml:trace contextRef="#ctx0" brushRef="#br0" timeOffset="20280.0186">17004 4639 0,'53'0'62,"-36"0"-46,54 0 0,-36 0-16</inkml:trace>
  <inkml:trace contextRef="#ctx0" brushRef="#br0" timeOffset="20791.2949">17357 4022 0,'0'17'46,"0"1"-30,35 17-16,-35 18 16,0 0-16,0 18 15,0-1-15,0 1 16,0-18-16,0 0 16,0-1-16,0-34 15,0 17-15,0-17 16</inkml:trace>
  <inkml:trace contextRef="#ctx0" brushRef="#br0" timeOffset="21050.468">17321 4445 0,'0'-18'47,"36"18"-47,-19 0 15,19-35-15,-1 35 16,-18 0-16,19 0 16,-1-35-16,-17 35 15</inkml:trace>
  <inkml:trace contextRef="#ctx0" brushRef="#br0" timeOffset="21232.7722">17551 4357 0,'0'17'0,"35"19"15,-35-1 1,0 0 0,0-17-16,0 17 15,35 0-15,-35 1 16,0 17 0,36-18-1</inkml:trace>
  <inkml:trace contextRef="#ctx0" brushRef="#br0" timeOffset="21600.6414">17745 4410 0,'0'35'47,"35"-17"-32,-35 17 1,0 0-16,0-17 16,35 17-16,-35 0 0,18-17 15,17-18 16,-35-35-15,53-1-16,-53 1 16,35 0-16,-35 0 0,0-1 15,0 1 1,18-18-16,-18 18 0,0 17 16,0-17-1,35 35-15</inkml:trace>
  <inkml:trace contextRef="#ctx0" brushRef="#br0" timeOffset="22005.9105">17992 4621 0,'17'-53'47,"-17"18"-47,36 18 16,-36-19-16,0 19 15,52-19-15,-52 1 16,18 35-16,-18-53 15,35 53 1,-35 53 15,0-18-31,0 1 0,0-1 16,0 0-16,36 0 16,-36 1-16,0 17 15,17-53 1,-17 17-1</inkml:trace>
  <inkml:trace contextRef="#ctx0" brushRef="#br0" timeOffset="22216.5607">17974 4604 0,'35'0'47,"1"0"-32,-1 0-15,0 0 16,-17 0 0,17 0-16,-17 0 0,17-36 15,0 36-15,-17 0 16</inkml:trace>
  <inkml:trace contextRef="#ctx0" brushRef="#br0" timeOffset="23566.397">18838 3969 0,'-17'-36'31,"-19"36"16,36-17-15,-17 17-32,-36 0 31,35 0-31,-17 35 15,0 0 1,-1 18 0,36-35-1,-35 35-15,35-18 16,-18 0-16,18 1 16,0 17-16,0 0 15,0-18-15,0 18 16,0 0-16,0-18 15,0 0-15,0 18 16,18-35-16,-18 17 16,53 0-16,-53-17 0,53 17 15,-18 18 1,-17-53 0,-18 35-16,35-35 31,0 0 47,-35-17-62,18 17-16</inkml:trace>
  <inkml:trace contextRef="#ctx0" brushRef="#br0" timeOffset="24316.3586">19473 3951 0,'0'-35'16,"0"17"15,-53 18 0,18 0-31,17 0 16,-17 0-16,18 0 16,-54 0-1,36 18-15,17-18 16,18 17-16,-35 19 31,35-1 0,0-17-15,17 52 0,-17-35-16,0-17 15,0 17-15,36 18 16,-36-17-16,0 34 15,0 1-15,0-1 0,0-17 16,0 18 0,0-1-16,0 1 15,0-18-15,0 0 0,0-18 16,0 0 0,0 1-1,17-1 1,-17-53 78</inkml:trace>
  <inkml:trace contextRef="#ctx0" brushRef="#br0" timeOffset="24614.9588">19085 4586 0,'0'-35'0,"18"17"46,35-17-30,-18 35-16,-17-35 16,17 35-16,18 0 15,-53-36-15,18 36 16,17 0 0,0-17-1,-17 17 1,17 0-1</inkml:trace>
  <inkml:trace contextRef="#ctx0" brushRef="#br0" timeOffset="25561.5284">19438 4374 0,'0'18'32,"35"0"-17,-35 52 1,0-34-1,0-19-15,0 18 0,0 1 16,36-1 0,-36 0-1,0-52 32,-18 17-31,18-36-16,0 1 15,0 0-15,0 17 16,0-17-16,0 17 16,18-35-16,-18 18 0,35 0 15,-35 17-15,18 18 16,17-35 0,0 35-1,-17 0 1,17 0-1,-35 18 1,0-1 0,0 18-1,0-17 1,-18-18 0,-17 35-1,17-35 1,18 36-1,-35-36-15,35 17 0,-35 19 16,35-1 0,0-18-1,18 36 17,17-53-17,18 0 1,-18 0-1,0 0-15,-17 0 16,17-17-16,18-1 16,-53-17-1,35 35-15,-35-53 16,0 35 0,0-17-1,0 53 48,0 17-48,0 0-15,0 18 16,0-18 0,18-35-1,-18 36 1,53-36-16,-18 0 15,0 0 1,18 0 0,0-18-1,-53-17 1</inkml:trace>
  <inkml:trace contextRef="#ctx0" brushRef="#br0" timeOffset="25832.0463">19897 4392 0,'0'-18'15,"35"18"16,-17 0-31,17-35 16,35 35 0,-34-35-16,-19 35 15,-34 18 17</inkml:trace>
  <inkml:trace contextRef="#ctx0" brushRef="#br0" timeOffset="26039.7194">19897 4516 0,'17'0'47,"36"0"-32,0 0 1,-35 0 0,17 0-16,18 0 15</inkml:trace>
  <inkml:trace contextRef="#ctx0" brushRef="#br0" timeOffset="26998.7753">20320 4357 0,'-35'0'47,"35"17"-31,0 1-16,0 17 15,0 36 1,0-53-16,0 52 16,0-52-1,17-18 1,-17 35 0,18-35-16,17 0 15,18 0 1,-53-18-16,18 18 15,-18-17-15,35 17 16,-35-36-16,35-16 16,-35 34-1,0-17-15,0 17 0,0-17 16,0-1-16,0 19 16,0-18-16,0-1 15,-17 36 1,-19 0-1,1 0 1,-18 0 0,53 36-1,-53-1 1,53 0-16,-53 53 16,18-52-16,35-19 0,0 18 31,18-35-31,-18 36 15,35-36-15</inkml:trace>
  <inkml:trace contextRef="#ctx0" brushRef="#br0" timeOffset="28119.8433">20285 4498 0,'0'-18'0,"35"71"62,-35 18-46,35-71-16,-35 17 15,18-17-15,-18 36 16,35-36-16,0 0 16,-17 0-1,35-36 1,-18-17 0,-35 1-1,0 16-15,0 1 16,0 17-1,0-17-15,0 17 0,0 36 79,0 17-64,0-17-15,0 17 16,0 1-16,0-19 15,0 36 1,18-53-16,-18 35 16,35-35-1,0 0 1,-35-17 0,18 17-16,-18-53 15,0 35-15,35-17 16,-35 0-16,0 17 15,0-35-15,0 0 16,36 36-16,-36-19 16,0 54 31,0 0-32,0 17-15,0 0 16,0 0-16,0 1 0,0-1 15,0 0 1,17-35 0,19 0-1,-1 0 17,-17-35-17,-18-18 1,35-18-1,-35 54 1,0-54 0,0 89 31,0 0-32,0 34 1,0-16-16,0-19 0,0 19 15,0-19-15,0 36 16,35-53 0,-35 35-1,35-35-15,-17 0 16,17 0 0,-35-17-1,18 17-15,-18-35 31</inkml:trace>
  <inkml:trace contextRef="#ctx0" brushRef="#br0" timeOffset="28386.6792">20884 4286 0,'36'-35'47,"-1"35"-31,-17 0-1,17 0 32</inkml:trace>
  <inkml:trace contextRef="#ctx0" brushRef="#br0" timeOffset="28605.8512">20867 4374 0,'0'36'31,"35"-36"-15,-17 0 0,17 0-1,0 0 16</inkml:trace>
  <inkml:trace contextRef="#ctx0" brushRef="#br0" timeOffset="29137.7041">21114 4568 0,'0'-35'62,"0"0"-62,0 0 16,0-1-1,0-17-15,35 36 16,-35 52 31,0-17-31,35 17-16,-35 0 15,0 1 1,18-36-16,-18 35 15,35-35 1,-17 0 0,-18-18-16,35 18 15,-35-17-15,0-36 16,0 17 0,0-17-1,0 1 1</inkml:trace>
  <inkml:trace contextRef="#ctx0" brushRef="#br0" timeOffset="29634.7501">21608 4322 0,'0'-18'0,"-18"18"16,0 0 0,-17 0-1,-18 0 1,53 35-16,-35-35 16,35 35-16,-35 1 15,35-1-15,-36-17 16,36 17-16,0 18 15,0-36 1,18-17 0,17 0-1,-35 36-15,53-36 16,-18 0-16,-17 0 16,17 0-16,-35-18 15,53 18-15,-17-35 16,-36 17 15</inkml:trace>
  <inkml:trace contextRef="#ctx0" brushRef="#br0" timeOffset="29902.4585">21784 4322 0,'0'17'31,"0"36"-15,0-18 0,0 1-16,0-19 15,0 36 1,0-35-1,0 17 1,0 0 0</inkml:trace>
  <inkml:trace contextRef="#ctx0" brushRef="#br0" timeOffset="30270.4882">21872 4604 0,'0'0'0,"0"-36"0,0 1 15,18 0 1,-18 0-16,35-1 16,-35 1-16,53-18 15,-53 36-15,35 17 16,-35-36-16,36 72 47,-36-19-47,0 18 15,0 1-15,0-1 16,17 18-16,-17-18 16,0-17-16,0 17 15,36-35-15,-36 35 16,0 1-1</inkml:trace>
  <inkml:trace contextRef="#ctx0" brushRef="#br0" timeOffset="30516.8753">21943 4551 0,'35'0'47,"36"0"-32,-36 0 1,0 0-1,18 0 1</inkml:trace>
  <inkml:trace contextRef="#ctx0" brushRef="#br0" timeOffset="31350.207">20849 4110 0,'18'-18'32,"-18"-17"-17,17 35 1,-17-18 0,36-17-16,-1 53 78,-35 17-63,18-35-15,-18 53 0,35-18 16,0 0 15,18-35-15</inkml:trace>
  <inkml:trace contextRef="#ctx0" brushRef="#br0" timeOffset="32706.1013">21784 3669 0,'18'0'125,"-18"18"-125,35-18 16,-17 35-1,17 0 17,0-17-17,-35 17 1,35-35 0,-35 53-1,18-35 1,-18 34-16,35-16 15,-35-1 1,0 18 0,0 0-1,36-53 1,-36 35-16,0 18 16,0-18-1,17-35-15,-17 36 16,0 17-1,0-1-15,0-16 32,0-1-32,0 0 0,0 1 15,-17 16 1,17 1 0,0-35-1,0 17 1,0 18 15,-18-53-31,18 18 16,0 17-1,-35 0 1,35-17 0,-36-18-1,36 35 16</inkml:trace>
  <inkml:trace contextRef="#ctx0" brushRef="#br0" timeOffset="40830.4525">9790 5045 0,'0'-18'31,"35"18"141,-18 0-156,36 0-1,-53-35-15,53 35 16,-17 0-1,-1 0-15,-17 0 16,17 0-16,18 0 16,-18 0-16,18 0 15,0 0-15,-18 17 0,18-17 16,0 0-16,17 0 16,-17 0-16,18 36 15,0-36-15,-1 0 16,-17 0-16,88 35 15,-70-35 1,-1 0-16,-17 0 16,18 0-16,-1 35 15,1-35-15,17 0 16,0 0 0,-17 0-16,-1 36 0,-17-36 15,18 0-15,-1 0 16,-17 0-16,-17 35 15,16-35-15,1 0 0,0 35 16,-17-35-16,16 0 16,1 35-16,-17-35 15,17 0-15,-1 0 16,-16 0-16,17 36 16,0-36-16,0 0 15,-18 0-15,18 0 16,-18 17-16,-17-17 15,17 0-15,-17 0 16,34 0-16,1 0 16,-17 0-16,17 0 15,-1 0-15,19 0 0,-36 0 16,18 0 0,0 0-16,-18 0 15,18 0-15,0 36 16,-17-36-16,16 0 0,1 0 15,0 0-15,18 0 16,-1 0-16,1-18 16,0 18-16,-19 0 15,19 0-15,0-35 16,-1 35-16,1 0 16,-18 0-16,17-36 15,1 36-15,-1 0 0,1-35 16,-1 35-16,-17 0 15,18 0-15,-1-35 16,1 35-16,17 0 16,-17-35-16,-18 35 15,-18 0-15,0 0 16,-17 0 0,17 0-16,0 0 0,-17 0 15,17 0-15,-17 0 16,35 0-16,-18 0 15,-17 0-15,35 0 16,0 0-16,-18 0 16,0 0-16,18 0 15,-18 0-15,18 0 0,18 0 16,-36 0-16,36 0 16,-1 0-16,18 0 15,-35 0-15,18 0 16,-1 0-16,1 0 15,-18 0-15,17 0 16,1 0-16,0 0 16,-19 0-16,19 0 15,0 0-15,-1 0 16,-17 0-16,0 0 16,0 0-16,0 0 15,0 0-15,17 0 16,1 0-16,-18 0 15,0 0-15,0 0 0,-18 0 16,18 0-16,0 0 16,-18 0-16,18 0 15,0 17-15,-18-17 16,18 0-16,0 0 16,0 0-16,-18 0 15,18 0-15,18 0 16,-36 0-16,35 0 15,1 0-15,17 0 16,0 0-16,1 0 16,-19 0-16,18 0 0,0 0 15,1 0-15,-1 0 16,-18 0 0,19 0-16,-1 0 15,0 0-15,0 0 16,18 0-16,0 0 0,17 0 15,1 0-15,-1 0 16,-35 0-16,36 0 16,-18 0-16,0 0 15,-18 0-15,0 0 16,0 0-16,0 0 16,1 0-16,16 35 15,-34-35-15,35 0 0,-18 0 16,0 0-16,-17 0 15,17 0-15,0 0 16,-17 0-16,-1 0 16,-17 0-16,18 0 15,-18 0-15,0 0 16,-18 0 0,18 0-16,-36 0 0,19 0 15,-1 0-15,-17 0 16,-54 0 93</inkml:trace>
  <inkml:trace contextRef="#ctx0" brushRef="#br1" timeOffset="50101.7592">10301 5592 0,'0'17'93,"0"36"-77,0-18-16,0 1 16,0-1-1,0 0-15,0 0 16,0-17-1,0 17 1,0-17 0,0 17-1,0-52 48</inkml:trace>
  <inkml:trace contextRef="#ctx0" brushRef="#br1" timeOffset="50635.8406">10178 5574 0,'0'-35'16,"0"-1"15,0 1-15,35 35-1,18-35 1,17 35 0,-34 0-1,-1 0-15,0 0 16,0 0-1,-35 35-15,0 36 16,0-54 0,-17 19-16,17-1 15,-35 0-15,-18 0 16,17 1 0,1-36 15,17 0-16</inkml:trace>
  <inkml:trace contextRef="#ctx0" brushRef="#br1" timeOffset="51596.2807">10601 5609 0,'0'18'62,"0"-1"-46,0 19-16,0-1 15,0-17-15,35 17 16,-35 0-16,0 0 16,0 18-16,0 0 15,0-35-15,0 17 16,0-88 31,0 18-47,0 0 15,0-18-15,0 0 16,0 18-16,0-1 16,36 1-16,-36 17 15,0-34 1,35 16 0,-18 36 15,19 0 0,-1 36-15,-35-1-16,35 0 15,-35-17-15,18 17 16,-18 0-16,0-17 16,35 17-16,-35 0 15,0-17-15,0 17 16,0-17-1,0 17 1,0-52 78</inkml:trace>
  <inkml:trace contextRef="#ctx0" brushRef="#br1" timeOffset="51836.5651">10689 5786 0,'18'0'15,"-18"-36"1,17 36 0,36 0-16,0-35 15,-17 35 1,16 0 0,-16 0-1</inkml:trace>
  <inkml:trace contextRef="#ctx0" brushRef="#br1" timeOffset="52088.93">11077 5644 0,'0'53'31,"0"18"-15,0-53-16,35 17 16,-35 0-16,0 0 15,0 1 1</inkml:trace>
  <inkml:trace contextRef="#ctx0" brushRef="#br1" timeOffset="52396.1">11060 5468 0,'0'0'0,"0"-53"16,0 35 0,17 18-16,-17-35 0,35 35 15,-17-35-15,17 35 16,-35-18-16,53 18 15,-35 0 1</inkml:trace>
  <inkml:trace contextRef="#ctx0" brushRef="#br1" timeOffset="53070.3245">11412 5574 0,'0'-35'31,"-35"35"0,0 35-15,-18 18-1,18 0 1,35-36 0,35-17 46,18 0-46,-18 0-1,0 0-15,18 0 16,-17 0 0,16 0-1,-52 53 1,36-53-16,-36 53 16,0-35-1,-18-18 1,18 35-16,-35-35 15,0 0-15,-1 0 16,19 35-16,-19-35 16,1 0-16,0 0 15</inkml:trace>
  <inkml:trace contextRef="#ctx0" brushRef="#br1" timeOffset="57928.5224">5627 17004 0,'-18'0'16,"-17"0"31,0 0-16,17 0-15,-17 18-1,-1 17 1,-17 18-1,36-18 1,17 0 0,-35-35-16,35 36 15,0-1 1,0 0 0,0-17-16,0 17 0,0 0 15,0-17 1,17 17-16,-17 0 0,35-17 15,-35 17-15,36 1 16,-1-36-16,0 35 16,-17-35-16,17 0 15,1 0-15,-19 18 16,18-18-16,1 0 16,-19 0-16,36 0 0,-35 0 15,17 0-15,0 0 16,-17 0-16,17 0 15,1-53-15,-19 53 16,19-53-16,-1 53 16,-35-53-16,53 53 15,-53-18-15,17 18 16,19-35 0,-36 0-1,35 35 1,-35-36-16,0-17 15,18 18 1,-18 18-16,0-36 16,0 0-1,-18 17 1,0-16 0,-70-1-1,70 53-15,-34-53 16,-1 53-16,35 0 15,-35 0-15,0 0 16,18 0-16,-18 0 16,0 0-16,18 35 15,0-35-15,-1 18 16</inkml:trace>
  <inkml:trace contextRef="#ctx0" brushRef="#br1" timeOffset="59232.7237">7638 17004 0,'0'-35'16,"-36"35"-16,19 0 15,-36 0 1,18 0 0,-1 0-1,-17 0-15,0 0 16,18 0-1,0 0 1,0 0 0,-18 17-16,17 19 15,1-36-15,35 17 16,-18-17-16,-17 35 31,35 1-15,-35-36-16,35 35 0,-18 0 15,18 1-15,0-1 16,-35 18-16,35 0 16,0-18-16,0 18 15,0-18 1,18-35 0,-18 35-16,53 1 15,-18-36-15,0 53 16,-17-53-16,35 35 15,0-35-15,-18 0 16,18 0-16,0 0 16,-18 0-16,36 0 15,-19-18-15,1 18 16,-17-53-16,17 53 16,-18-53-16,0 18 15,-35 0 1,35 0-16,-35-1 15,0 19-15,0-19 16,0 1-16,0 17 16,0-34-16,0 16 15,0 19-15,-17 17 16,-19-53-16,1 53 16,18 0-16,-36 0 15,35 0-15,-17 0 16,-1 0-16,19 0 15</inkml:trace>
  <inkml:trace contextRef="#ctx0" brushRef="#br1" timeOffset="60562.8154">8819 17110 0,'18'0'16,"-18"-18"15,35 18-31,-35-35 32,0 17-1,-17 18 16,-1 0-32,-35 0 1,18 0-16,17 0 16,-17 0-16,0 0 15,17 0-15,-17 0 16,35 35-16,-36-35 15,36 36-15,-52-36 0,52 17 16,-36-17-16,36 36 16,-17-36-16,17 17 15,-36-17-15,36 53 16,0 0 0,-35-18-16,35 1 15,0-1 1,0-17-1,18 17 1,17 18 0,18-18-1,-35-35 1,17 53-16,0-53 16,0 18-16,-17-18 0,17 0 15,18 35 1,-17-35-16,16 0 15,1 0-15,-17 0 0,-1 0 16,53-18 0,-35 18-16,0 0 15,-18-17-15,-17 17 16,17-36-16,0 36 16,-35-35-16,53 35 15,-53-18-15,53 18 16,-53-35-16,36 35 15,-36-53-15,17 36 16,-17-19 0,0-17-1,-17 18 1,-1-18 0,18 18-1,-71 0-15,36 35 0,0-53 16,-18 53-1,35-18-15,-17 18 0,0 0 16,17 0-16,-17 0 16,-1 0-16,-16 0 15,-1 18-15,0-18 16,35 53-16</inkml:trace>
  <inkml:trace contextRef="#ctx0" brushRef="#br1" timeOffset="62080.881">10672 16898 0,'-36'0'15,"36"-18"-15,-53 18 16,0 0-1,36 0-15,-54 0 16,1 0 0,52 0-16,-17 0 15,-1 18-15,19-18 16,-36 35 0,0-35-1,53 18-15,-35-18 16,35 35-16,-36-35 15,36 36-15,-52-1 16,52 0-16,-36 0 16,36-17-16,0 17 15,-17 1-15,17-1 16,0 18 0,0 0-1,35-53-15,-35 35 16,18-35-16,-18 53 15,35-18-15,18 18 16,0 0 0,-18-53-1,-17 0-15,17 18 16,0-18-16,-17 0 16,35 0-16,-36 0 15,19 0-15,-1 0 16,-18 0-16,19 0 15,-19 0-15,19 0 16,-1 0-16,-17 0 0,17 0 16,0 0-16,-17-36 15,17 36-15,0-35 16,-17 35-16,-18-35 16,53 35-16,-53-36 15,35 36-15,-35-52 16,0 16-16,0 19 15,0-19-15,0 1 16,0-18-16,0 18 16,-17 0-16,17 17 15,-36 18-15,1-53 16,17 53-16,-17-35 16,-18 35-16,18 0 0,-36 0 15</inkml:trace>
  <inkml:trace contextRef="#ctx0" brushRef="#br1" timeOffset="62411.1002">11271 17445 0,'0'0'0,"71"35"0,-1-35 15,-34 0-15</inkml:trace>
  <inkml:trace contextRef="#ctx0" brushRef="#br1" timeOffset="64045.3785">11518 16933 0,'0'0'16,"-53"0"-16,18 36 15,17-36 1,18 17 0,-35-17-1,0 53 1,17-18 0,-17-35-1,35 53 1,-35-35-16,35 17 15,-36 1-15,36-19 16,0 18-16,0 1 0,0-19 16,0 19-16,0-19 15,0 19-15,36-1 16,-36-18-16,53 19 16,-18-1-16,0 0 15,-35-17-15,71 17 16,-54-35-16,19 53 15,-1-53-15,0 53 16,-17-53-16,17 35 16,0-35-16,-17 0 15,35 36-15,-18-36 16,0 0-16,18 0 16,-35 0-16,53 0 0,-19 0 15,-34 0-15,17 0 16,1 0-16,-19 0 15,36 0 1,0-18 0,-18 18-1,1-35-15,-1 35 16,18-36 0,-36 36-1,-17-17-15,36 17 16,-36-35-1,17 35-15,19-36 16,-1 1 0,-35 17-1,35 18-15,-35-35 16,0 0 0,0-1-16,0 1 15,0 18-15,0-54 16,0 0-1,0 36 1,-17 35 0,17-53-16,-36 18 15,1-18 1,17 53-16,-17-35 16,0 35-16,-18-35 15,18 35-15,-36 0 0,1-36 16,-1 36-16,36 0 15,-36 0-15,1-35 16,-1 35-16,53 0 16,-17 0-16,0 0 15,17 0-15,18 35 16</inkml:trace>
  <inkml:trace contextRef="#ctx0" brushRef="#br1" timeOffset="71510.0589">15293 5592 0,'0'35'0,"0"18"16,0-18 0,0 18-1,0-18 1,0-17-1,0 35 1,0-18 0,0-17-1,35-18 95,-17 0-95,35 0-15,17 0 32,-34 0-32,-19 0 0,18 0 15,-17 0-15,35 0 16</inkml:trace>
  <inkml:trace contextRef="#ctx0" brushRef="#br1" timeOffset="71811.1686">15258 5574 0,'17'-35'47,"36"35"-31,-18 0-1,1 0 1,17 0 0,-36 0-1,19 0 1</inkml:trace>
  <inkml:trace contextRef="#ctx0" brushRef="#br1" timeOffset="72062.2145">15311 5750 0,'17'0'16,"18"0"-1,18-17 1,0 17 0,0 0-1,-35 0 1</inkml:trace>
  <inkml:trace contextRef="#ctx0" brushRef="#br1" timeOffset="72615.6148">15752 5927 0,'0'-18'47,"0"-35"-31,0 18-1,0-36 1,0 18-1,0 36 1,35 70 31,-35-36-47,35 19 16,-35-1-16,71 0 15,-36-17-15,0-18 16,0 53-16,-17-53 15,17 0 1,-35-71 31,0 36-47,-17 17 16,17-35-16,0 18 15,0 17-15,0-17 16,0 0-1</inkml:trace>
  <inkml:trace contextRef="#ctx0" brushRef="#br1" timeOffset="72952.1467">16157 5680 0,'0'17'0,"0"19"16,0 17-16,-17-36 15,17 18 1,0 18-16,0-35 16,17-18-16,-17 53 15,35-53-15,-35 18 16,18-18-16,-18 35 15,53-35-15,0 0 16,-18 0 0,1-18-1,-1-35 17,-35 36-32</inkml:trace>
  <inkml:trace contextRef="#ctx0" brushRef="#br1" timeOffset="73185.1245">16157 5680 0,'0'-18'31,"18"18"-15,-18-35-16,53 35 0,-36 0 16,19-35-1,-36 52 1</inkml:trace>
  <inkml:trace contextRef="#ctx0" brushRef="#br1" timeOffset="73952.5798">16140 5821 0,'17'0'31,"1"0"-15,-18-18-16,53 18 15,-53-17-15,35 17 16,-17 0 0,17 0-1,-17 0 17,35 35-17,-18 18 1,-35 0-1,0-36 1,-18-17 62,18-53-62,0 18-16,0-18 15,0 18 1,0 0-16,18 17 0,-18-17 16,70-1-1,-34 36-15,-1-35 0,0 35 32,0 0-32,-35 18 15,18-18 1,-18 53-16,0-36 15,0 19 17,-35-19-17,0-17 1,35 36 0,0-1-1,0-18 1,0 19 15,17-36-31,-17 17 16,35-17-16,-17 36 15,35-36 1,0 0 0</inkml:trace>
  <inkml:trace contextRef="#ctx0" brushRef="#br1" timeOffset="74332.5246">16933 5592 0,'0'0'0,"-35"0"16,17 0 0,18 17-1,-35-17 1,35 53-16,0-18 16,0 1-16,0-19 15,-35 19-15,35-1 16,0-18-16,17 19 15,19-19 1,-36 36-16,17-53 0,36 36 16,0-36-1,0 0 1,-53-18 0,18 18-16,-18-18 15</inkml:trace>
  <inkml:trace contextRef="#ctx0" brushRef="#br1" timeOffset="74679.7873">16933 5803 0,'0'-17'16,"36"17"-1,-19-36 1,19 36 0,-1 0-1,-18 0 1,-17 18 0,0 35-1,36-53 1,-36 53-16,0 17 15,0-52 1,0 17-16,0-17 0,0 35 16,-18-53-1,18 35-15</inkml:trace>
  <inkml:trace contextRef="#ctx0" brushRef="#br1" timeOffset="76484.5661">17216 5662 0,'35'0'15,"-18"0"17,-17 35 61,0 1-77,0-1-16,0-17 16,0 17-16,0-18 15,0 19-15,0-1 16,36-35-16,-36 18 16,0 17 15</inkml:trace>
  <inkml:trace contextRef="#ctx0" brushRef="#br1" timeOffset="77230.0901">17480 5715 0,'0'0'0,"35"18"63,-35 52-47,0-35-16,0-17 15,36 17-15,-36 1 16,0-19-16,0 19 0,17-36 15,-17 17 1,0-70 62,0 18-78,0 17 16,0-35-16,0 18 15,0 0-15,0 0 16,0 17-16,36-35 16,-1 18 15,-17 35-15,-18 17-16,0 1 15,35 17-15,-35 1 16,0-19-16,35 19 15,-35 16-15,0-16 16,0-1-16,35 0 16,-35-17-16,0 35 15,0-18 17,-17-35 14</inkml:trace>
  <inkml:trace contextRef="#ctx0" brushRef="#br1" timeOffset="77461.8889">17586 5944 0,'18'0'47,"35"0"-31,-36 0-1,18 0-15,18 0 16,0 0 0,-17 0-1</inkml:trace>
  <inkml:trace contextRef="#ctx0" brushRef="#br1" timeOffset="78537.4925">18433 5556 0,'0'-35'32,"-18"35"-17,0 0 1,18 18-1,-35 52 1,35-35-16,0 18 16,0 0-16,0-17 15,0 16-15,0-16 16,0-19-16,0 19 16,35-36-16,1 0 15,-19 35-15,19-35 16,-1 0-16,-18 0 15,19-18-15,-1 18 16,-17-35 0,-18 17-1</inkml:trace>
  <inkml:trace contextRef="#ctx0" brushRef="#br1" timeOffset="79226.1932">18486 5768 0,'17'-35'47,"36"-1"-32,0 36 1,-53-17-16,18 17 15,17 0-15,-17 0 32,-18 53-17,0-36-15,0 19 16,0-1-16,35-18 16,-35 19-16,35 17 15,0-18 1,-17-35 15,17 0-15,1 0-1,-36-18-15,17-17 16,-17 0 0,36-1-1,-36-16 1,0-1-1,0 35 1,0 71 62,0-18-78,0-17 16,52 35-1,1-18 1,0-35-16,-17 0 16,-1 0-1,0-18 17,-35 1-17,-18 17 1</inkml:trace>
  <inkml:trace contextRef="#ctx0" brushRef="#br1" timeOffset="79439.9351">18927 5662 0,'0'-35'16,"17"35"15,-17-18-31,35 18 16,1 0-16,-19 0 15,-17-35-15,36 35 16</inkml:trace>
  <inkml:trace contextRef="#ctx0" brushRef="#br1" timeOffset="80473.656">18891 5786 0,'0'0'0,"0"-18"47,53 18-47,-53-35 15,53 35-15,-53-18 16,35 18-16,18-35 16,0 35-1,-35 0 1,17 0 0,0 17-1,-35 19 1,0-1-1,0 0-15,36-17 16,-36 35 0,0-18-1,0-53 48,0-35-48,0 1 1,0 16-16,0-34 16,17 34-1,36 1 1,0 35 0,-18-35-1,-17 35 1,35 0-1,-18 35 1,-35 0 15,-17-35-31,-19 36 16,19-36 0,-36 17-1,17 19 16,36-1-15,0 18 0,0-36-1,0 19 1,36-36 0,-36 17-16,17-17 15,19 0 1,-1 0-1,-17 0-15,17 0 16,-35-35 0,18 35-1,-18-53-15,35 18 16,-35-18 0,35 53-16,-35-53 15,35 35 1,-17 18 15,-18 36 0,35-1-31,-35-17 0,0 17 16,36-17 0,-1 34-16,-35-16 15</inkml:trace>
  <inkml:trace contextRef="#ctx0" brushRef="#br1" timeOffset="80693.4766">19632 5838 0,'18'0'63,"35"0"-48,17 0 1,-52-35-16</inkml:trace>
  <inkml:trace contextRef="#ctx0" brushRef="#br1" timeOffset="80902.7951">19897 5715 0,'17'0'31,"19"18"-15,-36 17-1,0 0-15,0-17 16,35 17-16,-35 18 15,0-35 1</inkml:trace>
  <inkml:trace contextRef="#ctx0" brushRef="#br1" timeOffset="81292.1984">19844 5697 0,'0'0'16,"17"0"15,-17-35-31,53 35 16,-17 0-16,-19 0 15,18 0-15,1 0 16,-19 0-16,-17 18 16,53-18-16,-17 17 15,-19-17-15,-17 53 16,36-53-16,-36 71 0,0-18 16,-18-53-1,18 35-15,-35-35 16,-1 35-16,-17-35 15,53 36 1,-35-36 0,0 0-16,35 17 15</inkml:trace>
  <inkml:trace contextRef="#ctx0" brushRef="#br1" timeOffset="81719.6509">20214 5944 0,'35'-53'31,"-35"0"-15,36 36-16,-36-18 16,0-1-16,35 19 0,-35-19 15,0 1 1,18 35-16,-18-35 0,35 35 16,-17 0 15,-18 35-16,35 0-15,-35-17 16,0 35-16,35 0 16,-35-18-1,18-35-15,-18 53 16,0-35 0</inkml:trace>
  <inkml:trace contextRef="#ctx0" brushRef="#br1" timeOffset="81960.5958">20302 5856 0,'71'0'63,"-36"0"-63,0 0 15,18 0 1,-35 0 0</inkml:trace>
  <inkml:trace contextRef="#ctx0" brushRef="#br1" timeOffset="82244.8267">20655 6015 0</inkml:trace>
  <inkml:trace contextRef="#ctx0" brushRef="#br1" timeOffset="85161.8369">20479 6332 0,'17'0'79,"19"-17"-64,-19 17 1,19-36-16,-1 36 0,0-35 15,-17 35-15,17-53 16,0 53-16,1-53 16,-1 53-1,-35-35-15,-35 53 63,17-18-63,-35 70 15,0-70-15,0 88 16,0-70-16,0 17 16,18-35-16,-18 53 0,18-53 15,35 36 1,53-54 31,0 18-47,0-53 15,-18 53-15,18-53 16,0 53-16,0-53 16,-18 53-16,0-35 15,18 35 1,-70 0 31,-1 18-47,-17-18 0,-1 35 15,19-35-15,-19 53 16,1-53-16,35 17 16,18-17 31,-1 0-47,19-35 15,-1 35-15,0-35 16,-17 35-1,-53 35 32,-1-35-31,1 53-16,17-53 16,18 18-1,36-18 32,-19 0-31,19-18-16,-1 18 15,18-18 1,-71 18 31,18 18-32,-53-18-15,36 35 16</inkml:trace>
  <inkml:trace contextRef="#ctx0" brushRef="#br1" timeOffset="90963.6529">6632 7003 0,'35'0'265,"-35"35"-234,36-35-31,-54 0 172,-17 0-156,17 35 15,53-52 110,1 17-126,-19 0 17,-17-36 61,-35 36-93,0 0 32,52 0 61,19 0-61,-54 0 46,-17-35-63,17 35 17,71 0 30,-35 0-46,17 0-16,0 0 0,-17 0 31,-71 0 16,0 0-31,35 0-1,-17 0 16,53 0 16,-1 0-31,-17 18-16,36-18 16,-54 0 46,18 35 32</inkml:trace>
  <inkml:trace contextRef="#ctx0" brushRef="#br1" timeOffset="100291.9299">13776 17022 0,'-35'0'16,"17"0"0,-17 0-1,-1 0 32,19 0-16,-18-36-15,-1 36 0,1 0-1,0 0 1,-1 0 0,19-35-16,-18 35 31,17 0-16,18-18 1,-35 18 0,-1 0-1,19 0 1,-19 0 0,19 0-1,-18 0 16,-1 0-31,19 0 32,-19 0-32,19 0 15,-19 0 1,1 0 0,17 0-1,-17 0 1,0 0 15,17 36-15,-17-36 15,35 35-31,-35-35 16,17 18-1,-17-18 16,0 0 1,35 35-32,-18-35 15,18 35 1,0-17 0,-35-18-1,35 35-15,0-17 16,-18-18-1,18 35-15,0 0 16,0 0 0,0 18-1,0-17-15,0-19 16,0 19-16,35-1 16,-35 18-1,36-53-15,-36 53 16,0-18-1,17-35-15,-17 18 16,35 17 0,1 18 15,17-18-15,-36-35-16,19 0 15,-1 35-15,-18-35 16,19 0-16,-1 0 0,-17 0 15,17 0-15,-17 0 16,17 0-16,0 0 16,0 0-16,18 0 15,0 0-15,-35 0 16,17 0-16,18 0 16,-18 0-1,-17 0-15,17 0 16,-17 0-16,17-17 15,18 17-15,-18-36 16,1 36-16,-19 0 16,-17-35-16,53 35 15,-17 0 1,-1-17-16,0 17 16,0-36-1,-17 36 1,-18-53-1,35 53-15,-35-17 16,36-19 0,-36 1-1,0-18 1,17 53-16,-17-17 16,0-19-16,35-17 15,-35 18 1,0 0-1,0 17 17,0-17-17,0 0 1,0 17 0,0-17-1,0 17 1,0-17 15,-17 35-31,17-35 16,-35 35-16,-1 0 15,36-18 1,-35 18-16,0 0 16,17 0-16,-17 0 15,-18 0-15,35 0 16,-17 0-16,0 0 15,17 0 1,-17 0-16,-1 18 0,1-1 16,0 18-1</inkml:trace>
  <inkml:trace contextRef="#ctx0" brushRef="#br1" timeOffset="102324.0023">15381 16898 0,'-35'0'16,"35"-18"15,-35 18-16,17 0 17,-17 0-17,-1-35 1,1 35 15,0 0-15,-18 0-1,18 0 1,-1 0-16,19 0 16,-19 0-16,1 18 15,17-18-15,-17 35 16,0-35-16,35 18 0,-35-18 16,-1 35-1,1-35 1,0 35 31,17-35-32,18 36 1,-35-36-16,0 17 31,17-17-15,-17 35-1,-1-35 1,36 36-16,-17-36 16,17 17-1,0 19 32,-35-36-47,35 53 16,0-18-1,0 0 1,0-17-16,0 17 16,0 0-16,0-17 15,0 35 1,0-18 0,17-35-16,-17 18 0,35 17 15,-17 0 1,17-17-1,18 17 1,0 1 0,-35-36-1,17 0-15,0 35 16,-17-35-16,35 0 16,17 0-16,1 0 15,-18 0-15,18 0 16,-1 0-16,-35 0 15,18 0-15,0 0 0,-18 0 16,18-18-16,0 18 16,-17-35-16,-1 0 15,0 17 1,0-35 0,1-18-1,-36 36 1,0 0-16,35 0 15,-35-18-15,0 35 16,0-17-16,0 0 16,0 17-16,0-17 15,0 17 1,-18-17 0,18-1-1,-17 36-15,17-17 16,-36 17-1,36-35-15,-35 35 0,35-36 16,-35 36-16,35-17 16,-53 17-1,18 0-15,-18 0 16,35 0-16,-17 35 16,0-35-16</inkml:trace>
  <inkml:trace contextRef="#ctx0" brushRef="#br1" timeOffset="103913.8548">16633 17022 0,'-17'0'32,"17"-36"-32,-35 36 31,35-35-31,-18 35 16,-17 0-1,-1-18 1,19 18-1,-36 0 1,0 0 0,18 0-1,-1 0 1,-34 0 0,52 0-16,-17 0 0,-18 0 15,18 0 1,35 36-1,-36-36-15,1 35 16,17-35 0,18 35-1,-35 18 1,35-18 0,-35 18-1,35-35-15,0 35 16,0-18-1,0 18-15,18-18 16,34 18 0,-34-53-16,17 53 15,1-53-15,-1 53 16,18-35-16,0 17 16,17 0-16,-17 1 15,18-1-15,-1-35 16,1 53-16,-36-53 15,18 0-15,18 0 16,-1 0-16,-35-18 16,18 18-16,0-35 15,0 0-15,-17-18 16,-19 17-16,18 1 0,-35 17 16,53-17-16,-53 0 15,0 17-15,36-17 16,-36-18-16,0 18 15,0-18-15,0 0 16,0 18-16,-18-1 16,18 1-16,-53 0 15,18 0-15,17 17 16,-17-17-16,0 35 16,-1-53-16,1 53 15,-18-36-15,0 36 16,0 0-16,18 0 0,-18 0 15,0 0-15,18 0 16,-18 36-16,0 17 16,0 0-16,18-1 15,35-16-15</inkml:trace>
  <inkml:trace contextRef="#ctx0" brushRef="#br1" timeOffset="105101.0278">17974 16810 0,'-18'0'0,"-17"0"32,17 0-17,-17 0 1,0 0 0,0 0-1,35 35-15,-53-35 16,17 35-16,19-35 15,-18 53-15,-1-53 16,36 36-16,-35-36 16,35 53-16,-53-18 15,53-18 1,-35 19-16,-1 17 16,36 0-1,0-36 1,0 18-16,0 18 31,0-35-31,18 53 16,17-36-16,1 0 15,-1-17-15,0 17 16,1 0-16,-36-17 16,35 17-16,-35 1 15,53-36-15,-53 52 16,53-52-16,-36 0 15,-17 18-15,53-18 16,0 0 0,-35 0-16,17 0 15,-17 0-15,35-18 16,-18 18-16,0-35 16,0 0-16,-17 0 0,17-1 15,1 1-15,-1 17 16,-35-17-16,18 0 15,-18 0 1,0-1-16,0 1 16,35 17-16,-35-17 15,0 0-15,0 17 16,0-35-16,0 0 16,0 18-16,0 0 15,0 17-15,-18-35 16,1 18-1,-36 0 1,-18 35 0,36-36-16,17 36 15,-35 0-15,0 0 16,18 0-16,-18 0 16,0 18-16,0-18 15,36 35-15,-36-35 16,17 36-16</inkml:trace>
  <inkml:trace contextRef="#ctx0" brushRef="#br1" timeOffset="105341.189">19068 17057 0,'0'0'0,"88"0"0,0-35 16</inkml:trace>
  <inkml:trace contextRef="#ctx0" brushRef="#br1" timeOffset="106495.8008">19209 16933 0,'0'0'16,"-71"0"-16,71-35 0,-53 35 16,-17 0-1,52 0-15,-17 18 16,-18 17-1,18 0 1,-1-17 0,1 17-1,35 0 1,-35 1-16,35-1 31,0 18-31,0-18 16,0-17-16,17 35 15,-17-18 1,53-17-16,-53 17 16,71-35-16,-53 53 15,17-18-15,0-35 16,0 35-16,-17 1 16,17-36-16,18 53 15,0-18-15,-18-35 16,18 53-16,-17-53 0,16 35 15,-34-35 1,17 0-16,-17 0 0,17 0 16,18 0-16,-17 0 15,16 0-15,1-35 16,0 35-16,-35 0 16,17-35-16,0 35 15,-17 0-15,35-36 16,-18 36-16,-17-35 15,17 35-15,0 0 16,-35-35-16,36 35 16,-36-53-16,53 17 15,-53 19-15,35-36 16,-35 0-16,35 0 16,-35 18-16,0 0 0,0-1 15,0 19-15,0-36 16,-35 0-1,-18 53 1,18-18-16,-1 18 16,-16-35-16,-19 35 15,0-35-15,1 35 16,17-36-16,-53 36 16,18-53-16,-36 53 15,1 0-15,0 0 16,34 0-16,54 0 15,0 0-15,-18 18 0</inkml:trace>
  <inkml:trace contextRef="#ctx0" brushRef="#br1" timeOffset="123774.7699">21184 9031 0,'0'18'141,"0"17"-125,0 0-1,0 1 1,0-19-16,0 18 15,0 1-15,0-19 16,0 19-16,-35-1 0,35-17 16,0 17-16,0 18 15,0 0-15,0 17 16,0-17-16,0 0 16,0 18-16,0-18 15,0-1-15,0-16 16,0-1-16,0 0 15,0 18-15,18 0 16,-18 0-16,0-18 16,0 89-16,0 17 15,0-18-15,0-34 16,0-1-16,0-18 0,0-52 16,0 17-16,0 1 15,0-19 16,0 18-15,0-17-16,0 35 16,0 18-16,0-19 15,0 1-15,0 0 16,0-17 0,0-54 62,-36 18-78</inkml:trace>
  <inkml:trace contextRef="#ctx0" brushRef="#br1" timeOffset="124663.8288">20955 10813 0,'0'-18'16,"35"18"0,18 0-1,-35 0 1,17 0-16,0 0 16,-17 0-16,17-35 15,18 35-15,-18 0 16,18 0-16,0 0 15,-17 0-15,34 0 16,1 0-16,-1-36 16,18 36-16,1 0 15,16-35-15,-16 35 0,-1 0 16,0 0 0,18-35-16,-18 35 0,-17 0 15,-1-35-15,-17 35 16,18 0-16,-1-36 15,1 36-15,-1-35 16,1 35-16,-36 0 16,18-35-16,0 35 15,-18 0-15,18 0 16,-18 0-16,-17 0 16,17 0-16,18 0 15,-35 0 1,35 0-1,-35 0-15,17-36 0,0 36 16,0 0 0,1 0-1,-1 0 1,-17 0 15</inkml:trace>
  <inkml:trace contextRef="#ctx0" brushRef="#br1" timeOffset="128783.1543">21167 9207 0</inkml:trace>
  <inkml:trace contextRef="#ctx0" brushRef="#br1" timeOffset="130724.3923">21167 9207 0,'17'0'219,"36"0"-188,0 0-15,-35 0-1,17 0 1,0 0-1,-17 0 1,17 0 15,-17 0-15,17 0 0,0 0-1,-35 36 1,18-36-1,17 0 1,1 0 0,-1 0-1,0 0 1,0 0 0,18 0-1,0 0 1,-17 0-1,16 0 1,-16 0 0,-1 0-1,0 0 1,-17 0 0,17 0-1,1 0 1,-1 0-1,0 0 17,0 0-17,-17 0 1,35 0-16,-35 0 16,34 0-1,-16 0-15,-36-18 16,35 18-16,36 0 15,-19 0 1,1 0 0,18 0-1,0 0 1,-19 0 0,-16 0-1,-1 0 1,-17 0-1,17 0 1,-35 18 265,0-1-265,-18-17 0,18 53-1,0-17-15,0-19 31,0 19 1,-17-36 108,-19-18-108,19 18-17,-19 0 1,-16-35-1,34 35 1,-17 0 0,-1 0-1,19 0 1,-19 0 0,19 0-1,-19 0 1,1 0-16,18 0 15,-19 0-15,19 0 16,-36 0 0,17 0-16,1 0 15,0 0 1,0 0 0,17 0 15,-17 0-16,17 0 1,-35 0 15,18 0-15,17 0 0,-17 0 15</inkml:trace>
  <inkml:trace contextRef="#ctx0" brushRef="#br1" timeOffset="131647.0226">21484 9349 0,'-35'0'16,"-18"0"0,18 0-1,-1 0 1,1 0 15,17 0 0,-17 0 16,53 0 78,-1 0-109,36 0 0,0 0-1,-35 0 1,17 0-16,1 0 0,-19 0 15,18 0-15,-17 0 16,17 0-16,1-36 16,-19 36-16,19 0 15,16 0-15,-16 0 16,17 0 0,0 0-1,-18 0 1,0 18-1,36-18 1,-54 0-16,19 0 16,-1 0-16,0 0 15,0 0 1,1 0 15,-19 0-31,36 0 31,-17 0-31,-1 0 16</inkml:trace>
  <inkml:trace contextRef="#ctx0" brushRef="#br1" timeOffset="134175.5307">21096 9437 0,'18'0'62,"17"0"-15,0 0-31,-17 0 15,17 0-15,-17 0-1,35 0 1,-18 0-16,0 0 16,1 0-1,17 0 1,-18 0 0,0 17-16,0-17 31,-17 0-31,17 0 31,-17 0-15,17 36-1,18-36 1,0 0 0,-18 0-1,1 0 1,-19 0-1,18 0 1,1 0 0,-19 0-1,19 0-15,-1 0 16,18 0 0,0 0-1,0 0 1,-18 0-1,0 0 1,-17 0 0,17 0 46,0 0-15,-35 35 172,0-17-204,-17-18 1,17 35-16,0 0 16,0-17-1,0 17 17,0-17-1,-35-18 47,17 0-62,-35 0 15,0 0-16,35 0 1,18-36 0,-35 36-16,-35 0 15,52 0-15,-17 0 16,17 0-16,-17 0 16,-18 0-1,35 0 1,-17 0-1,0 0 1,-1 0 0,1 0-1,0 0 1,-18 0 0,18 0-1,17 0-15,-35 0 31,53-35-31,-53 35 16,18 0 0,-18 0-1,18 0 1,17 0 0,-17 0 15,17 0-16,-17 0 17,0 0-17,17 0 17</inkml:trace>
  <inkml:trace contextRef="#ctx0" brushRef="#br1" timeOffset="135794.8088">21167 9878 0,'17'0'94,"1"0"-78,17 0-1,0 0 1,-17 0-1,17 0 1,-17 0 0,35 0-1,18 0 1,-54 0-16,18 0 16,1 0-16,-1 0 15,0 0 1,1 17-1,-19-17 1,18 0 0,-17 0-1,17 0 63,-35 18 79,0 35-142,0-18 1,-17-35 0,17 36-16,0-1 15,-18-35 1,18 17-16,0 19 15,-35-36 126,17 0-110,-17 0-15,35-18-16,-53 18 16,18 0-1,-1-35-15,1 35 16,18 0-1,-19 0-15,19 0 0,-19 0 16,1-18 0,0 18-16,-18 0 15,18 0 1</inkml:trace>
  <inkml:trace contextRef="#ctx0" brushRef="#br1" timeOffset="141869.0615">19844 9102 0,'0'35'47,"17"-35"0,1 0-16</inkml:trace>
  <inkml:trace contextRef="#ctx0" brushRef="#br1" timeOffset="142364.8781">20108 9172 0,'18'0'94,"-18"18"-79,35-18 17,-17 0-1,17 0 63,0 0-63,-17 0-16</inkml:trace>
  <inkml:trace contextRef="#ctx0" brushRef="#br1" timeOffset="142545.1257">20338 9190 0,'17'0'46,"19"0"-30,-19 0 15</inkml:trace>
  <inkml:trace contextRef="#ctx0" brushRef="#br1" timeOffset="142635.5787">20479 9190 0,'17'0'15,"19"0"17</inkml:trace>
  <inkml:trace contextRef="#ctx0" brushRef="#br1" timeOffset="142736.2203">20549 9190 0,'36'0'31</inkml:trace>
  <inkml:trace contextRef="#ctx0" brushRef="#br1" timeOffset="142948.374">20690 9190 0,'36'0'79</inkml:trace>
  <inkml:trace contextRef="#ctx0" brushRef="#br1" timeOffset="143205.9898">20832 9190 0,'35'0'78,"0"0"-47,-17 0-15</inkml:trace>
  <inkml:trace contextRef="#ctx0" brushRef="#br1" timeOffset="143413.9016">20973 9190 0,'35'0'94</inkml:trace>
  <inkml:trace contextRef="#ctx0" brushRef="#br1" timeOffset="145501.8601">20091 9472 0,'17'0'125</inkml:trace>
  <inkml:trace contextRef="#ctx0" brushRef="#br1" timeOffset="145705.6702">20179 9472 0,'35'0'63,"0"0"-32</inkml:trace>
  <inkml:trace contextRef="#ctx0" brushRef="#br1" timeOffset="145884.5862">20267 9472 0,'35'0'62,"-17"0"-46</inkml:trace>
  <inkml:trace contextRef="#ctx0" brushRef="#br1" timeOffset="146302.8733">20532 9472 0,'17'0'78</inkml:trace>
  <inkml:trace contextRef="#ctx0" brushRef="#br1" timeOffset="146484.0071">20637 9472 0,'36'0'47</inkml:trace>
  <inkml:trace contextRef="#ctx0" brushRef="#br1" timeOffset="146676.7546">20779 9472 0</inkml:trace>
  <inkml:trace contextRef="#ctx0" brushRef="#br1" timeOffset="146857.1821">20832 9472 0,'35'0'15</inkml:trace>
  <inkml:trace contextRef="#ctx0" brushRef="#br1" timeOffset="147052.0689">20920 9472 0,'35'0'47</inkml:trace>
  <inkml:trace contextRef="#ctx0" brushRef="#br1" timeOffset="148245.8604">20161 9966 0,'36'0'141</inkml:trace>
  <inkml:trace contextRef="#ctx0" brushRef="#br1" timeOffset="148433.1169">20249 9984 0,'36'0'78,"-1"0"-62</inkml:trace>
  <inkml:trace contextRef="#ctx0" brushRef="#br1" timeOffset="148597.4208">20461 9984 0,'18'0'63</inkml:trace>
  <inkml:trace contextRef="#ctx0" brushRef="#br1" timeOffset="148814.1893">20620 9984 0</inkml:trace>
  <inkml:trace contextRef="#ctx0" brushRef="#br1" timeOffset="149016.3871">20708 9984 0,'35'0'62,"-17"0"-46</inkml:trace>
  <inkml:trace contextRef="#ctx0" brushRef="#br0" timeOffset="625997.9373">6615 15910 0,'17'0'297,"1"0"-266,17 0 0,-17 0 1,-18-35-17,35 35 1,0 0 15,-17 0-15,17 0-1,-17 0 17,17 0-1,-35-18 94,-17 18-94,-1 0-15,-17 0 15,-1 0-15,19 0-1,-19 36 1,1-36-1,17 0 17,54 0 140,-1 0-157,-17 0 1,17-18-1,0 18 1,-17 0 15,-53 0 94,35-18-93,-36 18-17,19 0 16</inkml:trace>
  <inkml:trace contextRef="#ctx0" brushRef="#br0" timeOffset="627122.7128">6526 15734 0,'-35'0'15,"53"0"79,-18 18-78,35-18-1,-35 35-15,18-35 16,-18 17-1,35-17-15,-35 53 16,35-17 15,-35-19-15,18-17 15,-18-35 79,-35 0-95,35 17 16,-36 18-31,36-35 32,0 52 61,0 1-77,18-18 0,-18 35-16,35 1 15,-35-19 17,18-17-17</inkml:trace>
  <inkml:trace contextRef="#ctx0" brushRef="#br0" timeOffset="628035.6857">6685 15699 0,'18'0'78,"17"17"-46,0 19-17,-35-1 1,36-35 0,-36 17-1,35-17-15,0 36 16,0-36 46,-35-18 48,-17 18-110,17-18 15,0-17 1,-35 35 15,35-17-31,17 17 110,-17 35-95,35-35-15,-35 17 16,18-17-1,-18 36 1</inkml:trace>
  <inkml:trace contextRef="#ctx0" brushRef="#br0" timeOffset="629731.4217">8132 15787 0,'17'0'125,"18"0"-110,-17 0 1,17 0-1,-17 0 17,-53 0 124,17 0-140,-17 0-1,35 35 1,-35-35-1,52 0 48,18 0-47,-17 0-1,17 0 1,-17 0 15,-18-18 0,0 1 16</inkml:trace>
  <inkml:trace contextRef="#ctx0" brushRef="#br0" timeOffset="630235.6587">8061 15716 0,'0'18'94,"35"17"-79,1-35 1,-36 35-1,17-35 1,-17 36-16</inkml:trace>
  <inkml:trace contextRef="#ctx0" brushRef="#br0" timeOffset="630871.9594">8237 15663 0,'36'0'78,"-36"36"-62,17-19-1,-17 36 1,36-53-16,-36 35 16,0-17-1,35 17 1,-35 1 15,17-36-31,-17-36 156</inkml:trace>
  <inkml:trace contextRef="#ctx0" brushRef="#br0" timeOffset="647099.3489">6897 14199 0,'35'0'516,"0"0"-360,-17 0-125,17 0 0,-35-17-15,18 17 0,17 0 15,-35-36 0,35 36-15,-17 0-1,17 0 17,-35-35-32,18 35 15,17 0 16,-35-18-31,36 18 16,-19 0 15,-17-35-15,35 35-16,-17 0 31,35 0-15,-18 0-1,-35-17-15,18 17 16,17 0 0,1 0 15,-19 0 0,18 0-15,-17 0-1,17 0 1,1 0-16,-19 0 16,19 0 15,-19 0-31,18 0 16,1 0-1,-19 0 1,19 0 15,-19 0-15,19 0 15,-1 0-15,-18 0 15,19 0 0,-54 0 235,0 0-251,-34 0 1,-1 0 0,17 0-1,36 35-15,-53-35 16,1 0-1,52 17-15,-53-17 16,35 0-16,-35 36 16,0-36-1,36 0 1,17 35 0,-36-35-16,19 0 31,-19 0 0,1 0-15,17 0-16,-17 0 15,35 18 1,-18-18 0,-17 0-1,0 0 16,17 0-15,-17 0 15,17 0-15,-17 0 0,0 0-1,17 0 1,-35 0-1,36 0 1,-19-36 78</inkml:trace>
  <inkml:trace contextRef="#ctx0" brushRef="#br0" timeOffset="648093.7102">7091 13635 0,'-18'0'31,"18"-35"48,0-1-64,0 19 1,0-19 15,0 54 16,0 17-31,0 18-1,0 0 1,18-18-1,-18-17 1,0 35-16,0-35 31,17-18 16</inkml:trace>
  <inkml:trace contextRef="#ctx0" brushRef="#br0" timeOffset="648754.9906">7391 13529 0,'-36'0'0,"36"18"78,-17-18-63,17 17 1,0 19 0,0-19-1,0 18 1,0 1-1,0-19 1,35-17 15,18 0-15,-18-35 0,-35 0-1,18 35 1,-18-35-1</inkml:trace>
  <inkml:trace contextRef="#ctx0" brushRef="#br0" timeOffset="649849.0796">7567 13635 0,'0'-18'46,"0"-17"-30,0 0 0,0 17 31,35 18-1,-35 35-30,0 1 0,18-36-1,-18 17-15,0 36 16,0-18 15,0-52 16,0-19-31,0 1-1,0 0 1,0-18 0,0 35-1,35 18 32,-17 36-16,-18-1 1,35-35 14,-35-18-14,0 1-17,0-19 1,0 1 0,35 35 46,-35 18-62,0 17 16,0-17-1,18-18 1,-18 53 0,35-18-1</inkml:trace>
  <inkml:trace contextRef="#ctx0" brushRef="#br0" timeOffset="650961.6151">8114 13952 0,'35'0'250,"-17"0"-234,17 0 15,-35-17 1</inkml:trace>
  <inkml:trace contextRef="#ctx0" brushRef="#br0" timeOffset="652338.0906">8167 13547 0,'0'35'78,"0"-17"-62,35-18 47,-35-18-48,35-35 1,-35 18-1,0 17 1,0-17 0,-17 0-1,-19 35 32,19 0-16,17 17-15,-35 18 0,35-17-1,0 17 1,0 1 15</inkml:trace>
  <inkml:trace contextRef="#ctx0" brushRef="#br0" timeOffset="652722.0626">8326 13476 0,'17'0'63,"-17"35"-63,0-17 31</inkml:trace>
  <inkml:trace contextRef="#ctx0" brushRef="#br0" timeOffset="653868.1995">8326 13317 0,'0'36'47,"0"-19"-16,17-17 63,18 0-63,1 0 0,-36-35-31,35 35 16,-35 18 31,0-1-16,0 19 0,0-1-15,-18-35 15,18 17-31,-17-17 31</inkml:trace>
  <inkml:trace contextRef="#ctx0" brushRef="#br0" timeOffset="654148.4539">8326 13317 0,'17'0'0,"-17"-35"32,35 0-17,-17 35 16,-18-18-31,53 18 16,-53-35 0</inkml:trace>
  <inkml:trace contextRef="#ctx0" brushRef="#br0" timeOffset="654724.4955">8537 13194 0,'0'18'15,"0"-1"1,0 18 15,0-17 0,35 17 1,-17-35 15,17 0-16</inkml:trace>
  <inkml:trace contextRef="#ctx0" brushRef="#br0" timeOffset="655627.4705">8678 13247 0,'0'-18'16,"0"-17"15,0 17 1,36 18 14,-19 0 1,-17 36-15,36-36-17,-36-18 48,0 0-48,0-17 17,35 35 30,-18 0-31,19-35 32,-36 17-32,0-17-15,35 35-1,-35 17 32,18-17-47,17 0 31</inkml:trace>
  <inkml:trace contextRef="#ctx0" brushRef="#br0" timeOffset="688023.846">6826 7108 0,'-35'0'0,"17"0"31,-17 0 79,35 18-95,0 0 32,0 17-31,0 0-1,0-17 1,0 17 0,0-17-1,0 35 1,0 0-1,0-18 1,18 0-16,-18 1 16,0-19-1,0 18-15,35 1 0,-35-19 16,0 19-16,18-1 16,-18-17-16,0 17 15,35 0-15,-35-17 16,0 17-16,35 18 0,-35-35 15,0 17-15,35 0 16,-35-17-16,0 17 16,36 0-16,-36 1 15,17-36 1,-17 53-16,0-18 16,36-18-16,-36 19 15,0-1-15,35-17 16,-35 17-16,35 0 15,0 36 1,-17-18-16,-18-36 16,53 19-16,-53-1 15,53 0 1,-53-17-16,53 17 0,-53 0 16,53-17-1,-36 17-15,19 1 0,-1-1 16,0 18-16,1-36 15,-19 19-15,18 17 16,1-18-16,-1 18 16,0-36-16,1 19 15,-19-1-15,18 0 16,1-17-16,-1 17 16,-17 0-16,17 1 0,0 17 15,0-18 1,1 18-16,-1 0 15,0 17-15,1 1 0,-1 35 16,0-36-16,0 36 16,1-35-1,-1-1-15,0-17 16,1 18-16,-1-1 0,0-17 16,18 18-16,18-1 15,-36-17-15,18 0 16,0 0-16,0 0 15,0-18-15,17 36 16,18-18-16,-17 0 16,17 35-16,-17-18 0,-19-17 15,19 0-15,17 18 16,-17-18-16,-1 0 16,36 17-16,-18 1 15,18-1-15,-18-17 16,18 18-16,0-18 15,0 17-15,0-17 16,17 18-16,18-1 16,-52-17-16,52 18 15,-18-1-15,-17-17 16,0 18-16,-18-36 16,18 18-16,0 17 15,-1-17-15,1 18 0,-18-36 16,54 36-16,-19-36 15,-17 0-15,-36 1 16,36 34-16,0-17 16,-18 18-16,18-36 15,0 35-15,-18-34 16,18-1-16,0 18 16,-36-18-16,36 0 15,-18 1-15,18-1 16,0 18-16,-35-18 15,-1 0-15,1 1 16,35-1-16,-18-35 0,-18 53 16,1-53-16,-1 53 15,1-53-15,0 88 16,-1-88-16,1 53 16,-18-53-16,35 53 15,0-53-15,0 35 16,-17-35-16,-1 0 15,1 35-15,-1-35 16,-17 0-16,18 0 16,-1 0-16,1 36 15,0-36-15,-19 0 16,19 0-16,-18 0 16,17 35-16,-34-35 0,17 0 15,0 0 1,-18 0-16,18 0 0,17 0 15,-17 35-15,-17-35 16,16 0-16,1 0 16,-17 0-16,17 0 15,-1 0-15,-16 0 16,17 0-16,0 0 16,-18 0-16,18 0 15,0 0-15,-18 0 16,18-17-16,0 17 15,-36 0-15,19-36 0,-1 36 16,0 0 0,-35-17-16,36 17 15,-1 0 1,-35-53 31,0 18-32,0 17 1,0-17-16,0 17 16</inkml:trace>
  <inkml:trace contextRef="#ctx0" brushRef="#br0" timeOffset="688558.4108">16298 13159 0,'36'0'16,"-1"0"-1,-35 35-15,35-35 16,-35 35-16,53-35 15,-53 35-15,53-35 16,-53 53-16,53-53 0,-18 53 16,0-53-1,1 53-15,-19-53 0,19 35 16,17 1-16,-1-36 16,1 53-16,-17-53 15,17 53-15,-18-53 16,0 52-16,0-16 15,1-19 1,-36 19 31,-36-1-31,19-35-1,-36 53-15,-18-18 16,18 0-16,-17 1 0,17-1 15,0-17-15,18-18 16,-18 53-16,0-53 16,18 52-16,17-52 15,18 36 1,-35-36-16</inkml:trace>
  <inkml:trace contextRef="#ctx0" brushRef="#br0" timeOffset="690601.3219">13423 12506 0,'0'-18'32,"0"1"-32,35-19 15,-35 1-15,0 17 16,0-17-16,36 0 16,-36 17-16,0-35 0,0 18 15,35 17-15,-35-34 16,18 52-1,17 17 17,-35 18-17,0 36-15,35 0 16,-35-1-16,35 1 16,-35-18-16,53-36 15,-17 19-15,-1-36 16,18 0-1,0-53 1,-53 0-16,35 17 16,-35-17-16,0 1 15,0-19-15,0 36 16,0-36-16,0 18 16,0 18-16,-18-18 15,18 18-15,0 17 16</inkml:trace>
  <inkml:trace contextRef="#ctx0" brushRef="#br0" timeOffset="691138.6564">13635 11783 0,'0'-53'16,"0"0"-1,17 53-15,-17-53 16,36 18-16,-36-1 16,17 36-1,-17 18 1,36 17-1,-36-17-15,0 17 16,53 1-16,-18-1 16,-17-35-1,17 0 17,-35-18-32,35 18 15,-35-53-15,0 36 0,18-19 16,-18 1-16,0 17 15,0-17-15,35 35 16,-35-35-16</inkml:trace>
  <inkml:trace contextRef="#ctx0" brushRef="#br0" timeOffset="692322.3474">14693 12224 0,'0'35'47,"0"0"-32,0 1-15,0-19 16,0 18-16,-17 1 16,17-1-1,0 18 1,0-35 0,17-18-16,18 0 15,36 0 1,-36 0-1,1 0 1,16 0 0,1 0-1,-35-36 1,17 36 0</inkml:trace>
  <inkml:trace contextRef="#ctx0" brushRef="#br0" timeOffset="692593.84">14746 12083 0,'0'0'0,"0"-18"15,0-17 1,53 35-16,18-36 16,-19 36-1,-16 0 1,-36-35 0,35 35-16</inkml:trace>
  <inkml:trace contextRef="#ctx0" brushRef="#br0" timeOffset="692823.1184">14817 12259 0,'35'0'32,"0"0"-17,18-35 1,-18-1 0</inkml:trace>
  <inkml:trace contextRef="#ctx0" brushRef="#br0" timeOffset="693028.3678">14940 11695 0,'0'-53'0,"0"17"16,35 1-1,-35 0 1,36 35-16,-1-53 16,0 53-16</inkml:trace>
  <inkml:trace contextRef="#ctx0" brushRef="#br0" timeOffset="693920.0792">15681 12435 0,'0'-35'47,"35"17"-47,-35-17 15,0 0-15,0 0 16,0-18-16,36 0 16,-36 18-16,0-18 15,0 0-15,0 17 16,17-16-16,-17 16 16,0 89 15,35 18-16,-35-1-15,0-17 16,36 18-16,-36-18 16,53 0-16,-18-18 15,0-35-15,-17 17 16,17-17-16,0 0 16,1 0-1,-36-35-15,35 0 16,-35 17-16,0-35 15,0 0-15,0 18 0,0-18 16,0 0 0,0 18-16,0 0 0,0 0 15</inkml:trace>
  <inkml:trace contextRef="#ctx0" brushRef="#br0" timeOffset="694241.5778">16210 11942 0,'0'17'15,"0"18"-15,0-17 16,0 17-16,0-17 16,0 17-16,0 1 15,0-19-15,0 18 16,0 1-16,35-1 0,-35 0 15,0-17-15,53 17 16,-53 0-16,36 1 16,-1-36-16,0 35 15,-17-35-15,35 0 16,-18 0-16,0 0 16,1 0-16,-19 0 15,36-18 1,-53-17-1</inkml:trace>
  <inkml:trace contextRef="#ctx0" brushRef="#br0" timeOffset="694468.8538">16298 11977 0,'0'-18'0,"18"18"31,17-35-31,-17 35 16,17 0-16,0-35 0,-17 35 16,35 0-1</inkml:trace>
  <inkml:trace contextRef="#ctx0" brushRef="#br0" timeOffset="694665.4799">16228 12100 0,'35'36'16,"18"-36"-1,-18 0 1,-17 0-16,35 0 16,0 0-16,-18 0 0,18 0 15,0-18-15</inkml:trace>
  <inkml:trace contextRef="#ctx0" brushRef="#br0" timeOffset="695198.6251">16898 11906 0,'0'0'0,"-53"0"0,18 0 31,-18 18-31,18 17 16,35 0-1,0 1 1,0 34 0,0-52-16,0 35 15,35 0 1,-17-53-1,17 35-15,0-35 16,-17 0-16,17 0 16,0 0-16,-17 0 15,17 0-15,1 0 16,-1 0-16,0 0 16,-35-18-16</inkml:trace>
  <inkml:trace contextRef="#ctx0" brushRef="#br0" timeOffset="695535.4296">17251 11994 0,'0'-35'16,"0"53"-1,-35-1-15,35 19 16,0 17 0,0-18-16,0 18 0,0 0 15,0-18-15,35 0 16,-35 1-16,70-1 16,-34-35-16,-1 53 15,18-53-15,0 0 16,-36 0-16,19 0 15,-19 0-15,19 0 16,-1 0-16,-17-18 16,17-17-1</inkml:trace>
  <inkml:trace contextRef="#ctx0" brushRef="#br0" timeOffset="695776.21">17304 11924 0,'0'0'0,"35"-35"31,-17 35-15,17 0-16,18 0 15,-18 0-15,0 0 16,1 0-16</inkml:trace>
  <inkml:trace contextRef="#ctx0" brushRef="#br0" timeOffset="695961.4639">17216 12047 0,'0'18'16,"35"-18"15,0 0-31,-17 0 0,17 0 16,-17 0-1,35 0-15,-18 0 0</inkml:trace>
  <inkml:trace contextRef="#ctx0" brushRef="#br0" timeOffset="696456.8742">18045 11889 0,'0'0'0,"-53"0"0,17 0 16,-17 0-16,-35 0 16,53 17-16,0-17 15,35 18-15,-18-18 16,18 35 0,0 0-1,53-35 1,-18 0-1,1 0-15,16 0 16,-16 0-16,-19 18 16,19-18-16,-1 0 15,-17 35-15,17-35 16,-35 36-16,35-36 16,-35 35-16,0 18 15,0-18 1,-18-35-16,18 35 0,-52-35 15,16 36 1,19-36-16,-19 35 0,1-35 16,17 0-16,-17 0 15,18 0-15,-19 0 16,19 0 0,17-18-1,0-17-15</inkml:trace>
  <inkml:trace contextRef="#ctx0" brushRef="#br0" timeOffset="696982.8041">18768 11818 0,'-18'0'16,"-17"0"-1,17 0-15,-17 0 16,0 0-16,-18 0 0,0 18 16,0-18-16,35 53 15,-35 0 1,53-36-1,0 18 1,0 1 0,18-36-16,17 0 15,18 0-15,-18 0 16,1 0-16,-1 17 16,-17-17-16,17 0 15,0 36-15,-17-36 16,17 0-16,-35 35 15,18-35-15,-18 18 16,0 34-16,0 1 16,-53-53-1,18 53-15,17-53 16,-17 18-16,-1-18 16,-34 35-1,52-35-15,-17 0 16,-18-17-1</inkml:trace>
  <inkml:trace contextRef="#ctx0" brushRef="#br0" timeOffset="697620.3344">18927 12347 0,'35'-70'31,"-35"34"-31,0 1 16,0 17-16,0-17 15,0 18-15,35-19 16,-35 1-16,35-18 16,1 35-1,-1 36 16,-35 35-15,35 0-16,-35 17 16,0-17-16,35 18 15,-35-1-15,0 1 16,36-18-16,-36-18 16,0 1-16,35-36 15,-35 52-15,18-52 16,-18-17-1</inkml:trace>
  <inkml:trace contextRef="#ctx0" brushRef="#br0" timeOffset="697851.9484">18962 12347 0,'0'-17'0,"17"17"31,36 0-15,-35 0-16,35 0 16,0 0-16,0-36 0,-18 36 15,18 0-15,0 0 16,-36 0-16</inkml:trace>
  <inkml:trace contextRef="#ctx0" brushRef="#br0" timeOffset="698378.825">19138 11783 0,'0'-53'15,"0"0"1,18 18 0,-18 17-16,35-17 0,-35 17 15,35-17-15,18 0 16,-17 35-1</inkml:trace>
  <inkml:trace contextRef="#ctx0" brushRef="#br0" timeOffset="699157.4726">19438 12012 0,'0'18'0,"0"17"0,0 18 15,0-18-15,0 0 16,0 1-16,0-1 15,0 0-15,0-17 16,0 17-16,0 0 16,0-17 15,0-71 16,0 18-32,0 17-15,0-35 16,0 0-16,0 18 16,0-18-16,0 0 0,0 18 15,0 0-15,35 0 16,-35 17 0,36 18-1,-1 0-15,35 0 16,-34 0-1,-19 0-15,19 35 16,-1-35-16,-35 35 16,0 18-1,0-17-15,0-1 16,-35-35-16,-1 53 16,19-53-1,17 35-15,-71-35 0,36 18 16,0-18 15,35 35-31,0 0 16,-18-35-1,18 18-15,0 17 16,0-17 0,35-18-1,-35 35-15,53-35 16,-53 35-16,18-35 15,17 18-15,18-18 32,-35 0-32</inkml:trace>
  <inkml:trace contextRef="#ctx0" brushRef="#br0" timeOffset="699417.575">19879 12153 0,'0'0'16,"0"18"15,0-1-31,0 19 16,0 17-16,0-18 15,0 18-15,0-18 16,0-17-16,0 17 16,0 0-16,0-17 15</inkml:trace>
  <inkml:trace contextRef="#ctx0" brushRef="#br0" timeOffset="700080.3416">20179 12100 0,'-18'36'32,"18"-19"-32,0 18 15,0-17-15,0 17 16,0 1-16,0-19 16,0 19-16,18-1 15,-18-18-15,35-17 16,-35 53-16,53-53 15,-18 36-15,1-36 16,-1 0-16,0 0 16,-17 0-16,17 0 0,-17-18 15,17 18-15,0-35 16,-35-1-16,53 19 16,-53-18-16,0-18 15,35-18-15,-35 18 16,0-17-16,0-1 15,-35 18-15,0 0 16,0 36-16,-18 17 16,17-36-16,-34 36 15,-1 0-15,1 18 0,17 17 16,18-17 0,-1 17-16,1 0 0</inkml:trace>
  <inkml:trace contextRef="#ctx0" brushRef="#br0" timeOffset="700927.7767">20902 12577 0,'53'-36'94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35:12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6844 5062 0,'18'0'203,"-18"-17"-203,35 17 0,-18 0 16,36 0-1,-17 0 1,17 0 0,-18 0-1,0-36 1,-17 36-1</inkml:trace>
  <inkml:trace contextRef="#ctx0" brushRef="#br0" timeOffset="936.317">7902 4780 0,'-17'0'32,"-19"0"-17,36-35 1,-17 35 0,-19 0-1,19 0 1,-36 35-1,18 0 1,-1 18 0,1-35-1,35 35 1,-35-18-16,35-17 31,17-18-15,19 0-1,-1 0 1,0 0-16,0 0 16,-17-35-16,17 35 15,-35-36-15,53 36 16,-35 0 0,35 0-1,-18 36 1,-35-1-16,35-18 15,-35 54 1,0-36-16,0-17 16,0 17-16,0 0 15,0-17 1,-17-18-16,17 35 16,-36-35-16,19 0 15,-36 0 1,53-17-1,-18 17-15,18-36 0,0-16 16,-35 52 0,35-36-16</inkml:trace>
  <inkml:trace contextRef="#ctx0" brushRef="#br0" timeOffset="1424.3029">8202 4939 0,'-35'0'31,"35"18"-15,0 34-1,0-34 1,0 35 0,0-35-16,17-18 15,-17 35-15,18-35 16,-18 53-16,35-53 16,-35 17-16,53-17 15,-17 0 1,16 0-1,1 0 1,-35-17 0,-18-1-1</inkml:trace>
  <inkml:trace contextRef="#ctx0" brushRef="#br0" timeOffset="1730.4804">8149 4992 0,'18'0'15,"35"0"17,0 0-32,0 0 15,-36 0 1,-17-35-16,35 35 16,1 0-1</inkml:trace>
  <inkml:trace contextRef="#ctx0" brushRef="#br0" timeOffset="1957.8737">8255 5027 0,'35'0'47,"1"0"-32,-1 0 1,18 0 0</inkml:trace>
  <inkml:trace contextRef="#ctx0" brushRef="#br0" timeOffset="2317.9111">8678 4674 0,'0'0'0,"0"36"47,-17 16-32,17 1-15,0 18 16,0 0-16,0-36 16,0 18-16,0 0 15,0-18-15,0 0 16,0 0-16,0-17 0,0 17 15,0-17 1,0-36 31</inkml:trace>
  <inkml:trace contextRef="#ctx0" brushRef="#br0" timeOffset="2883.6775">8555 5115 0,'53'0'31,"-18"-35"-15,0 35-16,1 0 15,-1 0 1,18 0 0,0 0-1,-53 18-15,17-18 16,-17 17-16,36-17 16,-36 53-16,17-53 15,-17 18-15,36 17 16,-1 0-1,0-35 1,-17 0 0,35 0-1,-18-17 1,-35-1 0,18 18-16,-18-53 15,0 0 1,0 36-16,-18-36 15,18 17 1,-35 36 0,-1 0-16,1 0 15,17 0 1,-17 0-16,0 18 0,0 17 16,35 1-1,0-19 1</inkml:trace>
  <inkml:trace contextRef="#ctx0" brushRef="#br0" timeOffset="3936.7425">9243 5045 0,'0'17'32,"35"19"-17,-35 17 1,35-1-1,-35-16 1,0-19 15,36-17-31,-36-35 47,0 0-31,0 17-16,0-35 15,0 0 1,0 18 0,35 35-1,-35-35-15,35 35 16,0-35 0,-17 35-1,17 0 1,-35 35-1,36-35 1,-36 35-16,-18-17 47,-17-18-16,35 35-15,-18-35-1,18 35 1,0-17 0,0 17-1,0 0 17,35-35-17,-35 18-15,53-18 16,-35 0-16,17 0 15,0 0-15,1 0 16,-1-18 0,-35 1-1,35 17 1,-35-35-16,0 17 16,0-17-1,0 52 48,0 19-48,0 16 1,0-16 0,36-19-1,-1-17 1,18 0-1,-36 0-15,36 0 16,-17 0 0,-36-35 15</inkml:trace>
  <inkml:trace contextRef="#ctx0" brushRef="#br0" timeOffset="4198.1034">9790 5009 0,'17'-17'47,"18"17"-32,1 0 1,-1-35 0</inkml:trace>
  <inkml:trace contextRef="#ctx0" brushRef="#br0" timeOffset="4416.5513">9807 5080 0,'53'0'78,"0"0"-62,-35 0 0</inkml:trace>
  <inkml:trace contextRef="#ctx0" brushRef="#br0" timeOffset="4880.2989">10125 5045 0,'0'-18'16,"-36"18"15,19 0-31,-36 0 16,18 0 15,35 35-15,17-35-1,36 36 1,-18-36 0,1 35-1,17-35 1,-53 18-1,35-18-15,-35 35 16,35-35-16,-35 17 16,-17 19 15,-36-36-15,53 35-16,-36-35 0,1 0 15</inkml:trace>
  <inkml:trace contextRef="#ctx0" brushRef="#br0" timeOffset="5360.5245">10477 5239 0</inkml:trace>
  <inkml:trace contextRef="#ctx0" brushRef="#br0" timeOffset="9793.1631">7497 5433 0,'-36'0'15,"54"0"142,0 0-142,17 0 17,0 0-17,0 0 16,1 0-15,17 0 0,-36 0-1,18 0 1,-17 0 0,17 0-16,18 0 31,-35 0-16,17 0 1,18 0 0,-18 0-1,1 0 1,-1 0 0,-17 0-1,17-36 1,-17 36-1,34 0 1,-16 0-16,-19 0 0,19 0 16,-1 0-16,-17 0 15,17 0-15,-18 0 16,19 0-16,17 0 16,-18 0-1,18 0 1,0 0-1,-36 0 1,-17-35-16,53 35 16,0 0-1,-35 0 1,17 0-16,-17 0 31,17 0-15,0 0-1,1 0 1,-1 0-16,18 0 16,-18 0-1,-17 0-15,17 0 16,-17 0-16,35 0 16,-1 0-1,-34 0 1,17 0-1,1-35 17,-1 35-32,18 0 15,0 0 1,-18 0 0,0 0-1,1 0 1,-1 18-1,18-18 1,0 0 0,-18 0-1,18 0 1,-18 0 0,-17 0-1,17 0 16,0 0-15,-17 0 0,35 0-1,-35 0-15,35 35 16,-18-35 0,0 0-1,18 0 1,0 35-1,0-35 1,-36 0-16,36 0 16,0 0-1,-17 35 1,-1-35 0,0 0-1,0 0 1,1 0 15,-19 0-15</inkml:trace>
  <inkml:trace contextRef="#ctx0" brushRef="#br0" timeOffset="115338.0686">18380 12859 0,'-36'0'47,"36"35"125,0 0-156,0-17 15,0 17-16,0-17 1,0 17 0,0 0-1,0-17 17,0 17-17,0-17 16,0 17-15,0 1 0,0-19-1,0 18 1,0-17 0,0 17-1,0 1 1,0-19-1,0 19 1,0-19 15,0 18-15,0 1 0,0-19-16,0 19 15,0-19 1,-35-17-1,35 36 1,0 16 15,0-34-15,0 35 0,0-18-1,0-17 1,0 17-1,0-17 1,0 35 15,0-18-15,0-17 0,-17 35-1,17-18 1,0 0-1,0 0 1,0 18 0,0-35-1,0 17 1,-36-35-16,36 36 16,0 16-16,0-16 15,0-19 16,0 19-15,0-1 15,0-17-15,-35 17-16,35 0 16,0 0-1,0 18 1,0-35-16,0 17 15,-18-35 1,18 36-16,0-19 16,0 18-1,0-17 1,-35 35 0,35 0-1,0-18 1,0-17-1,0 17 1,0-17 0,-35 35-1,35-18 1,0-17 0,0 17-1,0 0 1,-36-35-1,36 18-15,0 17 32,-35 0-1,35-17-15,0 17-1,-17-35 1,17 36-1,0-1 1,-36-35-16,36 35 16,0-17-1,0 17 17,-17-35-1,17 18-31,0 17 31,0 0 0,-36-35-15,36 18 15,0 17 0,0-17 1,0 17-17,-35 0 17,35-17-1,0 17 16,-18-35-47,18 36 31,-35-19 0,35 18 0,-35-35-15,35 36 15,-18-19-15,18 19 0,-35-36-1,35 35 1,-35-17-1,35 17 17,-18-35-17,18 35 1,-35-35 0,35 18-16,-35-18 31,35 35-31,-18-35 31,18 18-31,-35-18 16,35 35-16,-18-35 15,18 35 1,0-17 0,-35-18-16,35 35 15,-36-35 1,36 18-1,-17-18 1,17 53-16,-36-18 16,36 0 15,-35-35-31,35 36 16,-17-36-16,17 35 15,-36-35-15,36 17 16,-17-17-16,17 53 15,-36-53-15,36 53 16,-35-35-16,35 17 16,-53 0-16,53-17 15,-35-18-15,0 71 16,-18-18 0,0-18-1,18 0 1,-1 0-1,19 18 1,-19-17 0,36 17-16,-35-53 15,35 35-15,-35-18 16,17 19 15,-17-1 0,0-35 1,35 35-17,-18-35 17,-17 0-17,-1 0 32,36 18-31,0-71 156</inkml:trace>
  <inkml:trace contextRef="#ctx0" brushRef="#br0" timeOffset="117888.1749">16704 16775 0,'0'35'15,"0"-18"16,0 19 1,0-19-17,0 36 1,0 0 0,0-35-16,0 35 15,0-18 1,0-17-1,0 17 1,0-17 15,0 17 1,35-35-17,1 0 16,-19 0-15,-17-18 0,35 18-1,1-17 1,-19 17 0,-17-36-16,53 36 15,-35 0 1,17-35-1,1 35 17,-36-18 30,0-17-31,17 35-31</inkml:trace>
  <inkml:trace contextRef="#ctx0" brushRef="#br0" timeOffset="119873.7567">18309 12488 0,'0'36'32,"0"-1"-32,0-17 15,0 17 16,0-18 63,0 19 16,-35-36-110,35 35 15,0-17 1,-18-18-16,18 53 15,0-36-15,-53 18 16,53 1-16,-35-1 16,35 0-16,-35 18 15,35-18-15,0-17 16,-18-18-16,18 53 16,0-18-1,0-52 95,18-36-95,17-18 1,-35 54-16,18-19 15,-18 1-15,53 0 16,-53-1-16,53 1 0,-53 0 16,52 0-16,-52 17 15,18 18-15,-18-53 16,35 18 0,-35 52 77,0 19-77,0-19 0,0 36-1,0 18 1,0-54-16,0 54 15,36-18 1,-36-18 0,0 18-1,0 0 1,35-35-16,-35 35 16,0 0-1,0-36 1,0 18 15,0-52 63,0-1-79</inkml:trace>
  <inkml:trace contextRef="#ctx0" brushRef="#br0" timeOffset="520305.0786">13406 15399 0,'0'0'16,"-89"0"-16,-16 0 0,16 0 15,1 0-15</inkml:trace>
  <inkml:trace contextRef="#ctx0" brushRef="#br0" timeOffset="522844.5328">20726 16439 0,'0'0'15,"-71"0"-15,1 18 0,-1-18 16,-17 0-16,35 0 16,-35 0-16,0 0 15,-18 0-15,-18-53 0,-35 18 16,-17-36-16,-18-52 16,0-54-16,-35-17 15</inkml:trace>
  <inkml:trace contextRef="#ctx0" brushRef="#br0" timeOffset="574522.1804">1252 7197 0,'0'17'172,"0"36"-156,0-35-1,0 17-15,0-17 16,0 17-16,0 0 16,0-17-16,-35 35 15,35-18-15,0-17 0,0 17 16,0-17 0,0 17-16,18 0 0,-18 1 15,35-36-15,-35 35 16,35-35-16,-35 35 15,36-35-15,16 35 16,1-35 0,18-35-1,-1-53 1,-70 53 0,53 17-16,-53-17 15,36-1-15,-36 19 16,0-18-16,0-1 15,35 1-15,-35-18 16,0 18-16,0-1 0,0-16 16,0-1-16,-18 17 15,18-34-15,-35-1 16,35 18-16,-35 0 16,35 36-16,-53 17 15,53-53-15,-18 53 16,-17 0-1,0 0 1,-18 53 0,53 0-16,-53 0 15,18 17-15,35-17 16,-53-18-16,53 18 16,0 18-16,0-36 0,0 18 15,0 0-15,17-18 16,-17-17-16,36 17 15,-36 0-15,52-35 16,-52 18-16</inkml:trace>
  <inkml:trace contextRef="#ctx0" brushRef="#br0" timeOffset="575721.3753">1552 7232 0,'0'35'31,"0"0"-15,0-17-16,0 35 15,0-35-15,0 35 0,0-18 16,0-17 0,35 34-16,-35-16 0,0-19 15,36 19-15,-1-1 16,-17-35-1,17 0 1,-17 0 0,-18-18-1,35 18-15,-35-53 16,0 18-16,35 0 16,-35 17-16,0-17 15,0 0-15,0 17 16,0-17-16,0 17 15,0-17-15,0-18 16,-17 53 0,17 53 15,0 0-15,0-18-16,0 18 15,0 17 1,0-34-16,0-1 15,17-17-15,-17 17 16,35 0 0,-17-35-1,17-17 1,1-54 0,-36 36-1,0 17-15,35-17 16,-35 0-16,0-1 15,0 1-15,0 0 16,35 35-16,-35-18 16,0 53 31,0 1-32,0-19-15,0 36 16,18-18-16,-18 1 15,0-1-15,0 0 16,0 1 0,35-36-1,-35-18 17,0-17-17,0-1-15,0 19 16,0-19-16,35 1 15,-35 18-15,0-19 16,18 36-16,-18-35 16,0 0-1,35 35-15,1 0 32,-36 17-32,17 19 15,-17-1 1,0 0-16,35-17 15,-35 35-15,0 0 16,36-36-16,-36 19 16,0-1-16,0-18 15,0 19 1</inkml:trace>
  <inkml:trace contextRef="#ctx0" brushRef="#br0" timeOffset="575976.1259">2134 7620 0,'36'0'94,"-1"0"-79,-18 0 1,19 0 0,-19 0-1</inkml:trace>
  <inkml:trace contextRef="#ctx0" brushRef="#br0" timeOffset="576494.6169">2346 7108 0,'0'0'0,"0"18"47,0 17-32,0 1-15,0 17 16,0 17-16,0-17 16,0 35-16,0-17 15,0-1-15,0-17 0,0-17 16,0-1 0,0-18-16,0 19 15,35-36 16,-17 0 1,17 0-17,-17 0 1,-18-18 0,35 18-16,0 0 15,-17-18 16</inkml:trace>
  <inkml:trace contextRef="#ctx0" brushRef="#br0" timeOffset="576751.3938">2575 7461 0,'0'0'15,"36"18"32,-36 35-31,0-18-16,0-17 15,0 17-15,0-17 16,0 17-16,0 0 16,35-35 15</inkml:trace>
  <inkml:trace contextRef="#ctx0" brushRef="#br0" timeOffset="577083.4747">2875 6809 0,'35'0'32,"-35"35"-17,0 18 1,0 35-16,0 35 16,0-34-16,0 16 15,0-16-15,0-1 16,0-18-16,0-34 15,0-1-15,0 18 16,0-35 31</inkml:trace>
  <inkml:trace contextRef="#ctx0" brushRef="#br0" timeOffset="577304.2222">2840 7549 0,'35'-35'62,"18"35"-46,-18-35-16,18 35 31,-17 0-31</inkml:trace>
  <inkml:trace contextRef="#ctx0" brushRef="#br0" timeOffset="577678.4429">3122 7673 0,'0'-18'32,"0"-52"-17,35 34 1,-35 19-16,0-18 0,36-1 15,-36 19-15,35-19 16,-17 36 15,-18 18-15,35 0 0,-35 35-1,0-18-15,35 18 0,-35-36 16,0 19-16,0-19 15,0 36-15,0-18 16,-18-17 15</inkml:trace>
  <inkml:trace contextRef="#ctx0" brushRef="#br0" timeOffset="577889.5601">3193 7585 0,'0'17'47,"17"-17"-47,1 36 15,17-36 1,18-18-1,-35 18-15,17-53 16</inkml:trace>
  <inkml:trace contextRef="#ctx0" brushRef="#br0" timeOffset="578231.8435">3581 6879 0,'0'0'0,"0"35"47,0 1-47,0 17 16,0 17-16,0 18 15,0 1-15,0-1 16,0-18-16,0 19 15,0-1-15,0-18 16,0-34-16,0 16 16,0-16-16,0-19 15,0-34 32</inkml:trace>
  <inkml:trace contextRef="#ctx0" brushRef="#br0" timeOffset="578614.5546">3510 7532 0,'18'-35'31,"-1"35"-15,-17-36 0,53 36-16,-17-17 0,-19 17 15,19-36-15,16 36 16,-34 0 15,17 0-15,-35 18-1,0 0-15,36 17 16,-36 0-16,0-17 16,0 35-16,35-18 15,-35 0-15,0 1 16,0-19 0</inkml:trace>
  <inkml:trace contextRef="#ctx0" brushRef="#br0" timeOffset="579003.7037">3951 7479 0,'0'0'0,"0"-18"16,18 18-1,-18 18 1,0 17 0,0 18-16,0-18 15,0 18-15,35 0 16,-35-35-16,0 17 16,53-35-16,-53 35 15,18-35 1,34-35-1,-52 0-15,36 0 16,-36-1-16,35-17 16,-35 0-16,35-17 15,-35 17-15,36 0 16,-36 0-16,53 18 0,-36 0 16</inkml:trace>
  <inkml:trace contextRef="#ctx0" brushRef="#br0" timeOffset="579441.469">4339 7708 0,'0'-53'31,"0"-17"-15,35 52-1,-35-17-15,53 0 16,-53-1-16,53 19 15,-53-19 1,18 36-16,17 36 31,-35-19-15,0 36-16,0-18 16,35-17-16,-35 35 0,0-18 15,18-35-15,-18 36 16,0 52-1,0-53-15,35-35 16,-35 35 0,0-52 15</inkml:trace>
  <inkml:trace contextRef="#ctx0" brushRef="#br0" timeOffset="579668.6286">4410 7726 0,'53'0'47,"-18"0"-32,-17 0-15,17 0 16,0-35-16,-17 35 16</inkml:trace>
  <inkml:trace contextRef="#ctx0" brushRef="#br0" timeOffset="581150.1817">5574 7108 0,'-35'0'47,"35"53"-47,-53-17 15,53 17-15,-71-1 16,36 1-16,0-17 0,-1 34 15,1-17 1,35 18-16,-35-18 0,35-18 16,-36-35-1,36 53-15,0-18 32,-35-35-32</inkml:trace>
  <inkml:trace contextRef="#ctx0" brushRef="#br0" timeOffset="581697.24">5221 7214 0,'35'0'47,"-35"53"-31,0-18-16,18 1 15,-18-1-15,0 18 16,35 0-16,-35-18 15,36 18-15,-36 0 16,35 0-16,-35-35 16,35-18-16,-35 52 15,18-52-15,17 0 32</inkml:trace>
  <inkml:trace contextRef="#ctx0" brushRef="#br0" timeOffset="583770.4775">6085 7214 0,'0'-35'0,"0"17"62,0 71 63,0-17-125,0-19 16,36 36-16,-36 0 16,0-18-1,0 36-15,0-18 0,0-18 16,0 0-16,0 1 15,35-19 1,-35 19 0,0-72 93</inkml:trace>
  <inkml:trace contextRef="#ctx0" brushRef="#br0" timeOffset="584400.8216">6068 7197 0,'0'0'0,"0"-36"15,0 19 1,0-19 0,17 36-1,-17-17-15,36 17 16,-36-35-1,17 35-15,19 0 16,-36-53-16,53 53 16,-18 0-1,-35-18-15,35 18 16,-17 0 0,17 53-1,-35-18 1,0 18-1,0-18-15,0 1 16,0-19-16,0 19 0,0-1 16,-35-18-16,-1 19 15,1-36-15,18 35 16,-36-35 0,17 0-1</inkml:trace>
  <inkml:trace contextRef="#ctx0" brushRef="#br0" timeOffset="585721.2004">6438 7426 0,'35'35'47,"-35"18"-32,36-18-15,-36-17 16,0 17-16,0-17 16,0 17-16,0 1 15,0-19-15,-18-34 63,18-1-63,0-17 15,0 17-15,0-35 16,-35 0-16,35 0 16,0 18-16,0 0 15,17-18 1,1 53 0,-18-18-16,35 18 15,18 0 1,-17 0-1,-1 0 1,-35 18-16,35-18 16,-35 35-16,0 0 15,0-17 17,-18-18-17,-34 0 1,52 35-16,-36-35 15,1 53 1,35-35 0,0 17-1,0-17 1,0 17-16,53-35 31,-18 35-31,-17-35 16,17 0-1,18 0-15,-35 0 16,-18-17 0,35-19-1,-35 19 1,0-19 15,-18 36-15,18 18 31,36-18-47,-36 18 15,35-18-15,-35 35 16,35-35-16,-35 35 16,53-35-16,0 0 15,-35 0 1,35 0-1,-53-17-15,35 17 16,-35-53-16,0 17 16,0 1-1,0 0-15,0 17 0,0-17 16,0 17-16,-18 18 16,18-35-16,-53 35 15,0 0 1,0 0-1,1 35 1,-1 18 0,53-17-1,-36 16 1,36-16 0,18-36-16,17 0 15</inkml:trace>
  <inkml:trace contextRef="#ctx0" brushRef="#br0" timeOffset="586207.9596">7250 7302 0,'0'18'31,"0"0"-15,0 35-16,0 0 16,0 0-16,0 35 15,0-18-15,0 1 16,35-1-16,-35-17 16,35 18-16,-35-1 15,0 1-15,0-18 16,0-18-16,35 0 0,-35-70 62,0 18-46,0-19-16,0 1 16,0 0-16</inkml:trace>
  <inkml:trace contextRef="#ctx0" brushRef="#br0" timeOffset="586607.3266">7320 7549 0,'0'0'0,"0"-35"15,18-18 1,52 0-1,-52 53 1,17-17-16,18 17 16,-35-36-1,17 36 1,0 0 0,-17 0-1,-18 71-15,0-36 16,0-17-1,0 17-15,0 0 0,0-17 16,-18 17-16,1 1 16,-36-1-1,0-35 1,18 0 0,-1 0-1,36-35 1</inkml:trace>
  <inkml:trace contextRef="#ctx0" brushRef="#br0" timeOffset="587067.4184">7691 7602 0,'0'0'0,"35"0"16,-35 18-16,17-18 15,36 35 1,0-35 0,-35 0-1,17-17 1,-35-1-1,35 18-15,-35-53 16,0 18-16,0 17 16,0-35-1,0 0 1,-17 53-16,-18-17 16,-1 17-1,-34 0 1,-1 35-1,54 0 1,-19 1 0,36 16-1,0-34 1</inkml:trace>
  <inkml:trace contextRef="#ctx0" brushRef="#br0" timeOffset="587849.5149">7973 7479 0,'35'0'32,"18"53"-1,-18 0-15,-35-36-16,0 19 15,18-36 1,-18 35-16,0-70 62,0-36-46,0 53-16,0-17 0,0 0 16,0 17-16,0-35 15,35 53 1,0-53-1,1 53 1,17-35 0,0 35-1,-1 0 1,-52 18-16,18-18 16,-18 35-1,0 0 1,0 1-1,-35-36-15,-18 35 16,35-35 0,-35 0-1,53 18-15,-53-18 16,53 35 0,-17-35-16,17 35 15,0-17 1,17-18-1,-17 35 1,53-35-16,0 35 16,-17-35-1,-36 18-15,35-18 16,18 0 0,-18 0-1</inkml:trace>
  <inkml:trace contextRef="#ctx0" brushRef="#br0" timeOffset="588215.8009">8731 7408 0,'0'0'0,"0"-17"15,-17 17 17,-19 0-32,1 0 15,-18 35 1,18 0 0,35 1-1,0-1-15,0-18 16,0 19-16,0-1 15,17 0 1,36-35 0,0 0-1,-17 0 1,-19 0-16,19 0 0,-1-17 16</inkml:trace>
  <inkml:trace contextRef="#ctx0" brushRef="#br0" timeOffset="588472.7618">8696 7691 0,'0'35'15,"0"0"1,0 0 0,0 1-1,0 17 1,0-18 0</inkml:trace>
  <inkml:trace contextRef="#ctx0" brushRef="#br0" timeOffset="588913.5846">8890 7638 0,'0'-36'0,"0"19"16,18 17-1,-18-53-15,0 18 16,0 17-16,35 18 16,-35-53-16,35 0 15,-35 35 16,35 18-31,-17 0 16,17 0 15,-35 53-31,0-35 16,0 53 0,0-36-16,0-18 15,0 19-15,36 17 16,-36-36-1</inkml:trace>
  <inkml:trace contextRef="#ctx0" brushRef="#br0" timeOffset="589590.5506">8943 7585 0,'35'0'47,"0"-36"-31,18 36-1,-17 0 1,17-35-16,-36 35 15,18 0 1,-17 0 15,-18 18-31,0-1 16,0 19 0,35-36-1,-35 35-15,36-17 16,-19-18-1,19 0 1,-1 0 0,-17-36-1,-18-17 17,0 36-32,0-18 0,0 17 15,0-17-15,-36-1 16,1 1-16,0 0 15,-1 17-15,19-35 16,-36 18-16,0 0 16,0 35-16,0-53 15,35 53-15,-17 0 16,18 0-16,34 0 62,18 17-46,1-17-16,-19 0 16,19 0-16,17 0 15,-18 0-15,18 0 16,-36 0-16,19 0 16,17 0-1</inkml:trace>
  <inkml:trace contextRef="#ctx0" brushRef="#br0" timeOffset="591646.0645">9895 7338 0,'36'0'47,"-36"35"-32,0 0-15,0-17 0,0 17 16,0-17-16,0 52 15,0-17 1,35-35 0,-53-18 62,18-53-63,0 35-15,0-34 16,0-1-16,0 17 16,0-17-16,0 0 15,0 18-15,36 0 16,-36 0 0,35 35-16,-17 0 46,-18 35-46,0-17 16,35 17-16,-35 0 16,0-17-16,35 35 15,-35 0-15,0-36 0,0 19 16,35-36-16,-35 52 16,0-34 15,-17-18 0</inkml:trace>
  <inkml:trace contextRef="#ctx0" brushRef="#br0" timeOffset="592200.6807">9948 7514 0,'18'0'32,"17"-35"-17,-17 35 1,35 0 0,-18 0-16,0-35 15,-17 35-15,17 0 16,-17 0-1,17 0 17,-35 35-1,0 0-31,35-35 16,-35 53-16,36-18 15,-1-35 1,-35 18-1,35-18-15,-17 0 16,17 0 0,-35-35-1,0-18 1,0 35 0,0-35-1,0 36-15,0-19 16,-17 36-16,17-35 15,-18 35-15,-35 0 16,0 0 0,18 18-1,0 35 1,35-18 0</inkml:trace>
  <inkml:trace contextRef="#ctx0" brushRef="#br0" timeOffset="592658.7593">10848 7250 0,'0'17'47,"0"1"-32,0 17-15,0 0 0,0-17 16,0 17-16,0-17 16,0 17-16,0 1 15,0-1 1,0 0 15,35-35 0,-35-35-15,0 17 0,-17 18-16</inkml:trace>
  <inkml:trace contextRef="#ctx0" brushRef="#br0" timeOffset="593011.4207">10707 7179 0,'35'-18'47,"0"18"-32,-17 0-15,35 0 16,0 0-16,-18-35 16,0 35-16,1 0 0,-1 0 15,0 0 1,-17 0 15,17 0-15</inkml:trace>
  <inkml:trace contextRef="#ctx0" brushRef="#br0" timeOffset="593436.757">11077 7373 0,'0'0'15,"0"35"-15,0 18 16,18-17 0,17-36-1,-17 0 1,17 0 15,0 0-15,-35-18-16,0-17 15,18 35-15,-18-18 16,0-17 0,0-1-1,-18 36 1,18-35-16,-35 35 16,-18 0-1,18 0 1,0 18-1,35-1 1,-36-17 0,36 36-16,0-1 15</inkml:trace>
  <inkml:trace contextRef="#ctx0" brushRef="#br0" timeOffset="593714.0893">11289 7355 0,'0'-35'15,"35"53"1,-35 17 15,0 18-31,35-53 16,-35 53-1,0-18-15,0 0 16</inkml:trace>
  <inkml:trace contextRef="#ctx0" brushRef="#br0" timeOffset="594142.1629">11307 7302 0,'0'-17'16,"17"17"-1,18-35 1,-17 35 0,17 0-1,1 0 1,-36 17 0,17-17-16,-17 18 15,0 17-15,36-35 16,-36 53-16,35-18 15,-35 18 1,0-17 0,-18-19-1,-17 18 1,-18-35 0,35 36-16,-17-36 15,0 0 1,17 0 15</inkml:trace>
  <inkml:trace contextRef="#ctx0" brushRef="#br0" timeOffset="594606.5256">11606 7408 0,'0'36'47,"0"-1"-47,53-35 15,-53 18-15,36-18 16,-36 35-16,17-35 16,18 0-16,1 0 15,-1 0 1,0-18 0,-35-17-1,0 17 1,0-35-1,0 36-15,-17-36 16,-19 17 0,1 36-1,0 0 1,0 0-16,17 18 16,-17-18-16,-1 35 0,19-17 15</inkml:trace>
  <inkml:trace contextRef="#ctx0" brushRef="#br0" timeOffset="596481.8402">1129 8043 0,'-35'0'16,"88"0"140,-18 0-156,0 0 15,36 0-15,17 0 16,18 36-16,17-36 16,-17 0-16,53 0 15,-18 0-15,35 0 16,1 0-16,34 0 16,-34 0-16,-36 0 15,18 0-15,-18 0 0,-18 0 16,1 0-1,-36 0-15,-18 0 0,-34 0 16,17 0-16,-18 0 16,-18 0-1</inkml:trace>
  <inkml:trace contextRef="#ctx0" brushRef="#br0" timeOffset="599499.1952">1393 8361 0,'0'-35'16,"0"52"77,0 36-77,-35 18-16,35-36 16,0 18-16,-35 0 15,35-18-15,0 18 16,0 18-16,0-36 16,-35 18-16,35-18 15,0-17-15,0 17 16,0 0-16,0-17 15,-36-18 1,54 0 47,17 0-48,1 0 1,16 0-1,1 0 1,-17 0 0,17 0-1,-1 0 1,-34 0 0,-18-53 46,35 53-62,-35-35 16,-17 17 15,-1 18-15,-17 0-1,0 0 1,52 0 46,36 0-46,-18 0 0,1 0-1,-36 35 1,35-35-1,-35 36-15,0-19 16,0 18 0,0-17 15,-18 17-15,-17 18-16,0-17 15,-1-1 1</inkml:trace>
  <inkml:trace contextRef="#ctx0" brushRef="#br0" timeOffset="600268.0843">2134 8784 0,'0'-35'16,"-17"35"15,-1 0-31,-17 0 16,-1 18 0,36-1-1,-17-17-15,17 71 16,-35-36-16,35 18 15,0-35-15,0 34 16,0-16-16,0-19 16,17 19-16,-17-19 15,35-17-15,1 53 16,-1-53-16,-17 0 16,17 0-16,0 0 15,0 0-15,1 0 31,-36-35-31,0-18 16,0 18 0,0-1-16,0 19 15,0-18-15,0-18 16,0 35 0,35 18 15,-17 0 0,-18 35-15,35-35-1,-35 71-15,0-54 16,0 19-16,18-1 0,-18 0 16,0 1-1,35-36 16</inkml:trace>
  <inkml:trace contextRef="#ctx0" brushRef="#br0" timeOffset="600517.5589">2275 9102 0,'18'0'31,"17"0"-15,1-18-1,-1 18-15,-17 0 16,17-35-16,0 35 15,-35-36-15,18 36 16,-18-35-16</inkml:trace>
  <inkml:trace contextRef="#ctx0" brushRef="#br0" timeOffset="600864.7681">2575 8449 0,'0'35'47,"0"1"-31,0 34-16,0 1 16,0-1-16,0-17 15,0 35-15,0-17 16,0-1-16,0-17 15,0-35-15,0 17 0,0-17 16,0 17 31,0-52 0</inkml:trace>
  <inkml:trace contextRef="#ctx0" brushRef="#br0" timeOffset="601296.9837">2522 8855 0,'18'-36'31,"0"36"-15,17 0 0,0 0-1,-17 0 1,-18 18 0,35 17-1,-35-17 1,18-18-16,-18 35 0,0 1 31,0-1-31,0 0 0,0-17 16,35 35-1,-35-18 1,35-35-16,1 18 16,-19-18-1,36 0 1,-18 0-1,-17 0 17,-18-36-32</inkml:trace>
  <inkml:trace contextRef="#ctx0" brushRef="#br0" timeOffset="601545.0514">2716 8855 0,'0'0'0,"18"-36"31,17 36-15,1-35-1,-1 35-15,-18 0 0,36 0 16</inkml:trace>
  <inkml:trace contextRef="#ctx0" brushRef="#br0" timeOffset="601754.5826">2752 8943 0,'53'0'62,"-1"0"-46,-16 0-1</inkml:trace>
  <inkml:trace contextRef="#ctx0" brushRef="#br0" timeOffset="602219.083">3016 8925 0,'0'36'15,"0"-19"1,0 36 0,0-18-1,18-35-15,-18 18 16,35-18-16,-17 0 16,35 0-1,0 0 1,-36 0-1,-17-35 17,36-1-32,-36 1 15,0 0-15,0 0 16,-18 17-16,18-17 16,-18 35-1,-17 0 1,17 0-1,-35 0 1,53 17-16,-52-17 16,52 36-1,-36-1-15,36 18 16,0-18 0,0 18-1</inkml:trace>
  <inkml:trace contextRef="#ctx0" brushRef="#br0" timeOffset="603416.9187">3228 8767 0,'0'-36'15,"0"19"32,-35 17 16,-1 0-48,19 0 1,-19 0-1,1 0 1,18 0 0,17 35-1,-36-35-15,36 53 16,0-36 0,0 36-1,0 18 1,18-53-16,17 34 15,0-16 1,-17-36 0,17 0-1,-17 0 1,17 0 0,1 0-1,-19 0 16,-17-18-15,0 0 0</inkml:trace>
  <inkml:trace contextRef="#ctx0" brushRef="#br0" timeOffset="603855.4497">3193 8890 0,'0'-18'0,"17"18"47,19-35-32,-19 35 17,-17 18-17,0-1 1,0 36 0,0-35-1,35-18-15,-35 53 0,0-18 16,0-17-1,0 17-15,0 0 16,36-35 0,-36 18-1,17-18 17</inkml:trace>
  <inkml:trace contextRef="#ctx0" brushRef="#br0" timeOffset="604406.5798">3440 8890 0,'0'35'63,"0"-17"-47,0 35-1,0-18 1,35-17-16,0-18 31,-17 0-31,17 0 16,-17 0-1,-18-36 17,35 36-32,-35-52 15,0-1 1,0 0-1,0 0 1,-18 53-16,1-18 16,-19 18-1,1 0 1,35 18 0,-35-18-16,35 35 15,-35-35-15,35 53 16,-36-35-1,36 17 1,18-35 0</inkml:trace>
  <inkml:trace contextRef="#ctx0" brushRef="#br0" timeOffset="606652.8774">3845 8802 0,'0'-18'31,"0"53"31,0 18-62,0-17 16,0 17-16,0-1 16,0-34-16,0 17 15,0 1-15,-35-54 94,35-35-78,0 18-16,0 17 15,0-17-15,0 17 16,0-17-16,0-18 16,18 35-1,-1 18 1,-17-35-1,36 35-15,-19 0 16,18 0 15,-35 18-31,0 17 16,0 0 0,0-17-1,-17-18 1,17 35-1,-18-35-15,-17 0 16,35 36 0,0-19 31,0 18-16,0-17-16,18 17 17,17-35-32,-18 0 15,19 0 1,-36 36 0,17-36-1,19 0 16</inkml:trace>
  <inkml:trace contextRef="#ctx0" brushRef="#br0" timeOffset="606975.2159">4145 8855 0,'0'35'47,"0"36"-31,0-54-1,0 18-15,18-35 0,-18 53 16,0-35 0,35-18-16,-35 35 15</inkml:trace>
  <inkml:trace contextRef="#ctx0" brushRef="#br0" timeOffset="607335.016">4286 9102 0,'0'-18'15,"0"-35"1,0-17-1,0 52 1,36-35-16,-36 0 16,0 35-16,17-17 15,-17 0-15,35 35 16,-35 35 31,0-17-47,36 17 15,-36 0-15,35 54 16,-35-54 0,18 0-16,-18-17 15,0 17-15</inkml:trace>
  <inkml:trace contextRef="#ctx0" brushRef="#br0" timeOffset="607548.6618">4357 9066 0,'35'0'46,"0"0"-30,1 0-16,-1-35 16,-17 35-16,17 0 15</inkml:trace>
  <inkml:trace contextRef="#ctx0" brushRef="#br0" timeOffset="607982.0427">4745 8819 0,'-35'0'15,"-1"0"-15,1 0 16,0 0 0,35 36-1,-18-36 1,18 17-16,0 19 15,0-1 17,35-35-32,-17 0 15,-18 18 1,53-18-16,0 0 16,0 35-1,-36-35 1,-17 35-16,0-17 31,-17 17-31,-19 0 16,1-35-1,35 36 1,-35-36 0,35-36-1</inkml:trace>
  <inkml:trace contextRef="#ctx0" brushRef="#br0" timeOffset="610163.1194">6085 8132 0,'18'0'125,"17"0"-109,1 0-16,17 0 16,17 0-16,-17 0 15,35 0-15,36 0 16,17 0-16,18-53 15,52 53-15,-34 0 16,-1 0-16,36 0 16,-1 35-16,-34-35 0,-1 53 15,0-53-15,-34 0 16,16 35-16,1-35 16,-53 0-16,17 0 15,1 0-15,-1 0 16,-17 0-16,35-53 15,-17 53-15,-36-35 16,-18 35-16,-34 0 16,-19 0-16,19 0 31,-19 0-15,19 0-1,-1 0 1,-17 0 15,17 0 16,0 0-31,18 0-1,0 0 1,-18 0-1,0 0 1,18 0-16,0 0 16,18 0-16,17-35 15,18 35-15,-18 0 0,-17 0 16,-18 0-16,17 0 16,-35 0-16,-17 0 15,17 17-15,18-17 16,-35 0-1,17 0 1,-17 0 15,17 0 79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45:41.3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1499 6720 0,'0'-35'15,"-35"53"95,35-1-95,-35-17-15,35 53 16,0-17-16,-18-19 16,18 19-16,0 16 15,0-34-15,0 35 16,0-18-16,0-17 16,0 35-16,0-18 15,35-35 1,-35 53-16,18-53 15,-18 35-15,53-35 16,-18 36 0,18-36-1,-35 0 1,17 0 0,0-18-1,18-53 1,-53 36-16,18 0 15,-18 17-15,0-17 0,35 0 16,-35-1-16,0-17 16,0 1-16,0-1 15,0 0-15,0 0 16,0 17-16,-17-16 16,17 16-16,-53 1 15,-18-18 1,18 53-1,18 0-15,0 0 16,17 0-16,-17 35 16,35 1-16,-53-1 15,53 35-15,-36 19 0,36 34 16,0-52 0,0-1-16,0-34 0,0 16 15,0-16-15,18-19 16,0-17-1,-18 36-15</inkml:trace>
  <inkml:trace contextRef="#ctx0" brushRef="#br0" timeOffset="1186.5181">1570 6914 0,'35'18'47,"-35"17"-31,0-17-16,0 17 15,35 1-15,-35-19 16,0 18-16,18 1 0,17-36 16,-35 35-16,53-35 15,-35 35-15,52-35 16,-17 0-1,-53-17 1,18 17-16,-18-36 16,0 1-16,35 0 15,-35 17-15,0-17 16,0 0-16,0-18 16,0 0-16,0 18 15,0-1-15,0 1 16,-35 35-1,35 18 17,0 17-32,0 0 15,0 18-15,0 0 16,0-18-16,0 1 16,18 16-16,-18-34 15,35 17-15,0 18 16,-17-53-1,17 0 17,-35-35-17,0 17-15,18-17 0,-18 0 16,0 17 0,0-17-16,0-18 0,0 35 15,0-17-15,0 17 16,0-17-1,0 70 17,0-17-17,0 35 1,0-35-16,35 17 0,-35 0 16,35 0-16,-35 1 15,36-36 1,-19 0 15,-17-36 0,0-16-15,0 34 0,0-17-16,0 17 15,0-17-15,0-1 16,0 19-16,35-18 15,1 35 32,-36 35-31,17-18-16,-17 19 0,0-1 16,36 0-16,-36 1 15,0-1-15,35-18 16,-35 19-16,0-1 15,0 0 1</inkml:trace>
  <inkml:trace contextRef="#ctx0" brushRef="#br0" timeOffset="1397.4328">2240 7108 0,'18'0'47,"17"0"-32,18 0 1,-35 0 0</inkml:trace>
  <inkml:trace contextRef="#ctx0" brushRef="#br0" timeOffset="1792.2414">2505 7214 0,'35'0'16,"-35"-35"0,0-18-1,35 18-15,-35 0 16,0 17-16,0-17 16,0-1-16,18 36 15,-18-17-15,35 34 47,-35 36-47,0-17 16,35-1-16,-35-18 15,36 19-15,-36-1 16,17-35-16,-17 18 16,36-18-16,-1 0 31,-35-36-31,0 1 15,0 17-15,0-34 16,0-1-16,0 0 16,0-18-16,0 1 15,0-19-15</inkml:trace>
  <inkml:trace contextRef="#ctx0" brushRef="#br0" timeOffset="2094.6312">2946 6279 0,'0'53'32,"0"-17"-32,0 34 15,0 1-15,0 35 16,0-18-16,0 0 15,0 0-15,0 18 16,0-53-16,0 0 16,0-18-16,0-17 0,0 17 15</inkml:trace>
  <inkml:trace contextRef="#ctx0" brushRef="#br0" timeOffset="2454.1195">2875 6985 0,'0'-18'15,"18"18"1,17-35-1,18 35 1,-53-35-16,53 35 16,-35 0-16,34 0 15,-16 0 1,-1 0 0,0 17-1,1 36 1,-1 0-16,-35-35 15,0 17 1,0 18-16,0-35 16</inkml:trace>
  <inkml:trace contextRef="#ctx0" brushRef="#br0" timeOffset="2826.9206">3475 6209 0,'17'0'32,"-17"35"-32,0 18 15,0 0-15,0 35 16,0 0-16,0 36 16,53-1-16,-53-17 15,0-18-15,36-17 16,-36-18-16,35-36 15,-35 19 1,18-36 0,-54-18 31</inkml:trace>
  <inkml:trace contextRef="#ctx0" brushRef="#br0" timeOffset="3042.9956">3510 6932 0,'18'0'47,"35"0"-31,-18 0-1,36 0 1,-19 0 0</inkml:trace>
  <inkml:trace contextRef="#ctx0" brushRef="#br0" timeOffset="3385.0794">3828 7144 0,'0'-18'47,"35"-52"-31,-35 52-16,0-17 15,0-1-15,0 19 16,35-19-16,-35-16 15,18 52 1,17 17 15,-35 18-15,0 1-16,0 17 0,35-18 16,-35-17-16,0 17 15,36 35 1,-36-34-1</inkml:trace>
  <inkml:trace contextRef="#ctx0" brushRef="#br0" timeOffset="3573.6438">3845 7179 0,'0'-35'15,"18"35"48,-18 17-63,18-17 0,34 0 15,-34 0 1,17-17-16,1 17 16,-1-53-16</inkml:trace>
  <inkml:trace contextRef="#ctx0" brushRef="#br0" timeOffset="3909.0469">4233 6403 0,'0'0'0,"0"-35"16,0 17-1,0 71 32,0-18-47,0 36 16,36 17-16,-36 35 15,0-34-15,35 16 16,-35-16-16,0-1 16,0-35-16,35 17 15,-35-17-15,0-18 16</inkml:trace>
  <inkml:trace contextRef="#ctx0" brushRef="#br0" timeOffset="4269.8907">4198 7179 0,'18'-35'31,"35"35"-15,0-53-16,17 18 16,-52 35-1,17-36 1,0 36-16,-35-17 15,18 17 17,17 0-1,-35 70-31,0-52 16,35 17-16,-35 0 15,0 18 1,18-53-16,-18 18 15</inkml:trace>
  <inkml:trace contextRef="#ctx0" brushRef="#br0" timeOffset="4636.5688">4727 6932 0,'0'35'63,"0"1"-63,18-19 0,-18 19 15,0-1-15,35-35 16,-35 35-16,35-35 15,1 0 1,-1 0 0,-35-35-1,35 0-15,-35-18 16,0 0-16,0 17 16,0-16-16,18-1 15,-18 17-15,0 1 16,35 0-16,-35-1 15,35 36 1</inkml:trace>
  <inkml:trace contextRef="#ctx0" brushRef="#br0" timeOffset="5060.447">5009 7126 0,'0'-18'16,"0"1"-16,0-18 16,0-1-1,36 19-15,-36-36 0,0 0 16,17 35-16,-17-35 15,36 18-15,-1 0 16,0 35 15,-35 35-15,0 0-16,0-17 16,18 35-16,-18 0 15,0-18-15,0 18 16,35-18-16,-35-17 15,0 35 1,35-53-16,-35 35 16,-17-35 15</inkml:trace>
  <inkml:trace contextRef="#ctx0" brushRef="#br0" timeOffset="5277.0412">5027 7073 0,'18'0'47,"-1"0"-32,36 0 1,18 0 0,-54 0-16</inkml:trace>
  <inkml:trace contextRef="#ctx0" brushRef="#br0" timeOffset="5726.9584">5539 6879 0,'-18'0'0,"-17"0"15,-1 0 1,19 0-16,-19 0 16,1 18-1,0 17 1,53 0 31,34-35-32,1 0 1,-35 0-16,35 36 16,18-36-1,-36 17-15,0 19 16,-35-1-1,0-18 1,0 19 0,-53-36-1,0 35 1,36-35 0,-36 0-1,17-35 1</inkml:trace>
  <inkml:trace contextRef="#ctx0" brushRef="#br0" timeOffset="6934.4409">6544 6632 0,'0'35'94,"-35"1"-94,35-1 15,-53 18-15,53 0 16,-71 17-16,36 1 16,0 0-16,35-19 15,-53-16-15,53-19 16,-53 36 0,53-17-1,0-54 63,0 0-62</inkml:trace>
  <inkml:trace contextRef="#ctx0" brushRef="#br0" timeOffset="7479.9636">6138 6685 0,'18'0'47,"35"0"-32,-18 35 1,-35 1-16,18-19 15,-18 36-15,35 18 0,-35-1 16,35 1 0,-35-36-16,36 18 0,-36-18 15,35 1 1,0-19-16,-17-17 31,-18 36-31,35-36 110,-35-18-110,35 18 31</inkml:trace>
  <inkml:trace contextRef="#ctx0" brushRef="#br0" timeOffset="10097.1237">7003 6756 0,'0'17'32,"0"36"-17,0-17-15,0-19 16,0 36-16,0 0 16,0 0-16,53-18 15,-18 0-15,0 1 16,18-1-1,-18-35 1,1 0-16,-1-35 16,0-1-16,-17 19 15,-18-36-15,35 0 0,-35 0 16,0 0 0,0-17-16,0-1 0,0-17 15,0 0-15,-35 17 16,35 18-16,0 18 15,-36 35-15,19 0 32,-18 0-32,-1 18 15,1 34-15,17 1 16,-17 18-16,35-1 16,-53 1-16,53-18 15,0 0-15,0-18 16,0-17-16,0 17 15,0-17-15,0 17 16,18-35-16,35 0 31,-53-18-31,17 18 0,-17-35 16,0-18 0,36 53-16,-36-53 15,0 18 1,0 70 46,0 1-46,35-19-16,-35 18 0,35 1 16,-17-1-16,-18-17 15,53-18-15,-18 35 16,-17-35-1,17-18 1,-35-35 0,0 36-1,0-19-15,0 19 16,0-18-16,0-1 16,0 19-16,0-19 15,0 19-15,0 52 63,0-17-63,0 17 15,0 0-15,0-17 16,0 17-16,35 0 16,18 1-1,-35-36 1,17 0-1,-35-18 1,35-35 0,-35 35-1,0-17-15,0 0 0,0 17 16,0-17 0,0 17-16,18 18 0,-18-35 15,0 70 16,0-17-15,0 17-16,0-17 16,0 17-16,35 0 15,1 18 1,-1-53 0,-35 18-16,17-18 15,19-35 16,-36-1-15,0 1-16,0 18 0,0-19 16,0 1-16,35 17 15,-35-52 1,35 70-16,-35-36 16,18 36 15,-18 36-16,0-19-15,35 19 16,-35-1-16,0-17 16,0 35-16,35-18 15,-35-18-15,36 36 16</inkml:trace>
  <inkml:trace contextRef="#ctx0" brushRef="#br0" timeOffset="10309.2539">7832 6844 0,'17'0'62,"1"0"-30,17 18-32,0 17 15</inkml:trace>
  <inkml:trace contextRef="#ctx0" brushRef="#br0" timeOffset="10660.7061">8026 6985 0,'0'-18'31,"35"-35"-31,-35 36 16,0-18 0,0 17-16,18 18 0,-18-53 15,35 53 16,-35 35-15,35-17 0,-35 17-16,0 18 15,18-35 1,-18 17-16,53-35 0,-53 53 16,35-53-16,-17 0 31,-18-35-16,35-1-15,-35 19 16,0-36-16,0 0 0,35-18 16,-35 18-1,0-35-15</inkml:trace>
  <inkml:trace contextRef="#ctx0" brushRef="#br0" timeOffset="10967.8151">8396 6085 0,'0'0'0,"0"-17"0,0 52 78,35 36-78,-35-1 0,36 18 16,-36 36-1,0-1-15,0-35 0,0 1 16,0-19-16,0 1 15,0-36-15,0 18 16,0-18-16,0-17 16,0 17-1</inkml:trace>
  <inkml:trace contextRef="#ctx0" brushRef="#br0" timeOffset="11318.0553">8396 6773 0,'0'-17'15,"18"17"16,-1 0-15,36-36 0,0 36-1,-35 0 1,17 18-16,0 0 16,-35 35-1,36-18 1,-36-17-16,0 52 15,35-17 1,-35-18 0</inkml:trace>
  <inkml:trace contextRef="#ctx0" brushRef="#br0" timeOffset="11634.2998">8819 6703 0,'18'0'16,"-18"35"15,35 0-31,-35-17 16,0 17-16,0 18 15,0-18-15,0 18 16,0 0-16,0-35 0,36 17 16,-36 0-1,0-70 32</inkml:trace>
  <inkml:trace contextRef="#ctx0" brushRef="#br0" timeOffset="13802.054">8678 6244 0,'0'0'0,"0"-35"47,0 70 15,0-17-46,0 35-16,18 0 16,-18 70-1,0-52-15,0 17 16,35-35-16,-35-18 15,0 18-15,0-18 16,0-17-16,0 17 0,0-17 16,0 35-1,0-18 1,0-53 78,0-17-63</inkml:trace>
  <inkml:trace contextRef="#ctx0" brushRef="#br0" timeOffset="15924.8681">8537 6632 0,'53'0'63,"18"0"-48,-1 0 1,-34 0 0,-1 0-1,-18 0 1,-17-35-1,36 35 1,-1 0 0</inkml:trace>
  <inkml:trace contextRef="#ctx0" brushRef="#br0" timeOffset="16645.6187">8714 7020 0,'17'0'32,"1"0"-1,-18-35 16,35 35-47,-35-71 15,0 54-15,0-18 16,35-1-16,-35 19 16,0-19-16,36 1 15,-36 17 1,17 18-16,19 0 62,-1 36-46,-35-1 0,35 0-16,-35 1 15,18-19-15,-18 18 16,35 1-16,-35-19 15,0 19-15,35-36 16,-35 53-16,18-53 16,-18 17-1</inkml:trace>
  <inkml:trace contextRef="#ctx0" brushRef="#br0" timeOffset="16910.8093">8837 6967 0,'18'0'32,"35"0"-17,0 0 1,-18 0-1,18 0 1,0 0 0</inkml:trace>
  <inkml:trace contextRef="#ctx0" brushRef="#br0" timeOffset="17277.149">9243 6315 0,'0'0'16,"0"-36"-16,0 54 31,0 0-16,0 52-15,0 1 16,0 17-16,0 35 16,0-34-16,35-19 15,-35 1-15,0-36 0,0 18 16,35 0 0,-35-18-16,0 0 0,0 1 15,0-19 1,-17-17 15,-36 0-15</inkml:trace>
  <inkml:trace contextRef="#ctx0" brushRef="#br0" timeOffset="17634.2137">9155 6914 0,'0'-35'0,"17"35"16,-17-17-1,35 17-15,18-36 16,-35 36 0,35 0-1,0 0 1,-35 0-1,17 0 1,0 53 15,-35 0-15,35 0 0,-35-35-16,0 35 15,0-18 1</inkml:trace>
  <inkml:trace contextRef="#ctx0" brushRef="#br0" timeOffset="20000.4084">9684 6685 0,'0'53'78,"0"-18"-63,0-17-15,0 35 16,0-18-16,35 18 16,-35 0-16,0 0 15,0-18-15,0 0 16,35 1-16,1-36 47,-36-18-32,17 18-15,-17-70 16,35 52-16,-35-35 16,0 0-16,36 0 15,-36 18-15,35-18 16,-35 0-16,35 0 16,-35 35-16,18 18 15,-18-35-15,53 35 16,-35 0 15</inkml:trace>
  <inkml:trace contextRef="#ctx0" brushRef="#br0" timeOffset="20477.6944">9966 7144 0,'0'-53'31,"18"18"-15,-18 17-16,35-17 16,-35-18-16,35 17 15,-35 19-15,53-18 16,-35-18 0,17 70 30,-35 36-46,35-35 16,-35 17 0,0 0-16,36-17 0,-36 35 15,17-53 1,-17 53-16,0-36 16,0 19-1</inkml:trace>
  <inkml:trace contextRef="#ctx0" brushRef="#br0" timeOffset="20688.1312">9984 7038 0,'0'0'16,"0"-18"15,53 18-15,-1 0-1,-16 0 1,-1 0-16</inkml:trace>
  <inkml:trace contextRef="#ctx0" brushRef="#br0" timeOffset="21130.2502">10548 6826 0,'0'0'16,"-53"0"-16,35 0 15,-34 0-15,34 0 16,-35 0-16,0 0 15,53 18 1,35 17 31,1-35-47,-19 0 0,19 0 16,-1 18-16,-18-18 15,19 0-15,-36 35 16,35-35-16,0 53 15,1-18 1,-36-17 0,0 17-1,-18-35-15,0 0 16,-17 35-16,-36-35 16,54 0-1,17 18-15,-53-18 0,0 0 31,35-18-31</inkml:trace>
  <inkml:trace contextRef="#ctx0" brushRef="#br0" timeOffset="26599.7278">7073 7373 0,'0'53'172,"0"0"-172,0-35 15,-35 34 1,35-16 0,0-1-1,0 0-15,0 36 16,0-54 0,0 54-1,0-18 1,0-35-1,0 17 1,35-35 0,-35 35-16,35-17 15,-35 17 17</inkml:trace>
  <inkml:trace contextRef="#ctx0" brushRef="#br0" timeOffset="27243.0092">7444 7567 0,'0'35'94,"0"-17"-94,0 17 15,0 18-15,0-18 16,0 1-16,0-19 15,0 19-15,0-1 16,0-17-16,0 17 16,0-18-1,17-17 17</inkml:trace>
  <inkml:trace contextRef="#ctx0" brushRef="#br0" timeOffset="27694.8062">7391 7638 0,'0'0'0,"0"-36"16,0 19 15,35 17-15,-35-36 0,35 36-16,1 0 15,-19 0-15,18 0 16,1 0-16,-19 0 15,-17 18-15,53-18 16,-53 35-16,53-35 16,-53 53-16,35-53 15,-35 53-15,0-35 0,36-18 16,-36 70-16,0-34 16,-36-19-16,1 36 15,0-18-15,17 1 16,-17-1-16,0-35 15,35 18-15,-18-18 16,-17 0 0,35-53 31</inkml:trace>
  <inkml:trace contextRef="#ctx0" brushRef="#br0" timeOffset="28197.5188">7849 7620 0,'0'18'47,"0"17"-32,0 18-15,0-18 16,0 18-16,0 0 16,0-35-16,36 17 15,-1 0-15,18-35 16,-18 0 0,-17 0-16,35 0 15,-53-35 1,35-36-16,-35 54 15,0-19-15,0 1 16,0 17-16,0-17 16,0 18-16,-18 17 31</inkml:trace>
  <inkml:trace contextRef="#ctx0" brushRef="#br0" timeOffset="29140.5086">8273 7990 0,'-18'0'0,"18"-53"31,0-17-15,0 17-1,0 35-15,18-35 16,-18 18-1,17 35-15,19 0 32,-1 53-1,-35-18-31,0 1 16,0-19-16,0 19 15,0-19-15,0 36 16,0-18-1,35-35 17,-35-17-1,0-36-31,0 35 16,0-17-16,0 17 15,0-17-15,0 0 16,18 17-16,-18-17 15,35 35 1,-35 17 15,35-17-15,-35 36-16,0 17 16,18 0-1,-18-36 1,0 18-1,0-52 48,0-1-47,0-17-16,35 35 15,-35-35-15,35-18 16,-35 17-1,36 36-15,-36-52 16,17 52-16,-17-18 0,53 18 16,-35 0-1,17 35 1,-35-17 0,0 17-16,0-17 15,0 17-15,0 0 16,0 1-1,0-1 1</inkml:trace>
  <inkml:trace contextRef="#ctx0" brushRef="#br0" timeOffset="30258.7404">8908 7955 0,'0'-18'47,"0"-17"-31,0 0-1,0-18 1,35 18-16,-35 17 0,0-17 15,18 0-15,-18 17 16,35 18 0,-35 18 15,0 17-15,0-18-16,0 19 15,0-1-15,0-17 16,35-18-16,-35 53 15,0-18 1,0-53 47,18 18-63,-18-35 15,0 0 1,35 35-16,-35-53 15,35 0 1,1 18 0,-19 35 15,-17 17-15,0 18-1,0-17-15,0 17 0,0-17 16,0 17-16,0 1 15,35-36 32,-35-18-31,36-35 0,-36 35-1,0-17 1,17 0-16,-17 17 0,36-17 15,17 35 1,-53 35 15,0 0-15,0-17-16,0 35 0,0-18 16,0-17-16,0 17 15,35 0 1,-35-17-1</inkml:trace>
  <inkml:trace contextRef="#ctx0" brushRef="#br0" timeOffset="30564.9195">9525 7655 0,'35'0'15,"-35"36"1,0-1-1,0-18-15,0 19 16,0-19-16,0 19 16,0-1-16,0 0 15,0 0 1</inkml:trace>
  <inkml:trace contextRef="#ctx0" brushRef="#br0" timeOffset="31200.249">9842 7638 0,'0'53'47,"0"-18"-31,0 0-1,0 0-15,0-17 16,0 17 0,0 1-1,0-19 17,36-17-1,17 0-31,-36 0 15,-17 35 1,36-35-16,-19 0 16,19 0-1,-1 0 17</inkml:trace>
  <inkml:trace contextRef="#ctx0" brushRef="#br0" timeOffset="31523.1247">9878 7585 0,'17'0'31,"1"0"-15,35 0 0,-18 0-1,1 0-15,-1 0 16</inkml:trace>
  <inkml:trace contextRef="#ctx0" brushRef="#br0" timeOffset="31762.0791">9860 7708 0,'35'0'47,"18"0"-32,-35 0-15,35 0 16,-18 0-1,-17 0 1</inkml:trace>
  <inkml:trace contextRef="#ctx0" brushRef="#br0" timeOffset="32418.3384">10336 7585 0,'-17'0'16,"-36"0"0,18 17-1,17 1 1,18 17-1,-35-35 1,35 36 0,0-19 15,17-17-31,1 0 16,35 0-1,0 0 1,-36 0-16,36 0 15,-53 35 1,36 1 0,-36-1-1,-18-35-15,18 35 16,-35-35-16,17 36 16,-17-36-1,-1 0 1,19 0-1,-18 0 1</inkml:trace>
  <inkml:trace contextRef="#ctx0" brushRef="#br0" timeOffset="33790.7854">10742 7444 0,'0'-36'0,"0"19"47,-35 34 63,35 1-110,0 17 0,-35 18 15,35-18-15,-36 36 16,36 0-16,-53-19 15,53 1-15,-53-17 16,53-1-16,-17-35 16,17 35-16,0-17 31,35-18 63,0 0-79</inkml:trace>
  <inkml:trace contextRef="#ctx0" brushRef="#br0" timeOffset="34523.8249">11077 7620 0,'-35'0'31,"17"0"-16,-17 0 1,-18 18 0,53-1-1,-18 19-15,18-1 16,-35 0-16,35-17 16,0 17-16,0-17 15,0 35 1,35-18-1,1-35-15,-19 0 16,19 0-16,-19 0 16,19 0-16,-1 0 15,-18-18-15,-17-17 16,36 35 0,-36-35-16,0-18 15,35 17 1,-35 19-16,0-18 15,18 35-15,-18-36 16,0 54 31,0 52-31,35 1-1,-35-53-15,0 17 0,0 0 16,0-17-16,35-18 15,-35 53-15,0-36 16</inkml:trace>
  <inkml:trace contextRef="#ctx0" brushRef="#br0" timeOffset="34760.1934">11130 7885 0,'18'0'47,"35"0"-32,0 0 1,-36 0-1,19 0-15,-1 0 16,-18 0-16</inkml:trace>
  <inkml:trace contextRef="#ctx0" brushRef="#br0" timeOffset="35106.7773">11501 7285 0,'0'53'47,"0"0"-31,-18 17-16,18-17 15,0 35-15,0 18 16,-35-35-16,35-18 15,0 17-15,0-17 16,0-18-16,0 1 0,-18-36 16,18 53-1,0-71 32</inkml:trace>
  <inkml:trace contextRef="#ctx0" brushRef="#br0" timeOffset="35395.9271">11395 7779 0,'17'-36'32,"19"36"-17,34 0 1,-35-35 0,-17 35-16,17 0 15,1 0 1,-19 0-1,19 18 17</inkml:trace>
  <inkml:trace contextRef="#ctx0" brushRef="#br0" timeOffset="35840.7376">11659 7814 0,'0'35'15,"0"-17"1,0 35 0,0 0-1,36-36 1,-36 19 0,35-36-1,0 35 1,-17-35-1,35 0 1,-18 0-16,0 0 31,-35-18-15,0-17 0,0 17-1</inkml:trace>
  <inkml:trace contextRef="#ctx0" brushRef="#br0" timeOffset="36084.3271">11747 7849 0,'0'0'0,"36"-35"31,-1 35-15,-17 0 0,17 0-1</inkml:trace>
  <inkml:trace contextRef="#ctx0" brushRef="#br0" timeOffset="36294.7642">11677 7920 0,'18'0'31,"34"0"-16,1 0 1,18 0 0,-18 0-1</inkml:trace>
  <inkml:trace contextRef="#ctx0" brushRef="#br0" timeOffset="36664.3942">12241 7743 0,'0'0'0,"0"-17"16,-17 17-1,-1 0 1,-17 17-1,0 54 1,35-53-16,0 17 16,0-17-1,0 17-15,-36 0 16,36-17-16,0 35 16,36-53-16,-36 35 15,17-35-15,36 0 16,0 0-1,-35 0 1,17-18 0,-35-17-1</inkml:trace>
  <inkml:trace contextRef="#ctx0" brushRef="#br0" timeOffset="37428.7242">12277 7920 0,'0'-18'0,"35"18"63,-17 0-48,17 0 1,-35 35 31,0 18-32,35-35 1,-35 17 0,35-35-1,1 0 1,-1 0-1,-17 0 1,-18-17 0,35 17-1,-35-36 1,0 1 0,0-18-1,0 18 1,0 105 62,0-34-78,0-1 16,53 18-1,-36-53 1,-17 35-1,71-35-15,-36 0 16,-17-17-16,17 17 16,0-36-16,1-17 15,-36 0 1,0 18 0,0 18-16,0-19 0,0 1 15,-18 17 1,-35-17-16,0 35 15,36 0 1,-36 0-16,35 0 16,-17 0-16,0 0 31</inkml:trace>
  <inkml:trace contextRef="#ctx0" brushRef="#br0" timeOffset="37672.0741">12718 7620 0,'0'0'15,"0"-35"-15,35 35 0,-35-36 16,18 36-16,17-17 15,0 17 1</inkml:trace>
  <inkml:trace contextRef="#ctx0" brushRef="#br0" timeOffset="38742.0874">12929 7761 0,'36'0'15,"-36"-18"1,35 18 15,-35 18-15,17-18-16,-17 35 16,0 1-1,0-19-15,0 19 0,0-1 16,36-35-16,-36 35 15,0 0 1,0-52 47,0-19-48,0-34 1,0 35-16,0 17 15,0-17-15,35-1 16,-35 19-16,35-18 16,18-1-16,-17 36 15,-19 0 1,18 0 0,1 18-1,-36 0 1,0 17-1,0 0 1,-18-35 0,18 18-1,-53-18-15,18 0 16,0 0 0,-1 35 15,36 0-16,0-17 1,0 17 0,18-35-1,-18 35-15,35-35 16,-35 36-16,18-36 16,-18 35-1,35-35 1,-17 0-1</inkml:trace>
  <inkml:trace contextRef="#ctx0" brushRef="#br0" timeOffset="38981.4444">13423 7761 0,'0'0'16,"0"18"31,0-1-32,0 19-15,0 34 16,0-35 0,0 1-1,35-36 1</inkml:trace>
  <inkml:trace contextRef="#ctx0" brushRef="#br0" timeOffset="39513.5995">13652 7814 0,'0'-35'0,"0"-1"15,-17 36 17,-1 0-17,18 36-15,-35-19 16,35 19-16,-35-1 16,35-17-16,0 17 15,0 0-15,0-17 16,0 17-1,35-35 1,18 0 0,-36 0-1,-17-18-15,71 18 16,-71-35-16,53 35 16,-53-53-16,18 53 0,-18-70 15,0 52 1,35-17-16,-35-18 15,35 53-15,-17 0 63,-18 35-63,0-17 16,0 17-16,0 0 15,0 1 1,0 16-1,0-16 1</inkml:trace>
  <inkml:trace contextRef="#ctx0" brushRef="#br0" timeOffset="39731.0171">13811 7902 0,'36'0'47,"-1"0"-31,-18 0-1,36 0-15,-17-35 16</inkml:trace>
  <inkml:trace contextRef="#ctx0" brushRef="#br0" timeOffset="40205.1019">14182 7691 0,'0'-36'31,"-18"36"-31,-53 0 16,54 0-16,-18 0 15,35 18 1,-36-18-16,36 35 16,0-17-1,36 17 16,-1-35-15,0 35 0,-17-35-1,-18 36-15,35-36 16,-35 35-16,0 0 16,0-17-1,0 17 1,-35-35-16,35 35 15,-18-35-15,-17 0 16,35-17 47</inkml:trace>
  <inkml:trace contextRef="#ctx0" brushRef="#br0" timeOffset="40743.663">14340 7267 0,'18'0'31,"-18"18"-31,35-18 16,-35 35-16,36 18 16,-36 0-16,0-18 15,35 18-15,-35 0 16,0 0-16,0 0 16,0 17-16,0-17 15,0-17 1,0-1-16,0 18 15,0-36 1,-18-17 0,18 36-16,-35-36 93</inkml:trace>
  <inkml:trace contextRef="#ctx0" brushRef="#br0" timeOffset="45295.9689">14252 7003 0,'-17'0'47,"17"17"-31,-18-17-1,18 36-15,-53-1 16,18 0-16,-1 0 16,19 1-16,-18-1 15,35 0-15,-36 0 16,36-17-16,-35-18 16,53 0 62,-18-53-78,35 18 15,-35 17-15,35-17 16,-35 0-16,18 17 16,-18-17-16,35 0 0,-35 17 15,35 18 1,-35-35-16,0 88 62,-17-1-62,17-16 16,-36 17-16,36-18 16,0-17-16,-35 17 15,35 0-15,0-17 16,0 35-1,0-71 32,0 0-47,0-17 16,0 0-16,0 17 16,-35-17-16,35 17 15,0-17-15,-18 0 16,18-18-1,-35 35 1,35 36 47,18 17-63,-18 0 15,17 18-15,36-17 16,-18-1-16,1 0 15,-1-17-15,-17 17 16,17-35-16,-35 53 16,35-53-16,-35-18 62,-35-17-46,35 17-16,-35-17 15,-1 0-15,1 0 16,17 17-16,-17-17 16,35-1-16,-53 36 15,53-17-15,-35 17 16,35-36-16,-35 36 16,52 0 46,1 0-46,17 0-1,-17 0 1,17 18 0,18 17-1,0 1 1,-35-36-1,-18 17 17,-18-17-17,-17 0-15,-1 0 16,19 0-16,-36 0 16,35 0-16,-35 0 15,0 0-15,36 0 16,-18 0-16,-1 0 15,54 0 32,17 0-47,-17 0 16,17 0-16,-17 0 16,17 0-16,0 0 15,-17 0-15,35 0 16,0 0-1,-18-17-15,36 17 16,-36 0-16,-18 0 16,-52 0 31,-35 0-32,52 0-15,-17 0 16,-1 0-16,-16 0 15,-1 0-15,35 0 16,-17 0-16,-18 0 16,88 0 31,0 0-32,1 0-15,17 0 16,17 0-16,-35 0 15,36 0-15,-36 0 16,-17 0-16,-53 0 47,-1 0-31,1 0-16,0 0 15,17 0 1,89 0 46,-36 0-62,-17-36 16</inkml:trace>
  <inkml:trace contextRef="#ctx0" brushRef="#br0" timeOffset="105050.7238">8537 10918 0,'-53'0'16,"106"0"-16,-159 0 0,36 36 15,-18-36-15,-18 70 16</inkml:trace>
  <inkml:trace contextRef="#ctx0" brushRef="#br0" timeOffset="105102.764">7902 11060 0,'0'0'0,"-53"35"0,0-35 16,0 0-16</inkml:trace>
  <inkml:trace contextRef="#ctx0" brushRef="#br0" timeOffset="109365.3571">6332 15998 0,'-35'0'16,"35"-35"0,-18 35 46,-17 0-15,0-17-16,17 17-15,-17 0 0,0 0 15,17 0 0,-17 0 0,-1 0-15,19 35 0,-18-35-1,-1 35 1,1 0 46,35-17-46,-18-18 0,18 35-16,-35 1 15,35-19 1,-35-17-16,35 35 15,-18 1 1,18-19 0,0 36-1,0-35 1,0 17 0,0 1 15,0-19-16,0 18 1,0 1 0,0-1-1,53-35-15,-53 35 16,35-35-16,-35 36 16,18-36-16,-18 17 15,35-17-15,1 35 16,-19-35-1,-17 36 1,35-36-16,-35 17 16,53-17-16,-35 0 15,-18 36 1,53-36-16,18 0 16,-54 0-1,18 0-15,-17 0 0,17 0 16,1 0-16,-19 0 15,36 0 1,-53-18-16,53 18 16,0-35-1,-18 35-15,1 0 16,-1-53-16,35 18 16,-34-18-1,17 17 1,-18 1-1,0 0 1,0-18 0,-35 18-1,18 35-15,-18-53 16,35 0 0,-35 0-1,0 35 1,0-17-1,0-18-15,-17 18 16,-1-18 0,-17 53-1,0-35-15,17 35 16,-17-36-16,-1 36 16,19 0-16,-36-35 0,0 35 15,0 0 1,18 0-16,-18 0 0,-18 0 15</inkml:trace>
  <inkml:trace contextRef="#ctx0" brushRef="#br0" timeOffset="112915.4965">1094 12577 0,'0'35'94,"0"-18"-78,0 19-1,0-1 17,35-17-1,0-18-15,18 0-1,-35 0 1,17 0-1,-17 0 1,17 0 0,0 0 15,-17 0-15,17 0 15,-17 0-16,17 0 1,0 0 0,-17-36 15,-18 1-15,0 17 15,35 18-31,-35-35 15,0 18 1,0-36-16,35 0 31,-35 0-31,0 17 16,0 1 0,0 18-16,18 17 15,-18-53-15,0 0 16,0 17-1,0 1 1,35 35 0,-35-53-16,0 0 15,36 18 1,-36 0-16,0 17 16,53-35-16,-53 18 0,0 17 31,17 18-31,-17-35 0,0 0 31,0 17-15,0-17-1,0-18 1,0 18-16,0-1 16,0 19-1,-17-19 1,17 1-1,-18 0 1,18 17 0,-35-17-1,35-36 17,0 54-17,-36 17-15,36-35 16,-17-1 15,-19 36 0,36-17-15,-35 17-16,18 0 31,-19 0-31,19 0 31,17-36-15,-36 36 0,1 0-1,17 0 1,-17 0 0,18 0-1,-19 0 16,1 0-15,35 18-16,-18-18 16,18 18-16,-35-18 15,17 0 1,18 35-16,-35-35 31,35 35-31,-35-35 31,35 18-31,-18 17 16,18 0 0,-35-35-1,35 18 1,0 17 0,-35 1-16,35-19 15,0 18 1,-36-17-1,36 35 1,-17-18 0,17 18-1,-36-35 1,36 17 0,0 18 15,-35-53-31,35 18 15,0 35-15,0-18 16,-17-35 0,17 35-16,0 18 15,0-35 1,-36 17 0,36 18-1,0-18 1,-35 0-1,35 18 1,0 0 0,0-17-1,0-1-15,0 18 16,0-18 0,0 18-1,18-53-15,-18 53 16,0-18-1,0 0-15,0-17 16,0 35 0,17-53-16,-17 35 15,0-17 1,36-18 0,-1 35 15,-18-35-16,19 0 1,-19 0 15</inkml:trace>
  <inkml:trace contextRef="#ctx0" brushRef="#br0" timeOffset="142253.4541">2663 15028 0,'0'18'203,"0"17"-172,0 1-15,0-1-16,0 0 15,0 0-15,0 18 16,0 18-1,0-1-15,0-17 0,0 0 16,0 18-16,0-1 16,0 1-16,0-1 15,0 1-15,0 0 16,-35 17-16,35 0 16,0-18-16,0 1 15,-35-36-15,35 1 16,0-1-16,0-17 15,0 34 1,0 1 0,0 0-1,0-17-15,0-19 0,0 18 16,18-35-16,-18 53 16,0-35-1,0-71 157</inkml:trace>
  <inkml:trace contextRef="#ctx0" brushRef="#br0" timeOffset="143234.6614">2681 15099 0,'-18'0'32,"-17"0"-1,35 18-15,-53 17-1,53 0-15,-35 18 16,35-35-16,-35 17 15,35 18 1,-36-53-16,36 53 16,0-36-1,-35-17-15,70-17 47,18-36-31,-53 35-1,36-17-15,-36 0 16,35 17-16,-35-17 16,0 17-16,18-17 15,-18 0-15,0 17 16,35 18 0,-35-35 15,35 35 0,-35 17-15,0 1-16,18 17 0,-18 18 15,0-18 1,0 18-16,0 0 0,0-18 16,35 1-16,-35-1 15,35 0 1,1-35-16</inkml:trace>
  <inkml:trace contextRef="#ctx0" brushRef="#br0" timeOffset="144228.016">2452 17145 0,'0'-35'0,"-18"35"16,-17 0-1,17 0 1,18 35 15,-35-35-31,35 35 16,0 1-16,0 16 15,-35-34-15,35 17 16,0 1-16,0-19 16,0 19-16,0-19 0,17-17 15,-17 53-15,53-53 16,-35 0-16,17 0 16,-17 0-16,35 0 15,-53-18 1,53 1-16,-18-36 15,-35 0 1,18 18 0,-18-1-1,0 1-15,0-18 16,0 89 46,0-1-62,0-18 16,35 36-16,-35 0 16,0-17-16,35 16 15,-35 1-15,0-35 16,53 17 0,-88-35 15</inkml:trace>
  <inkml:trace contextRef="#ctx0" brushRef="#br0" timeOffset="144444.4409">2558 17445 0,'17'0'62,"19"0"-62,16 0 16,-52-18-1,53 18-15,0-53 16,-35 53-16,-18-53 0,35 53 16</inkml:trace>
  <inkml:trace contextRef="#ctx0" brushRef="#br0" timeOffset="144638.4284">2822 17268 0,'35'0'62,"-35"18"-46,0 35 0,0-35-16,0 35 15,0-18 1</inkml:trace>
  <inkml:trace contextRef="#ctx0" brushRef="#br0" timeOffset="144976.5248">2840 17180 0,'0'0'0,"0"-17"31,35 17 0,0 0-15,18 0 0,-17 17-16,-1 54 15,-35-54-15,0 19 16,0-1-16,0 36 15,0-36 1,0-18-16,-18 36 16,-17-17-1,17-36 1,-17 0 15</inkml:trace>
  <inkml:trace contextRef="#ctx0" brushRef="#br0" timeOffset="145321.1255">3052 17462 0,'0'0'15,"35"0"-15,-35-35 16,0 18-1,17 17-15,-17-53 16,0 35-16,36-17 16,-36-1-16,0 19 15,35 17-15,-35-53 16,0 18-16,18 35 16,-18 35 15,0 0-31,0-17 15,0 35-15,0-18 16,0-17-16,0 17 16,0 0-1,35 0 1</inkml:trace>
  <inkml:trace contextRef="#ctx0" brushRef="#br0" timeOffset="145494.6749">3157 17445 0,'-35'0'0,"35"-18"47,18 18-47,35 0 16,-36-35-1,19 35-15,-1-35 16,18 35-1</inkml:trace>
  <inkml:trace contextRef="#ctx0" brushRef="#br0" timeOffset="146430.7412">3792 16969 0,'0'17'47,"0"36"-47,0 0 16,0 18-16,0-1 15,0 18-15,0 1 16,0-1-16,0 0 16,0 0-16,0-17 15,0-1 1,0-52-16,0-36 47,0-17-32,0 0-15,0-18 16,0 0-16,0-18 0,0 36 16,0-18-16,0 0 15,0 36-15,0-19 16,0 19-16,0-19 16,36 1-16,-36 0 15,35 35 1,-35-35-16,18 35 15,17-36 1,0 36 0,-35 36-1,35-1-15,-35-18 16,53 19-16,-17 17 16,-36-18-1,0-17 1,-18-18-1,18 35 1,-35-35-16,-1 0 16,19 0-16,-19 0 15,-16 0 1</inkml:trace>
  <inkml:trace contextRef="#ctx0" brushRef="#br0" timeOffset="146866.7593">4110 17410 0,'35'35'31,"-17"-35"-16,-18 35 1,53-35-16,0 0 16,-36 0-1,19 0 1,-36-18 0,0-34-1,0 16 1,0 1-16,0 0 15,-18-1 1,0 36 0,18-35-16,-35 35 15,-18 0 1,53 35-16,-35-35 16,35 18-16,-36 35 15,36-18 1,0-17-1</inkml:trace>
  <inkml:trace contextRef="#ctx0" brushRef="#br0" timeOffset="147511.0394">4357 17462 0,'0'-35'16,"35"-18"0,-35 18-1,0 0-15,0 17 16,35 18 0,-35 18 15,36 17-16,-36 0-15,0-17 16,17-18-16,-17 53 16,36-53-1,-36-18 32,35 18-31,-35-35-16,0 0 15,0-1-15,0 1 0,17-35 16,-17-1-16,0 18 16,0 0-16,36 0 15,-36 0-15,0 0 16,0 36-16,35-19 16,-35 19-1,35 34 32,-35 19-31,0 17-16,0 0 15,0 17-15,36 18 16,-36 1-16,0 34 16,0-52-16,0-19 15,0-34-15,0 17 0,0-17 16</inkml:trace>
  <inkml:trace contextRef="#ctx0" brushRef="#br0" timeOffset="147975.2668">4692 17374 0,'0'0'0,"0"-17"0,18-19 16,34 1-1,1 35 1,-17 0 0,-1 0-1,-35 35 1,0 1-1,35-36-15,-35 53 16,0-18 0,18-35-1,-18 17-15,35-17 16,-17 0 15,17 0-15,-35-52-1,35 52-15,-35-71 16,0 53-16,0-17 16,0 0-16,-17 17 15,-19 18 1,1 0 0,0 0-1,0 0-15,35 53 16,-36-53-16</inkml:trace>
  <inkml:trace contextRef="#ctx0" brushRef="#br0" timeOffset="149012.8034">5627 17216 0,'0'17'46,"0"54"-30,0-54 0,0 36-16,-18-17 15,18-19-15,0 18 16,0 1-16,0-19 16,53-17 46,-18 0-46,-17 0-1,17 0 1,-17 0-16,17 0 16,0 0 15</inkml:trace>
  <inkml:trace contextRef="#ctx0" brushRef="#br0" timeOffset="149265.1256">5662 17251 0,'0'-18'31,"53"-17"16,0 35-31,-35 0-1,17 0 1</inkml:trace>
  <inkml:trace contextRef="#ctx0" brushRef="#br0" timeOffset="149500.0879">5592 17427 0,'35'0'63,"-18"0"-48,19 0 1,-1-17-1,-35-19-15</inkml:trace>
  <inkml:trace contextRef="#ctx0" brushRef="#br0" timeOffset="149679.1351">5768 17039 0,'0'-17'15,"0"-36"1,35 17 0,0 36-16,1-35 15,-19 35-15,19 0 16</inkml:trace>
  <inkml:trace contextRef="#ctx0" brushRef="#br0" timeOffset="150246.696">5962 17004 0,'0'18'31,"0"-1"-31,0 18 16,0 18-16,35-17 16,-35 17-16,18-18 0,17 0 15,18 0 1,-18-35-1,-17 0 1,-18-17-16,35 17 16,-35-36-16,0 19 15,0-36 1,0 18 0,0-18-1,0 17-15,0 19 16</inkml:trace>
  <inkml:trace contextRef="#ctx0" brushRef="#br0" timeOffset="151304.3915">6332 17304 0,'36'0'47,"-36"-53"-32,0 18-15,0-1 16,17 36-16,-17-70 15,36 34 1,-1 72 15,-35-1-15,0-17-16,0 17 16,35 0-16,-35-17 15,0 17-15,0-17 16,18-18-1,-18-53 48,0 18-63,0-18 16,35 17-1,-35 1-15,35 35 16,-35-18-16,18 18 15,-18 18 17,35 17-32,-35 1 15,0-19-15,0 19 16,0-1-16,0-18 16,35-17 15,-35-17 0,0-36-15,0 18-1,18-1-15,-18 19 16,35-19 0,-35 54 15,36 53-16,-36-54-15,0 19 0,0-19 16,0 18-16,0 1 16,35-36-16,-35 17 15,35-87 48,-35 35-48,0 17-15,0-35 16,53 0-16,-53 18 16,18 0-16,17 35 31,-35 52 0,0-16-31,0 17 0,0 0 16,35-18-16,-35-18 15,0 19-15,0-19 16,18-17-16,-18 36 16</inkml:trace>
  <inkml:trace contextRef="#ctx0" brushRef="#br0" timeOffset="151483.9772">6897 17216 0,'53'0'63,"0"0"-48,-36 0 1,-17-18-16</inkml:trace>
  <inkml:trace contextRef="#ctx0" brushRef="#br0" timeOffset="153082.7196">7338 17074 0,'0'18'47,"0"53"-32,0-54 1,0 19-16,0-19 16,35 18-16,0 18 15,1-53 1,17 0-1,-1 0 1,-52-35-16,36-18 16,-36 0-1,0 18 1,0 17-16,0-35 16,0 18-16,-18 0 15,18 17-15,-35 18 16,35-35-16,-18 35 15,-17 0 1,35 18-16,-53-18 16,53 70-16,-18-52 15,18 17-15,0 0 16,0 1-16,0-1 16,0-17-16</inkml:trace>
  <inkml:trace contextRef="#ctx0" brushRef="#br0" timeOffset="153353.7002">7708 17057 0,'0'17'47,"0"19"-47,0-1 16,35-17-16,-35 17 15,0 0-15,0-17 16,0 35 0</inkml:trace>
  <inkml:trace contextRef="#ctx0" brushRef="#br0" timeOffset="153914.565">7708 17057 0,'0'-35'0,"0"17"16,0-17-1,35-1 1,18 36 0,-35 0-1,-18 18 1,35-18 0,-35 18-16,36 17 15,-36 0 1,0-17-16,-18-18 15,18 35 1,-71-35-16,54 35 0,-36-35 16,18 0 15,35-17 0,17 17-31,36-36 16,-35 36-1,17 0-15,-17 0 16,35 36 0,-18 34-1,-35-34-15,0 34 16,0-52 0,0 17-16,-35-35 15,-1 35-15,-17-35 16,18 0-1,0 0 1,17 0 0,18-17-1</inkml:trace>
  <inkml:trace contextRef="#ctx0" brushRef="#br0" timeOffset="154486.5451">8149 17022 0,'-35'0'15,"-18"0"1,18 0 0,-1 0-1,36 35-15,-35-18 16,35 19 15,18-36-31,35 0 16,-36 0-1,19 35-15,17-35 16,-36 0 0,18 0-16,-17 0 15,35 35 1,-53-17 0,0 17-1,0 0 1,0-17-1,-53-18 1,0 0-16,18 0 16,-18 0-1,88 0 48</inkml:trace>
  <inkml:trace contextRef="#ctx0" brushRef="#br0" timeOffset="154838.1268">8308 17163 0,'0'0'0,"35"-36"16,-35-17-1,0 36 1,18 17-16,-18-53 0,0 88 62,0-17-62,0 17 16,0 0-16,0-17 16,0 17-16,0 1 15,0-1 1,35-35 15,0 0-15,1 0-16,-1 0 15,-35-18 1,0 1 15</inkml:trace>
  <inkml:trace contextRef="#ctx0" brushRef="#br0" timeOffset="155055.5451">8326 17039 0,'0'0'0,"0"-35"15,17 35 1,36-18-1,-35 18 1,17 0-16,-35-35 16,35 35-16</inkml:trace>
  <inkml:trace contextRef="#ctx0" brushRef="#br0" timeOffset="155835.9729">8361 17092 0,'35'0'47,"18"0"-31,-18 0-1,-35-35-15,36 35 16,-1 0 0,-18 0-1,19 17 17,-36 1-1,0 17-31,0 18 15,0-17 1,0 16 0,0-69 62,0-1-63,0-35-15,0 18 16,0 17-16,53-17 16,-53 0-16,53 0 15,-36 35-15,-17-18 16,36 18-16,-19 0 31,18 0-15,-35 35 15,0 0-15,-35-35-1,35 36-15,-35-36 16,35 35-16,-35-35 0,35 35 16,-36-35-1,36 18-15,0 17 31,0-17-15,18-18 0,35 35-1,17-35 1,-52 0 0,17 0-16,18-18 15</inkml:trace>
  <inkml:trace contextRef="#ctx0" brushRef="#br0" timeOffset="156260.4878">8978 17004 0,'0'35'31,"0"0"-15,0-17-16,0 17 16,0-17-16,0 17 0,0 1 15,18-36 1,-18 17-16,0 18 15,35-35 1,0-17 0,-35-54-1,36 54 1,-36-19-16,0 1 16,0 17-16,17-17 15,-17 0-15,36 17 16,-1 18 15</inkml:trace>
  <inkml:trace contextRef="#ctx0" brushRef="#br0" timeOffset="156622.4948">9225 17321 0,'0'-53'16,"0"18"-16,18 0 16,-18 17-16,0-17 15,35 0-15,-35-1 0,35 1 16,-35 0-16,18 35 15,17 0 17,1 0-17,-36 35-15,17 0 16,-17-17-16,35 17 16,-35 1-16,0-19 15,0 19-15,0-1 16,0-18-1</inkml:trace>
  <inkml:trace contextRef="#ctx0" brushRef="#br0" timeOffset="156842.9226">9296 17233 0,'17'0'47,"19"0"-32,17 0 1,-1 0 0,-34-35-1</inkml:trace>
  <inkml:trace contextRef="#ctx0" brushRef="#br0" timeOffset="157515.7326">9701 17039 0,'0'-17'31,"-17"17"-15,-19 0-1,19 0-15,17 35 16,-35-35-16,35 35 16,-36 18-1,36-18 1,0-17 0,18-18-1,-18 35 1,35 18-1,-35-35 1,0 35 0,35-18-16,-35-17 15,0 34 1,0-16-16,0-19 16,36-87 77,-36 17-77,17 0 0,-17 0-16,53 18 0,-17-18 15,-36 0-15,70 18 16,-35-18-16,1 53 15,-36-18-15,35 18 16,18 0-16,-18 0 31,-35 35-31,0 1 16,0-1-16,0 0 16,-17 18-16,17-35 15,0 35 1,0-18-1,-36-35 17</inkml:trace>
  <inkml:trace contextRef="#ctx0" brushRef="#br0" timeOffset="158064.8792">9895 17233 0,'18'0'47,"0"0"-31,35 0 0,-18 18-1,-35-1 1,35 19-1,-17-36 17,17 0-32,0 0 15,-35-18 1,18 18-16,-18-18 16,35-34-1,-35-1 1,0 35-16,0-17 15,0 17-15,0-52 16,0 34-16,-17-17 16,-19 18-16,1 0 15,17-1-15,-17 36 16,0 0-16,17 0 16,-35 0-16,53 18 31,0 0-16,18-18-15,17 0 16,18 35-16,0-35 16,0 0-16,-18 0 15,18-18-15,0 18 16,-18 0-16,-35-17 16</inkml:trace>
  <inkml:trace contextRef="#ctx0" brushRef="#br0" timeOffset="158852.2818">10760 16563 0,'-36'18'62,"36"17"-62,-52 18 16,16 17-16,1 1 0,-18 35 16,18 17-16,-1 1 15,-16-19-15,16-16 16,1 16-16,0-34 15,35-18 1,-36-18-16,36-17 16,18-18 31,0 0-32,17 0 1</inkml:trace>
  <inkml:trace contextRef="#ctx0" brushRef="#br0" timeOffset="159946.1966">10954 16986 0,'0'36'31,"0"-1"-15,0-18-1,0 19-15,0 17 16,0-36-16,0 19 0,0-19 15,0 18-15,0 1 16,0-19 0,-18-17 31</inkml:trace>
  <inkml:trace contextRef="#ctx0" brushRef="#br0" timeOffset="160199.5336">10777 17304 0,'18'17'16,"0"-17"-1,17 0 1,-17 0-16,17 0 15,0 0-15,-17 0 16,17 0-16,-17 0 16,17 0-16,0 0 15,-17-17 1</inkml:trace>
  <inkml:trace contextRef="#ctx0" brushRef="#br0" timeOffset="160453.8377">10813 17057 0,'0'-18'31,"53"18"-15,-18 0-16,-18 0 15,19 0-15,34 0 16,-52 0 0,17 0-16</inkml:trace>
  <inkml:trace contextRef="#ctx0" brushRef="#br0" timeOffset="160942.986">11201 17357 0,'35'0'32,"-35"-53"-17,0 0 1,35-18 0,-35 54-16,0-36 15,36 53 1,-19 0 15,-17 35-15,0-17-16,53 17 0,-53 0 15,35 0-15,1 1 16,-19-36 15,19-18 0,-36-35-15,0 0 0,0 18-1,0 0-15,0-1 32</inkml:trace>
  <inkml:trace contextRef="#ctx0" brushRef="#br0" timeOffset="161188.6564">11642 17074 0,'0'18'0,"0"35"16,0-35-1,0 52 1,0-17-16,0-35 16,0 35-1,0-36 1</inkml:trace>
  <inkml:trace contextRef="#ctx0" brushRef="#br0" timeOffset="161573.1608">11589 17127 0,'17'-17'31,"19"17"-15,-1 0-16,18 0 15,-18 0-15,-17 0 16,17 17 0,-35 36-1,0-17-15,35-19 16,-35 18-16,0 1 15,0-1-15,-17-35 16,17 35-16,-18-35 16,-17 0-1,35 18-15,-53-18 16,0 0 0</inkml:trace>
  <inkml:trace contextRef="#ctx0" brushRef="#br0" timeOffset="161910.2809">11942 17092 0,'0'0'0,"0"35"47,17-35-31,-17 71-16,0-53 15,0 17-15,0 0 16,0-17-16,35 17 15,-35 0 1,36-35 0</inkml:trace>
  <inkml:trace contextRef="#ctx0" brushRef="#br0" timeOffset="162276.3031">12118 17127 0,'35'36'47,"-35"-1"-47,0-17 16,18 17-16,-18-18 15,35 19-15,-35-1 16,35-35 0,-17 0-1,17-18 17,-35-35-17,0 36-15,36 17 16,-36-71-16,0 36 15,0 17-15,17-17 0,-17 17 16,35-17 0</inkml:trace>
  <inkml:trace contextRef="#ctx0" brushRef="#br0" timeOffset="162478.7611">12471 17163 0,'0'0'0,"0"70"16,0-17-1,0-35-15,0 17 32</inkml:trace>
  <inkml:trace contextRef="#ctx0" brushRef="#br0" timeOffset="162666.2592">12488 16951 0,'0'-35'15,"0"17"-15,36-17 16,-36-1-16,17 36 16</inkml:trace>
  <inkml:trace contextRef="#ctx0" brushRef="#br0" timeOffset="163075.1688">12682 17180 0,'0'53'31,"18"0"-15,-18-35-16,0 52 15,0-34 1,0-19-16,0 36 16,0-18-1</inkml:trace>
  <inkml:trace contextRef="#ctx0" brushRef="#br0" timeOffset="163426.3714">12718 17180 0,'0'-35'15,"53"0"16,-18 35-15,0 0-16,0 0 16,1 17-16,17 36 15,-53-35 1,0 52 0,0-34-16,0-19 15,0 19-15,0-19 16,-18-17-16,18 53 0,-53-53 15,53 35 1,-18-35-16,-35 0 16,53 18-16,-17-18 15</inkml:trace>
  <inkml:trace contextRef="#ctx0" brushRef="#br0" timeOffset="163799.3835">13000 17251 0,'0'0'16,"35"0"-1,-35 17 1,0 36-1,18-53-15,-18 53 16,0-35 0,35-18-16,0 0 31,18 0-15,-53-18-16,53 18 15,-53-53-15,35 18 16,-35-35-1,0 52-15,0-35 16,0 35 15</inkml:trace>
  <inkml:trace contextRef="#ctx0" brushRef="#br0" timeOffset="164146.4556">13282 17286 0,'0'35'16,"35"-35"-16,1 36 15,-19-36 1,19 0-1,16-18 1,-16-17 0,-36-1-1,53 1-15,-53-18 16,0 18 0,0 17-1,0-17-15,-18 0 16,-17 35-16,-1 0 15,1 17 1,18-17-16,-19 71 0,1-36 16</inkml:trace>
  <inkml:trace contextRef="#ctx0" brushRef="#br0" timeOffset="165574.4525">14005 17039 0,'0'35'63,"0"18"-47,0 0-16,0-17 15,0 16-15,36 1 16,-36-17-16,0-19 15,0 19-15,0-19 16,35-52 31</inkml:trace>
  <inkml:trace contextRef="#ctx0" brushRef="#br0" timeOffset="165918.5788">14023 17057 0,'0'-35'32,"18"35"-1,17 0-16,0 0-15,-17 0 16,17 0 0,0 0-16,1 17 15,-36 36 1,0 18 0,0-54-1,0 19-15,0-19 0,0 18 16,0 1-16,0-19 15,-36-17-15,36 53 16,-35-53 0,35 36-16,-18-36 15</inkml:trace>
  <inkml:trace contextRef="#ctx0" brushRef="#br0" timeOffset="166184.8679">14446 17022 0,'0'17'31,"0"1"-31,0 17 15,0 18-15,0-18 16,0 18-16,0-35 0,0 17 16,0 0-16,36-35 15,-36 18-15,17-18 16</inkml:trace>
  <inkml:trace contextRef="#ctx0" brushRef="#br0" timeOffset="166722.9518">15028 16651 0,'0'0'0,"0"-18"16,-17 18-16,-36-35 15,17 35 1,1-35 0,-18 35-1,0 0 1,36 0-1,-19 0-15,36 35 16,0-17 0,0 35-16,0 0 0,0-18 15,0 35-15,0 1 16,18 53-16,-18-36 16,53 0-16,-53 0 15,0 36-15,0-54 16,35 1-16,-35-18 15,0-36-15,0 19 16,0-19-16,0 18 16,0 18-1,-17-53-15,17 18 16,-18-18 0,-17 0-1</inkml:trace>
  <inkml:trace contextRef="#ctx0" brushRef="#br0" timeOffset="167109.9162">14764 17216 0,'0'0'0,"17"0"16,-17-53-16,53 53 0,-53-36 15,36 36 1,-36-17-16,35 17 0,0 0 31,-35 35-15,35 0 0,-35-17-16,0 17 15,36 0-15,-36-17 16,17 17-16,-17 36 15,36-53 1,-36 17-16,0 0 16,35-17-1,18-18 1,-18 0 0,18 0-16,-53-53 15,0 18 1</inkml:trace>
  <inkml:trace contextRef="#ctx0" brushRef="#br0" timeOffset="167314.3692">15011 17145 0,'0'0'0,"0"-35"31,35 17 1,-17 18-32,35 0 15,-18 0 1</inkml:trace>
  <inkml:trace contextRef="#ctx0" brushRef="#br0" timeOffset="168049.9898">14993 17321 0,'18'0'32,"-18"-17"-17,53 17-15,-18-53 16,-17 53-16,17-18 15,18-17 1,-18 35 0,-17 0-1,-18 53 17,35-53-17,-35 70-15,0-52 16,0 35-1,-18-18 1,18-70 15,0-36-15,0 54 0,0-19-16,18 1 15,17-35 1,-35 52-16,53-17 15,-35-1-15,35 36 16,-53-17 0,35 17-16,-17 0 31,-18 35 0,-36 0 0,-17-17-15,53 35 0,-35-53-1,35 53-15,0-18 16,0 0 0,0 1-1,18-36 1,-18 17-1,35-17-15,0 0 16,1 0 0,16-17-16,-34 17 0,17-18 15,18-17 1</inkml:trace>
  <inkml:trace contextRef="#ctx0" brushRef="#br0" timeOffset="168292.3426">15663 17216 0,'0'0'0,"0"-36"16,0-17-1,0 89 32,0-19-47,-17 19 16,17-1 0,0-18-16,0 19 0,0-1 15,17-35-15,-17 18 16,18-18-16,35 0 15,0-18 1,-18-17 0,-35-18-1</inkml:trace>
  <inkml:trace contextRef="#ctx0" brushRef="#br0" timeOffset="168516.8214">15681 17057 0,'18'-35'47,"-1"35"-31,36 0-1,-53-18-15,35 18 16</inkml:trace>
  <inkml:trace contextRef="#ctx0" brushRef="#br0" timeOffset="168703.3505">15663 17198 0,'53'0'63,"-17"0"-47,-19 0-1</inkml:trace>
  <inkml:trace contextRef="#ctx0" brushRef="#br0" timeOffset="169095.2266">15893 17357 0,'0'-18'15,"35"-35"1,-35 35-16,0-34 15,35 16 1,-35 19 15,18 17-31,-18 53 32,0-18-32,35-18 15,-35 19-15,35-36 16,-35 53-16,18-53 15,17 0 1,-17 0 0,-18-36-1,0-17 1,0 18 0,0-18-1,0 0 1</inkml:trace>
  <inkml:trace contextRef="#ctx0" brushRef="#br0" timeOffset="169430.3286">16298 16351 0,'18'0'47,"-18"53"-47,0 18 15,0 17-15,0 18 16,0 17-16,0 1 0,0-1 16,0 1-1,-18-36-15,18-18 0,0 1 16,0-36-16,0 0 15,0 1-15,0-19 16,0-52 31</inkml:trace>
  <inkml:trace contextRef="#ctx0" brushRef="#br0" timeOffset="169864.8324">16245 17216 0,'0'-36'32,"18"36"-32,35-35 15,-18 35 1,1-18-16,-19 18 15,18-35-15,1 35 16,-19 0 0,-17 35 15,0 36-15,0-18-1,0 0 1,0-18-1,0-17 1,36 17 15,17-35-15,-18 0 0,0 0-1,-17 0 1,-18-35-1</inkml:trace>
  <inkml:trace contextRef="#ctx0" brushRef="#br0" timeOffset="170113.7132">16545 17127 0,'0'0'0,"18"0"31,52-35-15,-17 35-16,-17 0 31</inkml:trace>
  <inkml:trace contextRef="#ctx0" brushRef="#br0" timeOffset="170299.7248">16581 17216 0,'52'0'47,"-34"0"-31,17 0-1</inkml:trace>
  <inkml:trace contextRef="#ctx0" brushRef="#br0" timeOffset="170546.612">16933 17339 0,'0'35'0,"36"-35"62</inkml:trace>
  <inkml:trace contextRef="#ctx0" brushRef="#br0" timeOffset="238422.0827">8714 5609 0,'17'0'140,"19"0"-124,-1 0-1,0-17 1,18-36 0,-53 35-16,53-17 0,-18-18 15,-35 17-15,71-16 16,-36 16-16,-17 1 16,17 0-16,0-18 15,0 18-15,1 17 16,-1-17-16,18-18 15,0 17-15,0 1 16,0 0-16,-18 35 16,18-53-16,0 53 15,0-18-15,-36 18 16,19 0-16,17 0 16,-36 0-1,-17-35 63</inkml:trace>
  <inkml:trace contextRef="#ctx0" brushRef="#br0" timeOffset="238850.6745">9684 4745 0,'0'-35'46,"17"35"-30,19 0 0,17 0-1,-36 0 1,18 0-16,1 0 0,-19 0 16,19 0-1,-19 0-15,36 17 16,-53 36 15,0 0-15,-17-18-1,17 1-15,-18-36 16,18 53-16,-35-53 16,35 35-16,-18-35 15,18 35-15</inkml:trace>
  <inkml:trace contextRef="#ctx0" brushRef="#br0" timeOffset="240184.9411">10654 4427 0,'0'18'78,"0"0"-78,0 17 16,0-17-16,0 17 15,0 0-15,0 0 0,0 1 16,0-1-16,0-17 16,0 17-1,0-18 1,35-17 62</inkml:trace>
  <inkml:trace contextRef="#ctx0" brushRef="#br0" timeOffset="241671.7469">10901 4463 0,'0'17'47,"0"36"-32,0 18 1,0-54-16,0 19 16,0-1-16,0-17 15,0 34 1,0-34-1</inkml:trace>
  <inkml:trace contextRef="#ctx0" brushRef="#br0" timeOffset="242054.7293">10813 4533 0,'0'0'0,"0"-17"16,0-19 0,35 36-16,0-35 15,0 35 1,1 0-1,17 0 1,-18 0 0,-35 18-16,53 17 0,-53-17 15,35 17-15,-35 0 16,0 0-16,0 18 16,0-17-16,-18-19 15,18 18-15,-17-35 16,17 53-16,-53-53 15,53 18-15,-53-18 16,35 0 0,18 35-16,-35-35 15,35-35 1</inkml:trace>
  <inkml:trace contextRef="#ctx0" brushRef="#br0" timeOffset="242391.8221">11218 4480 0,'0'18'16,"0"17"-1,0-17-15,36 17 16,-36 0-16,0-17 16,17 17-16,-17 1 15,36-36-15,-36 35 0,35-35 16,-35 35-16,17-35 16,19 0-1,-19 0 1,36-18-1,-53-34 1,36 16-16,-36 19 16</inkml:trace>
  <inkml:trace contextRef="#ctx0" brushRef="#br0" timeOffset="242608.6829">11218 4498 0,'0'-18'31,"36"18"-15,-19 0-16,19 0 16,16 0-1,-34 0-15,17 0 16</inkml:trace>
  <inkml:trace contextRef="#ctx0" brushRef="#br0" timeOffset="242788.2039">11342 4551 0,'35'0'62,"18"0"-46,-18 0-1</inkml:trace>
  <inkml:trace contextRef="#ctx0" brushRef="#br0" timeOffset="243182.8921">11606 4674 0,'0'0'0,"0"-35"47,0-18-31,0 35-1,18 18-15,-18-35 16,35 35-1,1 18 1,-36 17 0,0-17-1,35 35-15,-35 0 0,0-36 16,17 18-16,19 1 16,-1-36 15,-35-36-16,18 36-15,-18-70 16,0 52-16,0-35 16,0 0-16,0 18 15,0-35-15,0-19 16,0 1-16</inkml:trace>
  <inkml:trace contextRef="#ctx0" brushRef="#br0" timeOffset="243462.1089">11977 3898 0,'0'35'16,"0"1"0,0 17-16,35 17 15,-35 18-15,0 1 16,0-19-16,0 1 15,0-1-15,0-34 16,35 16-16,-35 1 0,0-35 16,0 35-1,0-18 1</inkml:trace>
  <inkml:trace contextRef="#ctx0" brushRef="#br0" timeOffset="243800.5813">11994 4410 0,'36'-36'31,"-1"36"-16,0 0-15,1 0 16,-19 0-16,54 0 16,-18 0-1,-36 36 1,-17-19 0,0 19-1,0-19-15,0 19 0,0-1 16,0-18-16,0 19 15,36 17 1,-36-36-16,35-17 31</inkml:trace>
  <inkml:trace contextRef="#ctx0" brushRef="#br0" timeOffset="244356.0649">12788 4039 0,'0'0'0,"0"-35"15,-17 17 1,-1 18 0,18-35-16,-53 35 15,0 0 1,35 0-1,18 18-15,-35-18 16,35 35-16,0 0 0,0 1 16,0-1-16,0 18 15,0 17-15,0 19 16,0-37-16,0 37 16,18-19-16,-18 1 15,0 17-15,35-18 16,-35 1-16,0 0 15,35-18-15,-35-18 16,0 18-16,36-18 16,-36-17-16,0 35 15,0-18 17,0-70-1</inkml:trace>
  <inkml:trace contextRef="#ctx0" brushRef="#br0" timeOffset="244736.1867">12612 4674 0,'0'0'0,"0"-35"0,0 0 32,53 35-32,-18-18 0,-17 18 15,17-35-15,0 35 16,0-35-16,-17 35 16,17 0-1,-17 0 1,17 0-1,-35 17 1,0 18 0,0 1-1,36-1-15,-36-17 16,0 17-16,0-17 0,0 17 16,35 18-1,0-53 1</inkml:trace>
  <inkml:trace contextRef="#ctx0" brushRef="#br0" timeOffset="245389.5267">13300 4392 0,'-36'0'0,"19"-35"16,-36 35 0,18 0-1,35 35 1,-18-35-16,18 35 15,0 1-15,0-19 16,0 36-16,0-18 16,0-17-16,0 17 15,35 1-15,-17-1 16,35-35 0,0 0-1,-36 0 1,-17-18-16,36 18 15,-36-35-15,35 17 16,-35-17-16,18 0 16,-18 17-16,35-17 15,-35-18-15,35 18 16,-35 17-16,35-35 16,1 53 30,-19 35-30,-17-17-16,36 35 16,-36 0-16,35-18 15,-35 0-15,35 1 16,-35-1-16,35-17 16,-35 35-1,18-53-15,-18 35 16</inkml:trace>
  <inkml:trace contextRef="#ctx0" brushRef="#br0" timeOffset="245609.9858">13441 4639 0,'0'0'0,"17"0"47,19 0-31,34 0 0,-34 0-1,-19 0-15,18 0 16,-17 0-16,17 0 15</inkml:trace>
  <inkml:trace contextRef="#ctx0" brushRef="#br0" timeOffset="246371.8438">14023 4445 0,'0'-35'16,"0"17"-1,-53 18 1,0 0 0,18 0-16,35 35 15,-53 1-15,53 17 16,-35-36-16,35 18 15,0 1-15,0-19 16,0 36 0,17-53-16,19 36 15,16-36 1,-16 0 0,-19 0-16,36 0 15,-17 17 1,-36 36-1,17-53 1,-17 53 0,0-35-16,0 17 15,0 0-15,0-17 0,0 17 16,0-88 62,0 18-78,35 0 16,-35-18-16,0-18 15,0 18-15,36-17 16,-36-1-16,35 18 16,-35 0-16,35 36 15,-35-19-15,18 36 0,-18-35 16,35 35-1,18 0-15,-35 0 16,52 18 0,-70 17-16,36 0 15,-36-17-15,0 35 16,0-18-16,0-17 16,0 17-16,35 0 15,-35-17-15,0 35 16</inkml:trace>
  <inkml:trace contextRef="#ctx0" brushRef="#br0" timeOffset="246952.8668">14252 4568 0,'35'0'78,"18"18"-62,-17 17-1,-19 1-15,36-19 16,-17-17-1,-36 36 1,70-36-16,-35 0 16,18 0-1,-17-18 1,-19-17 0,-17 17-1,0-35 1,0 35-1,0-17-15,0 0 16,-35-36-16,0 1 16,-36-1-16,18-17 15,-17 35-15,17 18 0,0 35 16,17 0-16,-16 0 16,16 0-16,19 0 15,34 17 16,54 19-15,-36-36 0,18 0-16,18 0 15,17 0-15,-35 0 16,35 0-16,-18 0 0,19 0 16,34 0-1</inkml:trace>
  <inkml:trace contextRef="#ctx0" brushRef="#br0" timeOffset="247736.4026">15469 4339 0,'0'18'78,"0"17"-62,0-17-16,0 35 15,0 0-15,0-36 16,0 36-16,0-18 16,0-17-16,36 35 15</inkml:trace>
  <inkml:trace contextRef="#ctx0" brushRef="#br0" timeOffset="248115.8214">15399 4322 0,'17'-36'0,"36"1"16,-17 35-1,-1 0 1,-35-35-16,53 35 16,0 35-1,-53 0 1,35 1-16,-35-1 15,0 18-15,18 0 0,-18-18 16,0 18-16,0-18 16,0 0-16,0-17 15,-53 17-15,17-35 16,1 53-16,17-53 16,18 18-16,-52-18 15,-1 0-15,35 0 16</inkml:trace>
  <inkml:trace contextRef="#ctx0" brushRef="#br0" timeOffset="248455.9734">15804 4410 0,'0'53'31,"0"-18"-15,0-17-16,0 17 16,0 0-16,0-17 15,36 17-15,-1 0 16,-17-35-1,17 0-15,0 0 16,-17 0-16,17 0 16,-17 0-16,17 0 15,-35-17 1,0-19 0,0 1-1</inkml:trace>
  <inkml:trace contextRef="#ctx0" brushRef="#br0" timeOffset="248662.1778">15840 4357 0,'35'0'15,"36"-35"1,-19 35-1,1 0 1,-88 17 15</inkml:trace>
  <inkml:trace contextRef="#ctx0" brushRef="#br0" timeOffset="248833.2263">15857 4498 0,'18'0'47,"17"0"-32,1 0 1,-1 0-16,-18 0 16,36 0-16,0-18 0,0 18 15</inkml:trace>
  <inkml:trace contextRef="#ctx0" brushRef="#br0" timeOffset="249402.9404">16827 4145 0,'36'18'46,"-36"52"-30,0-34-16,0 17 16,0-1-16,0-16 15,0-1-15,0 0 16,0-17-16,0 17 16,0-17-1</inkml:trace>
  <inkml:trace contextRef="#ctx0" brushRef="#br0" timeOffset="249726.389">16563 4251 0,'18'-35'16,"52"35"-16,-35-53 15,18 53-15,18-53 16,-1 53-16,1-35 16,0 35-16,-19-36 15,-16 36-15,-1 0 16,0 0 0,18 0-1,-18 0 1</inkml:trace>
  <inkml:trace contextRef="#ctx0" brushRef="#br0" timeOffset="250085.6949">17233 4322 0,'0'0'0,"0"35"16,0 0 0,0 0-1,0 18 1,0-35 0,0 17-1,0-17 1,35-18-16,1 0 15,34 0 1,-17 0 0,-35 0-1,17 0 1,-35-53 0,0 0-1</inkml:trace>
  <inkml:trace contextRef="#ctx0" brushRef="#br0" timeOffset="250316.6357">17145 4233 0,'35'0'31,"1"0"-31,-1 0 16,18-35-16,0 35 16,0 0-16,-36 0 15,18 0 1</inkml:trace>
  <inkml:trace contextRef="#ctx0" brushRef="#br0" timeOffset="250514.8332">17233 4392 0,'35'0'15,"18"0"1,-17-18-1,-1 18-15,-17 0 0,17 0 16,-18 0-16</inkml:trace>
  <inkml:trace contextRef="#ctx0" brushRef="#br0" timeOffset="250976.3873">17621 4480 0,'0'-17'31,"-17"17"-15,17-18-1,0-35-15,0 0 16,0 36-1,17 17 1,19 0 15,-36 35-31,17 0 16,-17-17-16,53 17 16,-53 0-16,53-35 15,-53 36-15,53-36 16,-35 0-1,-18-18 1,35 18 0,-35-53-16,0 18 15,0-1 1,0 1-16,0 18 16,0-19-16,0 19 15,0-19 1</inkml:trace>
  <inkml:trace contextRef="#ctx0" brushRef="#br0" timeOffset="251215.8642">17992 4198 0,'0'35'15,"35"-35"1,-35 53-16,0-35 15,0 17-15,35 0 16,-35-17-16,0 35 16,0-18-1,0-17 1,-17-18 15</inkml:trace>
  <inkml:trace contextRef="#ctx0" brushRef="#br0" timeOffset="251586.1528">18009 4216 0,'0'0'0,"0"-36"16,0 1-1,18 35 1,35 0-1,-36 0-15,19 0 16,-19 0-16,36 18 16,-17 17-16,-1 0 15,-35-17-15,53 17 16,-53 18-16,17 0 0,-17-35 16,0 17-1,0 0-15,0 1 16,-17-36-1,17 35-15,-53-35 16,-18 0 0,54 0-16,-19 0 15,19 0-15,-19 0 16,36-35 15</inkml:trace>
  <inkml:trace contextRef="#ctx0" brushRef="#br0" timeOffset="251931.8307">18433 4286 0,'0'18'47,"0"52"-31,0-52-1,0 17-15,0-17 16,35 35 0,18-18-1,0-35-15,-36 0 16,19 0-16,17 0 15,-36-17 17,-17-19-17,0 1-15,-17 0 16</inkml:trace>
  <inkml:trace contextRef="#ctx0" brushRef="#br0" timeOffset="252141.4557">18397 4216 0,'0'0'0,"36"0"47,-1 0-47,-17 0 15,17 0-15,-18 0 16,19-36-16,-1 36 15</inkml:trace>
  <inkml:trace contextRef="#ctx0" brushRef="#br0" timeOffset="252343.7879">18415 4322 0,'18'0'32,"17"0"-32,0 0 15,-17 0-15,17 0 16,-17 0-16,17 0 16,18 0-1,-35 0 1</inkml:trace>
  <inkml:trace contextRef="#ctx0" brushRef="#br0" timeOffset="252650.5159">18732 4463 0,'0'-53'31,"0"0"-15,0 35-1,0-35 1,36 71 31,-36 17-47,35-17 15,-35 17-15,35 0 16,-35-17-16</inkml:trace>
  <inkml:trace contextRef="#ctx0" brushRef="#br0" timeOffset="252801.9249">18962 4516 0,'0'0'0,"35"0"16,-35-18-16,0-17 15,-18-18 1,18 17-1,0 19-15,-35-18 16,35-1-16,0 19 0</inkml:trace>
  <inkml:trace contextRef="#ctx0" brushRef="#br0" timeOffset="253248.1037">19279 4233 0,'-53'0'16,"0"0"0,36 0-1,-18 0 1,35 18-16,0 17 16,0-17-16,0 17 15,0-17-15,0 17 16,0 0-16,17 1 15,18-1 1,18-35 0,-17 0-1,17 0 1,-36 0-16,18-18 16,-35 1 15</inkml:trace>
  <inkml:trace contextRef="#ctx0" brushRef="#br0" timeOffset="253505.6434">19597 4269 0,'0'53'47,"0"-18"-47,35-18 16,-35 54-1,0-18 1,0-35-1,18-18 1</inkml:trace>
  <inkml:trace contextRef="#ctx0" brushRef="#br0" timeOffset="253903.3251">19703 4516 0,'0'-53'15,"35"-18"1,-35 53-16,0-34 16,0 16-16,0 19 15,35 17-15,-35-53 16,35 53 15,-17 0 0,-18 17-31,0 19 16,35-1 0,-35 0-16,0-17 15,0 17-15,0-17 16,36 17-16,-36 0 15,17-35-15,-17 53 16,36-53-16</inkml:trace>
  <inkml:trace contextRef="#ctx0" brushRef="#br0" timeOffset="254128.4113">19703 4392 0,'0'0'0,"35"0"47,18 0-32,-36 0-15,19 0 16,-1 0-16,-17 0 15,17 0-15,-17 0 16</inkml:trace>
  <inkml:trace contextRef="#ctx0" brushRef="#br0" timeOffset="254556.0555">20479 4233 0,'0'-17'16,"-18"17"-1,0 0-15,-34 0 0,-1 0 16,35 0-16,-17 0 16,-18 0-1,53 35 32,17-35-47,-17 35 16,36-35-16,-36 18 15,35-18-15,-35 53 16,53-53-16,-53 53 16,53-53-16,-53 35 15,17-35-15,-17 35 0,0-17 16,-35 17 15,-18-35-31,36 0 16,-36 0-16,17 0 15,19 0-15,-18 0 16,-1-17-16</inkml:trace>
  <inkml:trace contextRef="#ctx0" brushRef="#br0" timeOffset="255470.7771">18433 3951 0,'0'-18'47,"17"18"-32,-17-17-15,36-18 16,-36-1 0,0 19-1,17 17 1,-17 53 46,0-36-62,35 18 0,-35 18 16,36-53 0,-36 18-16,35-18 15</inkml:trace>
  <inkml:trace contextRef="#ctx0" brushRef="#br0" timeOffset="268083.7666">20320 7902 0,'53'0'188,"-35"0"-188,34 0 15,-16 0-15,34 0 0,1 0 16,17 0-16,0 0 15,53 0-15,18 0 16,-18 0-16,18 0 16,-18 0-16,18 0 15,-71 0-15,0 18 16,-17-18-16,-18 0 16,-36 0-16,19 0 15,-36 35 1,-18-35 93</inkml:trace>
  <inkml:trace contextRef="#ctx0" brushRef="#br0" timeOffset="269528.4875">21431 8114 0,'0'35'47,"0"36"-32,0-36-15,0 18 16,0 17-16,0 19 15,0-1-15,0 35 16,-53 18-16,53 53 16,-70 18-16,34 17 15,36-52-15,-70-36 16,70-53-16,0-35 16,-35 18-16,35-18 15,0-18-15,0-18 0,0 19 31,0-19 173,0 19-189,0-1 16,17-17-15,-17 52 0,0-35-1,0-17-15,0 17 16,0 1 0,0-19 46,0 18 63,0-17-78,0 17-31,36 18-1,-36 18 1,0-36-1,17-35 1,18 0 93</inkml:trace>
  <inkml:trace contextRef="#ctx0" brushRef="#br0" timeOffset="270071.093">21131 10513 0,'0'17'47,"18"1"-31,-18 17 0,0 18-1,35-35-15,-35 35 16,36-53-1,-36 35-15,17-17 16,18-18 15,1 0 79,-36-53-95,17 53 1,-17-53-16,36-18 16</inkml:trace>
  <inkml:trace contextRef="#ctx0" brushRef="#br0" timeOffset="270447.0897">21449 10319 0,'0'0'0,"0"35"78,0 0-78,0-17 0,-18 17 16,18 18-16,-17-35 15,17 17-15,-36 0 16,36-17-16,-35 17 16,35 18-1,0-70 95</inkml:trace>
  <inkml:trace contextRef="#ctx0" brushRef="#br0" timeOffset="277744.8671">21378 16439 0,'18'0'172,"-18"-17"-109,0-18-32,0 17 16,35 18-32,-35-35 32,0 17-16</inkml:trace>
  <inkml:trace contextRef="#ctx0" brushRef="#br0" timeOffset="279272.8499">20144 15875 0,'0'53'281,"0"-18"-265,0 18-1,0 0 1,0 0 0,0-35-1,0 34 1,-18-16-16,18-19 15,0 19 1,0-1-16,-18-35 16,18 53-1,0-18-15,0-17 32,0 17-17,0-17 16,0 17 1,0-53 61,0-17-61</inkml:trace>
  <inkml:trace contextRef="#ctx0" brushRef="#br0" timeOffset="280024.5457">20249 15699 0,'-17'0'62,"17"17"-62,-35-17 16,35 18-16,-36-18 0,36 35 15,-35-35-15,35 18 16,-18-18-16,18 53 16,-35-53-16,35 53 15,-53 0 1,53-18 0,-35 18-1,35 0 1,0-36-1,0 19 1,-18-36 15,18-18 79</inkml:trace>
  <inkml:trace contextRef="#ctx0" brushRef="#br0" timeOffset="280670.8124">20197 15804 0,'35'0'47,"0"0"31,-35 36-62,35 17 0,-35-18-16,18-17 15,-18 17-15,35 0 16,-35-17-16,0 17 16,36 0-16,-36-17 0,0 35 31,0-18-31,0-53 187</inkml:trace>
  <inkml:trace contextRef="#ctx0" brushRef="#br0" timeOffset="282678.5448">13988 11536 0,'0'35'125,"0"0"-110,0-17-15,0 17 16,0-17-16,0 17 16,0 0-16,0-17 15,0 17-15,0-17 16,0 17-16,0 1 16,0-19-16,0 19 15,0-19-15,0 18 16,0 18-1,0-17 1,0-1 0,0-53 109,0 1-110,0-36 1</inkml:trace>
  <inkml:trace contextRef="#ctx0" brushRef="#br0" timeOffset="283875.5603">14076 11412 0,'0'18'31,"-35"0"-15,-1 17 15,36 0-31,-35-17 16,35 17-16,-18 0 15,18-17-15,-53 17 16,53 1-16,-35-36 16,35 52-16,-35-34 15,35 17 16,-18 1-15,18-54 93,36-17-93,-36-1 0,52 1-16,-52-18 15,36 18-15,-36 0 16,35-18 0,-35 18-1,0 17 16,18 18 48,17 0-48,-35 35 47,0 0-62,35 18-1,-35-17-15,35 17 16,-35-36-1,0 36 1,18-53-16,-18 53 16,0-35-1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2:53:34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5909 14305 0,'-18'0'125,"-17"0"-63,17 0 1,18 35-32,0 1 0,36-36 16,-19 0 0,-17-18-31,0-17-1,0 17 1,0-17 0,-35 35 46,17 0-31,18 17-31,-35 19 32,35-19-1,0 19-16,0-19 17,18-17-17,-1 0 17,19 0-1,-36-35 16,0 17-32,0-17 1,0 0 15,-18 35-31,0 0 31,-17 17 1,35 19-17,0-19 1,0 19 0,0-19 15,0 19-16,35-36 1,1 0 0,-19 0-1,-17-18 1,36 18 0,-36-18-16,0-35 15,0 36 1,0-36-1,-18 0 1,-17 18 0,-1 35-1,19 0 17,17 17-1,0 19-16,0-54 79,0 36-16,0-1-62</inkml:trace>
  <inkml:trace contextRef="#ctx0" brushRef="#br0" timeOffset="479.5658">7020 13847 0,'0'17'0</inkml:trace>
  <inkml:trace contextRef="#ctx0" brushRef="#br0" timeOffset="1656.3079">7250 14023 0,'0'-18'15,"-18"18"1,-17 0 47,-1 36-17,36 16-46,-35 1 16,35-17 0,0-1-1,0-17 17,18-18-1,17 0-16,-17 0 1,17 0-16,-17 0 31,17-36-15,-35 1 0,0 17-1,0-35 16,0 36-15,-35 17 15,-1 0 1,19 0-1,17 53-16,0-18 1,0-17 0,35 17-1,0-35 1,-17 0 0,17 0 15,-35-18-16,0 1 1,0-19 0,0 19-1,0-19 1,-18 36 0,18-35-16,-17 35 15,-18 0 1,-1 35 31,36 18-32,18-53 17,0 0-17,17 0 1</inkml:trace>
  <inkml:trace contextRef="#ctx0" brushRef="#br0" timeOffset="3301.4907">8484 12912 0,'0'53'109,"0"-18"-93,0-18-1,18 19 17,17-36-17,-35-18 1,35 18-1,-35-18 1,0-17 0,0 18-1,0-19 1,0 1 15,-17 35-31,-18 0 31,17 18 1,18 17-17,0-17 1,0 17 15,35-35 16,-17 0-31,-18-18-1,0 1 17,0-19-17,0 1 1,-35 70 62,35 18-62,0-18-1,17-35 16</inkml:trace>
  <inkml:trace contextRef="#ctx0" brushRef="#br0" timeOffset="5038.6712">9860 11783 0,'-35'0'78,"17"0"-62,18 17-1,-35 1 1,35 17 15,0 1-15,18-36-1,-1 17 1,18-17 15,1 0-15,-19 0-1,-17-35 17,0 17-17,0-17 17,-35 35 30,0 0-31,35 18-15,0 35 0,0 0-1,0-18-15,17-35 31,19 0-15,-19 0 0,-17-18-16,0-17 15,36 35 1,-36-18-16,0-17 16,0 17-1,-18-17 16,-17 35-15,17 0 15,-17 0 126</inkml:trace>
  <inkml:trace contextRef="#ctx0" brushRef="#br0" timeOffset="6876.1572">11130 8890 0,'-35'0'78,"17"0"-63,-17 0 17,35 35-17,0-17 1,0 17 15,0 18-15,18-35 15,-1-18-15,18 0 15,1 0 0,-36-36-15,0 1-1,-18 35 32,-17 0 0,35 18-31,0 35-1,-18-53 1,18 35-16,0 0 16,0 1-1,35-36 17,1 0-1,-36-18-31,0-35 15,17 35 1,-17-35 0,0 18 15,-35 35 16,35 18-32,0 17-15,0 18 16,0-18-16,0 18 16,18-35 15,17-18-15,-35-53 30,0 0-30,0 18 0</inkml:trace>
  <inkml:trace contextRef="#ctx0" brushRef="#br0" timeOffset="9185.9205">12435 11818 0,'0'18'78,"0"17"-62,0 0-1,0 1 32,18-36-47,-18-18 32,0 0-32,18 18 15,-18-35-15,0 0 16,0 17 15,-36 18 16,1 0-16,35 35-15,0 1 15,18-36-15,17 0-1,-17 0 17,-18-18-17,0-17 1,0 17-1,0-17 1,-36 35 31,36 17-31,-35 36-1,35-17-15,0-1 16,0 0 15,18-35-31,-1 0 31,-17-17-31,36-36 16,-36 35 0,0-17-16,0-18 15,0 35 1,-36 18 31,36 35-32,-35-35 1,35 18-16,18 17 31,35-35-15,-18 0-1,-35-35 32,-18 35-15,-17 18-17,35-1 16</inkml:trace>
  <inkml:trace contextRef="#ctx0" brushRef="#br0" timeOffset="10782.8789">13811 12030 0,'-17'0'47,"17"17"0,0 19-32,0-19 1,0 19 0,35-36 31,-17 0-32,-18-36 1,0 19-1,0-19 1,0 1 0,0 17-1,-36 18 1,1 0 15,35 36 0,0-19-15,0 19 0,0-1-1,18-35 1,17 0 15,-35-35 0,0-18-15,0 17 0,0 1-16,0 0 15,-18 35 1,-17 0 15,35 35-31,-18-35 16,18 53-16,0-35 15,0 17 1,36-35 47,-36-18-48,0 1 1,0 34 46,-18-17-62,18 36 16,0-1 0,35-35 15</inkml:trace>
  <inkml:trace contextRef="#ctx0" brushRef="#br0" timeOffset="12193.6792">15028 11871 0,'0'18'63,"0"17"-48,0-17 1,18-18 0,0 0 15,17 0-16,-35-36 32,0 1-31,-18 35 0,1 0 15,17 18 0,-36-18-31,36 35 16,0-17-1,0 17 1,0-18 15,18-17-31,0 0 31,17-35 1,-35-18-32,0 18 15,0 0 1,-18 35 31,18 17-32,-17 36 1,17-35 0,0 17-1,35-35 32,-35-35-31,53 0-16,-53-1 15,35 1-15,-35 0 16,35-1-16</inkml:trace>
  <inkml:trace contextRef="#ctx0" brushRef="#br0" timeOffset="13506.2219">16369 10672 0,'0'-36'15,"-18"36"95,18 18-95,-35-18 1,35 35-16,0-17 16,0 17 15,0-17-16,18-18 1,17 0 15,-35-36 1,0 1-17,-18 35 16,-17 0-15,17 0 0,-17 18-1,35 35 1,0-18 0,18-35-1,-18 35-15,35-35 16,0 0-1,-35-17 1,18 17 0,-18-36-16,0 1 15,0 17 1,0-17 15,0 53 0,0-1 1,0 19-32,0-19 15,18 19 1,17-36 0</inkml:trace>
  <inkml:trace contextRef="#ctx0" brushRef="#br0" timeOffset="16228.6839">17674 11889 0,'0'-18'31,"0"-17"1,0 17-1,0-17 0,0 52 47,0 1-62,0 17 15,35-35 0,1-17-15,-19-19 0,-17 19-1,0-19 1,0 19 15,-35 17 0,17 0 1,18 35-17,0-17 17,36-18-1,-19 0 0,-17-36-15,0 19-1,-35 17 48,53 0 15</inkml:trace>
  <inkml:trace contextRef="#ctx0" brushRef="#br0" timeOffset="17676.9978">18979 10213 0,'0'18'78,"-17"-18"-62,17 17-16,0 18 16,0-17-1,0 17 1,35-35 31,-17 0-32,-18-17 1,0-1 15,0-17-15,0 17 15,-36 18 32,36 35-48,0-17 1,18-18 31,-18-35 15,0 52 16,0 1-46,35-18 14</inkml:trace>
  <inkml:trace contextRef="#ctx0" brushRef="#br0" timeOffset="19613.8213">20249 7814 0,'-17'0'110,"17"18"-95,0 35 1,0-1-16,-18-52 15,18 18-15,0 17 47,35-35-31,1 0 0,-36-35-16,35-18 15,-35 0 1,0 18-1,0 0 1,0 17 0,-18 18 46,-17 0-46,35 53-1,0 0 1,0-18 0,0 0-1,18-35 1,17 0 15,0-17-15,-35-1-1,0-17 1,0 0 0,0 17-1,-35 18 17,0 35-17,35 1 1,-18-36-1,18 52-15,0-16 16,35-36 31,1-36-31,-36-16-1,17 52 1,-17-36-16,0 72 78</inkml:trace>
  <inkml:trace contextRef="#ctx0" brushRef="#br0" timeOffset="25692.9076">19897 8079 0,'-36'-36'141,"1"1"-110,0 17-31,17-17 15,18 0 1,-53 0-16,53 17 16,-35-35-16,35 0 15,-35 0-15,35 18 16,-36-18-16,36 18 16,0 17-16,-52-17 15,52-18-15,0 35 16,0-17-16,-36-18 15,36 18-15,0-36 16,0-17-16,0 0 0,0 0 16,0-18-1,0 18-15,0 17 0,0 18 16,0 0-16,0 0 16,0 18-16,0-18 15,0 0-15,18 18 16,-18-36-16,53 1 15,0-36-15,-18 0 16,0-17-16,18 34 16,-18 1-16,1 53 15,-19 0-15,19-1 16,-36 19-16,53-18 16,-53-1-16,52 1 15,-52 17-15,36-17 16,-1-18-16,0 18 0,1 0 15,-1 17-15,-17-17 16,17 35-16,-35-53 16,53 53-16,-18-36 31,-17 36-15,-18-17-16,53 17 15,-18-35-15,-18 35 16,19 0-16,-36-36 15,17 36-15</inkml:trace>
  <inkml:trace contextRef="#ctx0" brushRef="#br0" timeOffset="26213.5338">20338 5027 0,'0'18'140,"35"-18"-140,0 0 16,18 0 0,-53 35-1,53-35-15,-53 18 47,0 35-31,0-1-1,0-34 1,0 17 0,-18-35-1,18 18 1</inkml:trace>
  <inkml:trace contextRef="#ctx0" brushRef="#br0" timeOffset="27336.788">20832 4551 0,'35'0'15,"-35"17"32,0 19-31,0 17 0,0 0-16,0-1 15,0-16-15,0 17 16,0 0-16,0-18 15,0 18 1,0-18 0,0-70 109,0-18-110</inkml:trace>
  <inkml:trace contextRef="#ctx0" brushRef="#br0" timeOffset="28324.9709">20814 4621 0,'0'-35'16,"0"0"0,35 35-16,-35-18 15,53 18-15,-53-35 16,35 35-16,-35-18 15,53 18-15,0-35 16,-35 35 15,17 0 1,-35 53-32,0-18 15,0 0 1,0 18-16,0 0 15,-35-53 1,35 36-16,-35-1 16,-18-35-1,53 35-15,-53-35 16,35 0 0,18 18-16,-35-18 15,35 35 63,17-35-62,1 35 0,17 1-1,1-36 1,-36 53-16,17-53 15,19 0 17,-36-36 15,35 36-32,-35-53-15,0 18 16,17 35-1,-17-88 1,0 70-16,0 36 78,0 52-62,0-34-1,36-1-15,-36-17 16,0 17-16,35-35 16,-35 18-16,18 17 0,35-35 15,-1 0 1,-34 0 0,17-18 15,-35 1 0,0-19-15</inkml:trace>
  <inkml:trace contextRef="#ctx0" brushRef="#br0" timeOffset="28565.335">21167 4745 0,'0'-35'16,"17"35"0,1 0-1,-18-18-15,53 18 16,-36 0-1</inkml:trace>
  <inkml:trace contextRef="#ctx0" brushRef="#br0" timeOffset="28791.235">21114 4833 0,'17'0'31,"36"0"-15,-35 0-16,17 0 15,18-35-15,-18 35 16,-35-36-1</inkml:trace>
  <inkml:trace contextRef="#ctx0" brushRef="#br0" timeOffset="29397.2563">21396 4674 0,'18'0'31,"-18"36"-15,0-19-16,0 36 15,0 0-15,0 18 0,0 17 16,0-35-16,35 0 16,-35 0-16,0-18 15,0 0-15,0 0 16,0-17-1,0-53 48,0-36-47,0 54-16,0-36 15,0 0-15,0 0 16,0-18-16,0-17 0,0 17 15,35 19-15,-35 34 16,35 18-16,-35-53 16,18 53-16,-18-35 15,53 35-15,-18 0 16,-17-18-16,17 18 16,18 0-1,-18 18 1,-35 17-16,0 0 15,0-17-15,0 17 16,-17 0-16,-36 1 16,18-36-1,35 17 1,-36-17-16,-17 0 16,53 36-16,-53-36 15</inkml:trace>
  <inkml:trace contextRef="#ctx0" brushRef="#br0" timeOffset="30433.4569">21766 4657 0,'0'0'16,"0"35"15,0 18-15,0-18 0,0 0-16,0-17 15,0 53 1,0-36-1,0-17 1,0-71 31,0 17-31,0 1-16,0 0 15,0-1-15,36 19 16,-36-18-16,35-1 15,-17 1 1,17 35 0,0 0-1,-17 0 17,-18 18-1,0 17-16,0-17 17,-36-18-32,1 35 15,18 0 1,17-17 0,-36-18-1,36 35-15,0 0 16,0-17-1,18 17 1,0-35 0,17 0-1,-35 36-15,35-36 16,-17 0 0,17-18-1,-35-17 1,18 35-16,-18-18 15,0-17-15,0-18 16,0 17 0,0 72 77,0 17-77,0-36-16,35-17 16,-35 36-16,35-36 15,1 0 1,16 0 0,-16 0-1,-19 0 1,-17-18-1,0 0 1</inkml:trace>
  <inkml:trace contextRef="#ctx0" brushRef="#br0" timeOffset="30657.8614">22049 4692 0,'17'0'47,"-17"-35"-47,53 35 16,-35 0-16,35 0 16</inkml:trace>
  <inkml:trace contextRef="#ctx0" brushRef="#br0" timeOffset="30850.3562">22013 4798 0,'36'0'31,"17"0"-15,17-18 0,-35 18-16,18 0 15</inkml:trace>
  <inkml:trace contextRef="#ctx0" brushRef="#br0" timeOffset="31421.9206">22525 4727 0,'0'-17'0,"-35"17"31,-1 0-15,-17 0 0,0 0-1,53 35-15,-17-35 16,17 35-1,0-17 1,17-18 15,36 0-31,0 0 16,-17 0 0,-1 0-1,0 0-15,-35 53 16,35-53-16,-35 35 15,0-17 1,0 17 0,-35 0-1,0-17 1,-18-18 0,53 35-16,-53-35 15,35 0 1,18-18-1</inkml:trace>
  <inkml:trace contextRef="#ctx0" brushRef="#br0" timeOffset="31806.1054">22754 4674 0,'0'18'31,"0"17"-15,0 36 0,0-36-1,0-17-15,0 35 16,0-18-1,35-17 17,-17-18-17,17 0 1,1 0 0,-36-36 30</inkml:trace>
  <inkml:trace contextRef="#ctx0" brushRef="#br0" timeOffset="32046.464">22807 4762 0,'0'-35'63,"35"35"-48,1 0 17,-72 18-1</inkml:trace>
  <inkml:trace contextRef="#ctx0" brushRef="#br0" timeOffset="32265.8794">22754 4868 0,'35'0'62,"-17"0"-46,17-17 0,1 17-1,-19 0 1,19 0 15,-36 17-31</inkml:trace>
  <inkml:trace contextRef="#ctx0" brushRef="#br0" timeOffset="32676.8503">22966 4957 0,'17'-18'78,"-17"-17"-62,0-1 0,36 36-16,-36-35 15,35 35 17,-17 18-17,-18 52 1,35-52-1,-35 35 1,35-53-16,-17 0 31,35-18-15,-53-17 0,35-36-1,-35 36 1,0 0-16,0 17 15,0-35-15,35 0 16</inkml:trace>
  <inkml:trace contextRef="#ctx0" brushRef="#br0" timeOffset="32982.1364">23407 4427 0,'0'18'63,"0"0"-63,0 35 15,0-18-15,0 35 16,0 1-16,0-18 16,0 0-16,0 0 15,0 0-15,0-18 0,0 0 16,0 0-16,35-35 15,-35 36-15,0-1 16</inkml:trace>
  <inkml:trace contextRef="#ctx0" brushRef="#br0" timeOffset="33230.4827">23389 4815 0,'18'-35'31,"17"35"-15,0 0-1,18 0 1,0 0 0,-35 0-1</inkml:trace>
  <inkml:trace contextRef="#ctx0" brushRef="#br0" timeOffset="33628.4069">23707 4992 0,'0'-18'16,"0"-17"-1,0 0 1,0-18-1,35 17 1,0-34 0,-35 52-16,35-17 15,1 88 48,-36 17-48,0-34-15,0-19 16,0 19-16,0-19 16,0 36-1,0-18 1,-36-35 15</inkml:trace>
  <inkml:trace contextRef="#ctx0" brushRef="#br0" timeOffset="33829.8748">23724 4921 0,'0'-35'16,"36"35"46,-36 18-46,52-18-16,-16 0 15,-1 0 1,18 0 0,-53-18-16</inkml:trace>
  <inkml:trace contextRef="#ctx0" brushRef="#br0" timeOffset="35284.933">20779 5609 0,'0'18'62,"-18"17"-46,18 0-16,0 1 15,0-1-15,0-17 16,0 17-16,0 0 16,18-17-16,17 17 15,0-35 1,0-18-1,1-52 1,-36 52 0,0-17-16,35 0 15,-35-1-15,0 1 16,0 17-16,0-17 16,0 0-1</inkml:trace>
  <inkml:trace contextRef="#ctx0" brushRef="#br0" timeOffset="36417.4173">21078 5927 0,'0'-36'32,"0"1"-17,0-18 1,0 18-16,36 17 15,-36-17 1,0 0-16,17 35 0,-17-18 16,36 18-1,-1 71 17,-35-36-17,0 0-15,0-17 16,35 17-16,-35 18 15,0-35 17,0-71 30,35-18-46,-35 36-16,0 17 15,36-17-15,-36 0 16,17 35-16,19 0 31,-36 17-15,35 54 0,-35-36-1,0-17-15,0 35 16,0-36-1,0-34 64,35-19-64,-35-16 1,18 16-16,-18 1 15,53 35 1,-18 0 0,-35 71 15,0-36-31,0-18 16,0 19-16,0-1 15,0-53 48,0-17-48,18 35-15,-18-53 16,0 18-16,35 0 16,-35-1-16,35 1 0,-35 0 15,18 35-15,-18-18 16,35 18-1,-35 35 1,0 1 0,0 17-16,0 0 15,0-18-15,35 0 16,-35 18 0</inkml:trace>
  <inkml:trace contextRef="#ctx0" brushRef="#br0" timeOffset="36628.854">21608 5874 0,'0'-36'16,"17"36"15,19 0-15,16 0-1,1 0 1,-17 0-16,-1 0 16,-17 0-16,17 0 15</inkml:trace>
  <inkml:trace contextRef="#ctx0" brushRef="#br0" timeOffset="37888.0039">22119 5874 0,'0'-18'62,"0"-17"-46,0-18 0,0 35-16,0-17 15,0 17-15,0-17 16,35 35-16,-35-53 16,18 53-16,17 18 46,-35 35-46,0-36 0,0 36 16,0-17-16,0-19 16,36-17-1,-36 53-15,0-35 32,0-54 14,0 1-30,0-35 0,35 34-1,-35 1-15,18 35 0,-18-18 16,35 18 15,-35 36 0,0-1-31,0-17 16,35 17-16,-35 0 16,0-17-16,18-18 15,-18 35-15,35-35 47,-35-35-16,0 0-15,0-1 0,0-34-1,18 70-15,-18-36 16,0 54 31,0 35-32,0-35-15,0 17 16,35 0-16,-35-17 16,0 17-16,35-35 15,-17 0 1,35-18 15,-53-52-15,35 52-16,-35-35 15,0 18-15,35 0 16,-35 52 47,0 19-63,0-19 0,0 19 15,0-1-15,0-17 16,0 17-1,18-35-15,-18 17 16,35-17-16,1 0 16,-19 0-1,18 0 1,-35-35 15</inkml:trace>
  <inkml:trace contextRef="#ctx0" brushRef="#br0" timeOffset="38122.3829">22631 5574 0,'0'-35'46,"53"35"-30,-18 0 0,-35-36-16,35 36 15,-35 18 17</inkml:trace>
  <inkml:trace contextRef="#ctx0" brushRef="#br0" timeOffset="38549.5755">22631 5680 0,'17'0'47,"19"-18"-31,17 18-1,-18-35 1,-18 35 0,19 0-16,-36-18 15,35 18-15,-17 0 32,17 0-32,18 18 15,-36 35 1,19-18-1,-36 18 1,0 0 0,0-18-1,0 0 17,-36-35-32,-16 0 15,16 0 1,1 0-1</inkml:trace>
  <inkml:trace contextRef="#ctx0" brushRef="#br0" timeOffset="40099.4914">23230 5821 0,'0'-35'31,"0"-1"-15,0 1 0,0 0-1,36-18-15,-19 35 16,19 18-1,-36 35 32,0-17-31,0 17-16,0 18 16,0-17-1,0-1-15,0-18 16,0-34 46,0-36-46,0 35 0,53-17-1,-53 0-15,35-1 0,0-16 16,-17 52 31,-18 17-47,0 36 15,0-18 1,0 1-16,0-1 16,0-17-16,0 17 0,0-18 31,35-69 31,-35 16-46,0 19-16,35-19 16,-35 1-16,36 17 15,-19-17 1,-17 70 15,0 1-15,0-19-1,0 19-15,0-19 0,0 19 16,0-1 0,0-18-1,35-17 16,-35-17 1,36-36-17,-36 18-15,35-54 16,-35 54-16,35 18 16,1-36-1,-36 106 48,0-18-63,0 0 15,0 0-15,0-17 16,17 17-16,-17 18 16,0-18-1,0-52 48,0-36-48,35 0 1,-35 35-16,36-17 16,-36 0-16,35 17 15,-35-17-15,35 0 16,-17 17-1,17 18 17,-35 18-17,0 35-15,0 17 16,0-52-16,0 17 16,0-17-16,0 17 0,0 18 31,0-36-16,-17-17 32</inkml:trace>
  <inkml:trace contextRef="#ctx0" brushRef="#br0" timeOffset="40303.1991">23901 5750 0,'17'0'63,"1"0"-48,35 0 1,-35 0-16,17 0 15,0 0-15,-17 0 16</inkml:trace>
  <inkml:trace contextRef="#ctx0" brushRef="#br0" timeOffset="41929.7807">21308 6438 0,'0'53'16,"0"0"-1,-36-53-15,36 35 16,0 1-16,0-1 16,0-18-16,0 19 15,18-36-15,-18 53 16,35-18-1,1-35 1,17 0 0,0-18-1,-18-17 1,-35 0-16,0-1 16,0 19-16,0-18 15,0 17-15,0-123 16,0 106-1,0-1-15,0 1 16,-35 35-16,-1 0 16,19 0-1,-19 18 1,36 17-16,-53 18 16,53 0-16,-35 0 15,35 0-15,0-36 16,0 18-16,0 18 15,18-53 1</inkml:trace>
  <inkml:trace contextRef="#ctx0" brushRef="#br0" timeOffset="42217.0118">21643 6509 0,'0'17'15,"0"1"1,0 17-16,0 1 16,0-19-16,0 18 15,0-17-15,0 17 16,0 1-1</inkml:trace>
  <inkml:trace contextRef="#ctx0" brushRef="#br0" timeOffset="42791.7518">21625 6544 0,'0'0'0,"0"-35"16,0-1-1,18 36-15,-18-17 16,35 17 0,0-35-1,18 35 1,-35 0-1,-18 17-15,35 1 16,-35 35 0,0-18-16,-17-17 15,-19 17 1,1-35 0,53 0 62,17-35-63,18 35 1,0 17 0,-53 1-1,0 17 1,0 18-1,-35-35 1,-18-18 0,35 35-16,-35-35 15,18 0 1,17 0 15,18-53-31,0 18 31</inkml:trace>
  <inkml:trace contextRef="#ctx0" brushRef="#br0" timeOffset="43731.5574">22137 6473 0,'0'-35'16,"-35"35"15,17 0-16,18 35-15,-35-35 16,35 36-16,0-19 16,0 19 15,35-36-15,-35 17-1,35-17-15,18 36 16,0-36-1,0 35 1,-35-35 0,-18 35-1,0-17 1,-53 17 0,17-35-16,19 0 15,17 35-15,-53-35 16,18 0-1,17 0 1,18-17 47,35-1-32,0 18-31,1 0 15,-1 0 1,-35-35-16,53 35 16,-18-36-1,0 36 1,-35-52-16,0 34 31,36-17-15,-36 70 46,-18-35-46,18 18 0,0 34-16,0 1 15,18-35 1,17-18-1,0 0 1,1 0 0,-19 0-1</inkml:trace>
  <inkml:trace contextRef="#ctx0" brushRef="#br0" timeOffset="43985.8808">22401 6579 0,'0'-35'31,"18"35"-16,17-35 1,18 35 0,-18 0-1</inkml:trace>
  <inkml:trace contextRef="#ctx0" brushRef="#br0" timeOffset="44729.364">22384 6650 0,'17'0'31,"1"0"-31,-18-18 16,35 18-1,1 0-15,-19 0 32,-17 35-32,0-17 15,35-18 1,-35 53-16,0-18 16,0-17 15,0-53 47,36-18-78,-1 0 16,0 0-1,1 35 1,-1 18-1,-17 0 1,17 0 0,0 0 15,-35 36-15,-35-36 15,35 35-31,-53-35 15,35 0 1,18 17 0,-35-17-1,35 36 1,0-19 15,0 19 0,18-36-31,17 0 16,0 0 0,18 0-1</inkml:trace>
  <inkml:trace contextRef="#ctx0" brushRef="#br0" timeOffset="45108.9597">22931 6491 0,'0'18'47,"0"-1"-47,0 19 16,0-19-16,0 19 15,0-1-15,0 0 16,0 18 0,0-35-1,17-18-15,18 0 32,-17 0-17,-18-53 1,0 35-16,35-17 15,-35 0-15,0-1 0,36 1 16,-36-18 0,35 18-16</inkml:trace>
  <inkml:trace contextRef="#ctx0" brushRef="#br0" timeOffset="45499.8533">23107 6703 0,'18'0'15,"-18"-53"-15,0 0 16,35 35 0,-35-17-16,0 0 15,53-1 1,-18 19-16,-17 17 47,-18 17-47,0 36 15,0-17-15,35-19 16,-35 19 0,0 16-16,0-34 15,35-18 1</inkml:trace>
  <inkml:trace contextRef="#ctx0" brushRef="#br0" timeOffset="45726.0051">23195 6685 0,'35'0'78,"1"0"-62,-1 0 0,18 0-1,-35 0 1</inkml:trace>
  <inkml:trace contextRef="#ctx0" brushRef="#br0" timeOffset="46354.3226">23442 6615 0,'0'-18'16,"-18"18"31,1 0-16,17 35-15,0 0-1,53-35 32,0 18-31,-53 17 0,17-35-16,-17 53 0,0-17 15,0 17 1,0-18-1,-35-35 1,35-35 47,18-18-48,-18 35 1,35-17-16,-35-18 15,35 17-15,0 1 16,1 18-16,-1-19 16,-17 36-16,-18-53 0,35 53 15,0 0 1,-35 36 0,0 34-1,0-52 1,0 35-1,0 0 1,0-36 0</inkml:trace>
  <inkml:trace contextRef="#ctx0" brushRef="#br0" timeOffset="46947.1565">23707 6738 0,'35'0'63,"0"0"-48,-17 0 1,17 0 0,-35 35-16,35-17 31,-17-18 0,17 0-15,-17 0 15,-18-35-31,0-1 16,0 1-1,0 0-15,0 0 16,0-1-16,0 1 16,0 17-16,-53-35 15,-18 18 1,36 35-16,0 0 15,17 0-15,-17 0 16,70 0 31,1 18-31,34-18-1,-17 0-15,-18 17 16,18-17-16,0 0 15,-18 0-15,18 0 16,-17 0-16,-19 0 0,19 0 16</inkml:trace>
  <inkml:trace contextRef="#ctx0" brushRef="#br0" timeOffset="63031.1812">10001 4480 0,'0'18'172,"-17"-18"-156,17 18 0,0 34-16,-36 1 15,36 0 1,0-17-1,0 16 1,0 1 0,0-17-1,0 17 1,0 0 0,0-36-1,0 18 1,18 1-1,0-19 1,-18 19-16,53-36 16,-53 35-16,35-35 15,-18 0 1,36 0 0,0-18-1,-17-17 1,-1-18-1,-35 18-15,53 17 16,-53-17-16,35 0 16,-35-18-1,35 35-15,-35-17 16,0-1-16,0 19 0,0-18 16,0-1-1,0 1-15,0-18 0,0 35 16,0-34-16,-17 16 15,17 1-15,-36 0 16,36-18-16,-35 18 16,35 17-16,-35 18 15,35-35-15,-53 35 16,0 0 0,18 0-1,35 35-15,-53 0 16,53 0-16,-53 54 15,53-1-15,0 0 0,-35 0 16,35-17 0,0 17-16,0-17 0,0-19 15,0-34-15,0 17 16,35-35-16,-35 36 16,35-36-16,-17 0 15,17 0 1</inkml:trace>
  <inkml:trace contextRef="#ctx0" brushRef="#br0" timeOffset="64092.5236">10195 4780 0,'0'18'47,"0"17"-32,0-17-15,36 17 16,-36 18-16,0 0 15,35-36-15,-35 19 16,17-1-16,19 0 16,-1-35-1,-17 0 1,17 0 0,-35-17-16,35 17 15,-35-53-15,0 35 16,0-17-16,0 0 15,18 17-15,-18-35 16,0 0-16,0 18 16,0-1-16,0 1 0,0 18 31,0 87 16,0-17-47,0 0 15,0-18-15,0 18 16,0 0-16,0-35 16,0 17-16,35-35 15,-35 53-15,53-53 16,-18 0 15,-35-18-31,36-35 16,-36 36-1,0-19-15,0 1 0,0 18 16,0-36-16,0 35 16,0-17-16,35-1 15,-35 19 1,0 34 15,0 36-31,0 0 16,0-17-16,0 16 15,0-34-15,35 17 16,-35 1 0,18-36-16,17 0 15,-35-18 1,35-35 0,-35 35-1,0-17 1,0 0-16,0 0 15,36-1-15,-36 19 16,0-19-16,17 36 0,-17-35 16,36 35 15,-36 35-31,0 1 16,0-19-16,0 19 15,35-1-15,-35-17 16,17 17-16,-17 0 15,36 0 1,-36 1 0</inkml:trace>
  <inkml:trace contextRef="#ctx0" brushRef="#br0" timeOffset="64295.9925">10795 4992 0,'35'-35'47,"18"35"-32,0 0 1,0 0-1</inkml:trace>
  <inkml:trace contextRef="#ctx0" brushRef="#br0" timeOffset="64677.6835">11042 5027 0,'18'0'47,"-18"-35"-32,0 17-15,0-17 16,0 0-16,35 17 16,-35-17-16,0-1 15,0 1-15,35 35 16,0 53 15,-35-18-15,0 1-16,36-1 15,-36-17-15,17 17 16,19 18 0,-1-53-1,-35-18 1,35-52 0,-35 52-1,0-17-15,0-18 16,0 0-16,0-18 15,0-17-15</inkml:trace>
  <inkml:trace contextRef="#ctx0" brushRef="#br0" timeOffset="64948.6106">11430 3757 0,'0'18'47,"35"35"-47,-35 35 0,0 18 16,0 52-16,0-16 15,0 16-15,0-17 16,0-17-16,0-36 16,0 0-16,0-17 15,0-36-15,0 0 16,36 18-1</inkml:trace>
  <inkml:trace contextRef="#ctx0" brushRef="#br0" timeOffset="65310.4886">11430 4833 0,'18'-35'15,"17"35"1,-35-36 0,70 36-16,-34 0 15,-19 0-15,19 0 16,-19 0-16,19 0 15,-36 36 1,35-36-16,-35 53 16,0-36-16,0 36 15,17 0 1,-17-35 0,0 17-1,0-17 16</inkml:trace>
  <inkml:trace contextRef="#ctx0" brushRef="#br0" timeOffset="65720.7647">11942 3775 0,'0'0'0,"0"53"47,0 17-31,0 18-16,0 18 15,0 53-15,0-36 16,0-34-16,0-19 0,0-17 16,0 18-16,0-18 15,0-36-15,0 18 16,0 18 0,0-35-1</inkml:trace>
  <inkml:trace contextRef="#ctx0" brushRef="#br0" timeOffset="65963.9505">11836 4551 0,'35'0'31,"-17"0"-16,35 0-15,-1 0 0,-34 0 16,17 0 0,1 0-16,-19 0 15</inkml:trace>
  <inkml:trace contextRef="#ctx0" brushRef="#br0" timeOffset="66350.8863">12100 4886 0,'36'0'32,"-36"-35"-32,0-36 15,35 53 1,-35-17-16,0 0 15,0 17-15,0-17 16,17 0-16,19 35 47,-36 17-31,0 19-16,0-19 15,0 19-15,35 16 16,-35-34-16,0 17 15,35 1-15,-35-19 16,18-17-16,-18 36 0</inkml:trace>
  <inkml:trace contextRef="#ctx0" brushRef="#br0" timeOffset="66556.6188">12136 4798 0,'35'0'31,"0"0"-15,18 0-1,-18 0 1,18-18-1,0-35 1</inkml:trace>
  <inkml:trace contextRef="#ctx0" brushRef="#br0" timeOffset="66891.4804">12594 3898 0,'0'0'0,"0"35"47,0 18-47,0 36 16,0 16-16,0 1 16,0-18-16,0-35 15,0 71-15,0-71 16,0 17-16,0 1 15,0-18-15,0 0 16,0 0-16,0-18 16,0-17-16,0 17 15,0-70 32</inkml:trace>
  <inkml:trace contextRef="#ctx0" brushRef="#br0" timeOffset="67272.9662">12559 4692 0,'0'0'0,"53"-18"62,-18 18-62,36 0 31,-18-35-15,-18 35-16,-18 0 47,-17 35-16,0 18-15,0-35-16,36-18 15,-36 53-15,0 0 16,17-53-16,-17 17 16,0 19-1</inkml:trace>
  <inkml:trace contextRef="#ctx0" brushRef="#br0" timeOffset="67648.9589">12982 4639 0,'0'0'0,"0"35"47,0-17-47,0 17 16,35-17-16,-35 17 15,36 36 1,-36-18 0,17-53-16,19-18 46,-36-17-30,0 17-16,35-17 16,-35-1-16,0 19 15,0-18-15,18-1 16,-18 1-16,0 0 16,53 35-16,-53-18 0</inkml:trace>
  <inkml:trace contextRef="#ctx0" brushRef="#br0" timeOffset="68091.3953">13212 4939 0,'35'0'0,"0"-18"16,-35-17 0,18 0-1,-18-1-15,35 19 16,-35-36-16,35 18 16,-35 17-16,36-17 15,-36-1 1,17 36-1,18 0 17,-35 18-17,0 0-15,36 52 16,-36-35 0,0 18-16,35-17 15,-35-1-15,0-17 16,0 17-16,0-17 15,0 17 1</inkml:trace>
  <inkml:trace contextRef="#ctx0" brushRef="#br0" timeOffset="68343.2771">13423 4851 0,'18'0'47,"-1"0"-31,36 0-1,-17 0 1,-19 0 0,19 0-1</inkml:trace>
  <inkml:trace contextRef="#ctx0" brushRef="#br0" timeOffset="68975.5209">13847 4674 0</inkml:trace>
  <inkml:trace contextRef="#ctx0" brushRef="#br0" timeOffset="69543.3532">13847 4639 0,'-18'0'93,"36"0"220,-18-35-313</inkml:trace>
  <inkml:trace contextRef="#ctx0" brushRef="#br0" timeOffset="70110.0875">14111 4498 0,'-35'0'62,"35"70"-62,-53-17 16,53 0-16,-71 0 16,36-35-16,35 17 15,-35 0-15,35 18 16,-35-53 0,35 18-16,17-36 93,-17 1-77</inkml:trace>
  <inkml:trace contextRef="#ctx0" brushRef="#br0" timeOffset="70521.9839">13882 4551 0,'35'0'46,"-35"70"-46,53-34 16,-53-19-16,53 19 16,-53-1-16,35 0 15,-35-17-15,53 17 16,-18 18 0,-35-18-1,36-35 1,-36-17 93</inkml:trace>
  <inkml:trace contextRef="#ctx0" brushRef="#br0" timeOffset="72129.3256">14517 4392 0,'-35'18'16,"35"52"0,0-34-16,0-1 15,0 35-15,0-17 16,35 0-16,0-18 15,0 18-15,1-53 16,-19 53-16,19-53 16,-1 0-16,-18 0 15,19 0-15,-1-17 16,0-19-16,1 1 16,-1 0-16,-35-18 15,35 0-15,-35 18 16,0-53-16,0-36 15,0 1-15,0-1 0,-18 1 16,-34-1 0,52 1-16,-53 52 0,53 18 15,-36 53-15,36-35 16,-35 35-16,-18 0 16,18 35-1,0 36-15,-1 35 16,-17 17-16,53 18 15,-52 18-15,52 17 16,0-17-16,0-35 16,0-72-16,0 1 15,0-17-15,17-36 0,-17 17 16,53-17-16,0 0 16</inkml:trace>
  <inkml:trace contextRef="#ctx0" brushRef="#br0" timeOffset="73095.8251">14623 4551 0,'0'17'16,"0"1"-16,35 17 15,-35 18 1,53 0-16,-18-35 0,0 35 16,-17 0-16,17-18 15,1-17-15,-1 17 16,0-35 0,0 35-16,1-35 15,-36-17 1,35-19-1,-35 1-15,0 0 16,0 17-16,0-35 16,0 18-16,0-18 15,0 0-15,0 35 16,-18 18-16,18 36 47,0-1-32,0 18-15,0-18 16,0-17-16,0 17 16,18 0-16,-18-17 15,18-18-15,-18 35 16,35-35-16,18 0 31,-53-17-31,0-19 16,17 1-1,-17 0-15,0 17 0,0-17 16,0-18-16,0 18 16,0-18-16,0 17 15,0 54 17,0 35-17,0-35-15,0 17 16,0 0-16,36-17 15,-1 35 1,18-18 0,-18-35 46,-35-35-62,0-1 16,0 1-1,0 0-15,0 17 16,18-17-16,-18 0 16,0 17-16,35-17 15,0 0 1,-35 52 0,36 36-1,-36-18-15,0 18 16,0 0-16,35-18 15,-35 1-15,0-1 0,0-17 16,18-18-16,-18 35 16</inkml:trace>
  <inkml:trace contextRef="#ctx0" brushRef="#br0" timeOffset="73312.2466">15434 4780 0,'-18'0'0,"71"0"62,-35 0-62,35 0 16,-53 18-1,35-18-15,0 35 16</inkml:trace>
  <inkml:trace contextRef="#ctx0" brushRef="#br0" timeOffset="73656.3272">15628 4851 0,'35'0'31,"-35"-53"-31,36 0 16,-36 35 0,17 18-16,-17-53 0,36 0 15,-36 89 32,35-1-47,-35-17 16,0 17-16,0 0 15,35-17-15,-17-18 16,-18 35 0,35-35-16,0 0 15,-35-18-15,18 18 16,-18-35-16,0-35 16,0 34-1,0 19-15,35-36 16,-35-18-16</inkml:trace>
  <inkml:trace contextRef="#ctx0" brushRef="#br0" timeOffset="73933.1044">16122 3986 0,'0'36'47,"0"17"-47,0-1 0,0 37 16,0 34-16,0-35 15,0 36-15,0-1 16,0-35-16,0-35 16,0-35-16,0 35 15,18-53 1</inkml:trace>
  <inkml:trace contextRef="#ctx0" brushRef="#br0" timeOffset="74326.6586">16087 4674 0,'0'-17'16,"17"17"0,19 0-1,16 0 1,-34 0 0,17 0-1,-17 0 1,17 0-1,1 0 17,-1 35-17,-35 18 1,0 17 0,0-52-1,0 35 1,0-35-1,18-18 17</inkml:trace>
  <inkml:trace contextRef="#ctx0" brushRef="#br0" timeOffset="75145.3208">16686 3898 0,'36'0'0,"-36"-17"15,0 69 32,0-16-31,0 34-16,0 18 15,0 1-15,0-1 16,35 18-16,-35-18 16,0 0-16,0-17 15,35-1-15,-35 1 16,0-36-16,0 0 15,0 1-15,0-19 16,0-34 47,-35-36-48,35 17-15</inkml:trace>
  <inkml:trace contextRef="#ctx0" brushRef="#br0" timeOffset="75352.4835">16651 4568 0,'18'0'31,"17"0"-31,-17 0 16,17 0-16,-17 0 16,17 0-16,0 18 15</inkml:trace>
  <inkml:trace contextRef="#ctx0" brushRef="#br0" timeOffset="75733.3986">16863 4904 0,'0'-18'32,"35"-17"-17,-35 17-15,0-17 16,35-1-16,-35 19 15,0-18-15,36-1 16,-1-17 0,0 36-1,0 17 17,-35 70-17,0-34-15,18 16 16,-18-16-16,0 17 15,0-36-15,35 19 0,-35-1 16,0-17 0,-17-18 15</inkml:trace>
  <inkml:trace contextRef="#ctx0" brushRef="#br0" timeOffset="75936.2409">16933 4833 0,'18'0'63,"35"0"-48,-18 0 1,-17-18-1,17 18-15,18 0 16,-53-53-16</inkml:trace>
  <inkml:trace contextRef="#ctx0" brushRef="#br0" timeOffset="76308.9032">17321 4145 0,'0'53'62,"36"-18"-62,-36 36 16,0 17-16,0 0 15,0 0-15,0 18 16,0-18-16,0-17 16,0-18-16,0 18 15,-18-36-15,18 0 16,-18-35 62</inkml:trace>
  <inkml:trace contextRef="#ctx0" brushRef="#br0" timeOffset="76528.1701">17233 4833 0,'0'-35'16,"18"35"15,52 0-15,-34-36-16,-19 36 16,54 0-1,-36 0 1,-35-17-16</inkml:trace>
  <inkml:trace contextRef="#ctx0" brushRef="#br0" timeOffset="76741.7409">17533 4745 0,'18'0'32,"-18"53"-17,0 0-15,35-36 16,-35 54-1,0-36 1,0-17-16,35-18 47</inkml:trace>
  <inkml:trace contextRef="#ctx0" brushRef="#br0" timeOffset="77293.3557">17692 4745 0,'17'35'63,"-17"-17"-63,0 17 15,0-17-15,0 17 16,36 0-16,-36-17 16,0 17-1,17-35 1,19-17 15,-36-1-31,35 18 0,-35-53 16,0 0-16,18 35 15,-18-35-15,0 1 16,35-1-16,-35 35 16,0-17-16,35 35 15,-35-18-15</inkml:trace>
  <inkml:trace contextRef="#ctx0" brushRef="#br0" timeOffset="77644.758">17956 4921 0,'0'-35'32,"18"17"-17,-18-52 1,35 34-16,-35 1 16,53 18-16,-18-19 15,-35 1-15,36 35 16,-36-18-16,35 18 15,0 36 1,-35-1 0,0-17-16,0 34 15,0-34-15,0 17 16,0 18-16,0-35 16,0 17-16,0 1 15</inkml:trace>
  <inkml:trace contextRef="#ctx0" brushRef="#br0" timeOffset="77857.4275">18027 4851 0,'35'0'46,"0"0"-46,-17 0 16,53 0 0,-36 0-16,0 0 15</inkml:trace>
  <inkml:trace contextRef="#ctx0" brushRef="#br0" timeOffset="80632.9584">14587 5098 0,'0'-18'31,"0"53"141,0-17-172,0 17 16,0 0-1,-35-35 1,35 18-16,0 17 15,0-17 17,0 17-17,0 18 1,-18-53-16,18 18 16,0 17-16,0-17 15,0 17 1,0 0-1,0-17 1,0 17 0,0-17-1,0 17 1,0 0 0,0-17-1,0 17 16,36-35-31,-36 18 16,17-18 0,-17 53-1,36-18 1,-1 0 0,-35-17 15,35-18-31,-35 35 15,18-35 1,17 36 15,0-36-15,-17 0 0,17 17-1,1-17 16,-19 0-15,18 0 15,-35-35 16</inkml:trace>
  <inkml:trace contextRef="#ctx0" brushRef="#br0" timeOffset="81133.1174">14870 5803 0,'0'-35'0,"17"35"94,18 18-79,1 17 1,-19-18 0,19 19-1,-1-1 1,-35 0-1,18-35 1,-18 18 93,-36 17-77,19-35-17,-19 35 1,1-35 0</inkml:trace>
  <inkml:trace contextRef="#ctx0" brushRef="#br0" timeOffset="82933.6693">15381 5662 0,'-35'0'32,"0"18"-17,35 17 1,-36-35-16,36 35 16,0-17-1,-17 17-15,17 18 16,0-18-1,0-17-15,0 17 0,0 1 16,0-19-16,17-17 16,-17 53-16,53-53 15,-35 0-15,-18 18 16,70-18-16,-34 0 16,17 0-1,-36 0-15,18-36 16,-35 1-1,0 18 1</inkml:trace>
  <inkml:trace contextRef="#ctx0" brushRef="#br0" timeOffset="83603.6589">15434 5838 0,'0'-35'31,"53"35"-15,-53-35-16,35 35 16,-35 18 30,0 17-30,0-18-16,0 19 0,0-19 16,0 19-16,0 34 15,35-70 1,-35 18-16,36-18 16,-36 35-1,17-35 1,36 0-1,-17-18 1,-36 1 0,17 17-1,-17-35-15,0-18 16,0 17 0,0 1-1,0 70 32,0 18-31,0 0-1,0-18 1,36-35-16,-36 36 16,52-36-16,-52 35 15,36-35-15,17 0 16,-18 0-1,0 0-15,-35-18 16,35 18-16,-35-17 16,0-19-16,0 1 15,-35 35 1</inkml:trace>
  <inkml:trace contextRef="#ctx0" brushRef="#br0" timeOffset="83810.6112">15769 5821 0,'35'-18'47,"-17"18"-47,17 0 15,18-35 1,-35 35-1</inkml:trace>
  <inkml:trace contextRef="#ctx0" brushRef="#br0" timeOffset="84836.7539">15787 5980 0,'0'0'15,"17"0"17,19 0-17,-36-36 1,35 36-16,-35-17 16,18 17-16,-18-36 15,35 36-15,-35-35 16,18 35-16,-18-18 15,35 54 32,-35 17-15,35-53-32,-35 35 0,18-35 15,-18 53-15,0-18 16,0-17 15,0-71 32,0 18-63,0 17 15,0-17-15,0 17 0,0-17 16,0-1-1,53 19-15,-18-18 16,18 35 0,-36 0-16,19 0 15,-19 0-15,19 0 16,-36 17 0,0 18-1,0 1 1,-18-36-1,18 17 1,-18-17-16,-17 0 16,17 0-1,18 53 1,-35-53-16,35 53 16,0-35-1,0 17 1,18-35-1,-18 18-15,35-18 16,0 35 0,1-35-1,-19 0 1,19-18 0,-36 1-1,0-36 1,35 18-16,-35 17 0,0-17 15,0 17 1,0-17-16,18 35 0,-18-53 16,0 35-1,35 18-15,0 0 47,-35 35-47,0 1 16,35-19-16,-35 19 15,0-1-15,36 0 16,-36 0 0</inkml:trace>
  <inkml:trace contextRef="#ctx0" brushRef="#br0" timeOffset="85325.4892">16387 5997 0,'52'0'47,"-16"0"-32,-19 0-15,19-35 0,17-18 31,-53 18-31,52 17 0,-52-17 16,36 0-16,-36 17 16,0-35-16,17 0 15,-17-17-15,0 17 16,36 0-16,-36 17 16,0 54 30,-18 35-46,18-18 16,0 36-16,-35-1 16,35 1-16,0-18 15,0 17-15,0 1 16,0-18-16,0-36 0,17 19 16,36-36-1,18 0 1,-36 0-1,-35-18 1</inkml:trace>
  <inkml:trace contextRef="#ctx0" brushRef="#br0" timeOffset="86526.9944">16880 6068 0,'0'-36'32,"0"1"-32,0-18 15,0 18 1,0 17-1,0-17 1,36 35-16,-1 0 31,-17 0-15,-18 35 0,35 36-1,-35-53-15,0 17 0,0 0 16,0 18-1,0-18 1,0-52 31,0-19-31,0-34-1,0 35 1,0 17-1,35-17-15,-35-1 16,35 36-16,-35-17 16,18 17-1,17 70 1,-35-17-16,0 0 16,0-35-16,36-18 15,-36 53-15,35-18 16,-17-35 15,-18-35-15,35 35-1,-35-53-15,0 35 16,0-17-16,0 0 16,17-1-16,-17 1 0,0 17 31,36 18-16,-36 71 1,0-36 0,0-17-1,35 17-15,0 18 16,1-53 0,-19 0-1,18 0 1,-35-35-1,36-1-15,-36-16 16,0 34 0,0-17-16,17-1 15,-17 19 1,0 52 31,0-17-47,0 17 15,0 0-15,0-17 16,53-18-16,-53 53 16,36-53-16,-36 35 15,17-35-15,19 0 16,-19 0 15,-17-18-31</inkml:trace>
  <inkml:trace contextRef="#ctx0" brushRef="#br0" timeOffset="86736.4346">17533 5838 0,'53'0'47,"-18"0"-31,-17 0-16,17 0 15,-17 0-15,-18-35 16,35 35-16</inkml:trace>
  <inkml:trace contextRef="#ctx0" brushRef="#br0" timeOffset="86952.8566">17533 5962 0,'0'-18'47,"35"18"-47,1 0 16,-19 0-1,-17 36 1,36-1-16</inkml:trace>
  <inkml:trace contextRef="#ctx0" brushRef="#br0" timeOffset="87268.5629">17709 6032 0,'36'0'46,"-36"-52"-30,35 52-16,-35-53 16,18 17-1,17 36 17,-35 18-17,35 53 1,-35-36-1,35-18 1,-17-17 0,17 0-1,1-52 17,-36 16-32,0 19 15,0-36-15,35 0 0</inkml:trace>
  <inkml:trace contextRef="#ctx0" brushRef="#br0" timeOffset="87556.3182">18133 5292 0,'0'35'47,"0"18"-47,0-18 15,0 36-15,0-1 16,0 1-16,0 17 16,0-35-16,0 17 15,0 1-15,-18 0 16,18-36-16,0 0 0,0 0 16,0-52 30,0-19-30</inkml:trace>
  <inkml:trace contextRef="#ctx0" brushRef="#br0" timeOffset="87989.3405">18080 5786 0,'0'-18'0,"17"18"16,36 0 0,-17 0-1,-19-35-15,19 35 16,-1 0-16,-17 0 16,17 0-16,0 17 31,-35 1-16,0 17 1,0 0 0,0 1-1,0 17 1,0 0-16,0-36 16,35-17-1,-35 35-15,53-35 16,0 0-1,-18 0 1,-35-35 15,0 0-15</inkml:trace>
  <inkml:trace contextRef="#ctx0" brushRef="#br0" timeOffset="88214.9675">18380 5786 0,'35'-36'47,"-17"36"-32,17 0-15,-17 0 16,17 0-16,0 0 15,-17 0 1,-71 0 15</inkml:trace>
  <inkml:trace contextRef="#ctx0" brushRef="#br0" timeOffset="88386.7445">18415 5856 0,'18'0'16,"-18"18"-16,17-18 16,19 0-1,-19 0 1,18 0-16,1 0 16,-19 0-16,19 0 15</inkml:trace>
  <inkml:trace contextRef="#ctx0" brushRef="#br0" timeOffset="89623.6781">15487 6615 0,'0'-36'16,"35"36"-16,-35 18 94,0 0-94,0 17 15,0 0-15,0 0 16,0 18-16,-17 0 15,17-35-15,0 17 16,0 0-16,0 1 16,0-1-1,0-53 110,0 1-109,0-19 0</inkml:trace>
  <inkml:trace contextRef="#ctx0" brushRef="#br0" timeOffset="90138.5844">15258 6703 0,'17'0'93,"36"-36"-93,0 36 16,0-35-16,18 35 16,-1-35-16,1 35 15,-1-35-15,1 35 16,-36-18-16,18 18 16,0 0-1</inkml:trace>
  <inkml:trace contextRef="#ctx0" brushRef="#br0" timeOffset="90540.4768">15910 6667 0,'0'18'16,"0"35"-1,0-18-15,0-17 16,0 35 0,0-35-1,18 17 1,0-35 15,-18 35-31,52-35 16,-16 0-1,-19 0 1,19 0 15,-19 0-15,-17-18-16,36 18 31,-36-17 0</inkml:trace>
  <inkml:trace contextRef="#ctx0" brushRef="#br0" timeOffset="90828.6371">15946 6632 0,'17'-35'31,"18"35"-15,36 0-1,-18 0 1,-35 0-16,34 0 15</inkml:trace>
  <inkml:trace contextRef="#ctx0" brushRef="#br0" timeOffset="91056.945">15998 6738 0,'18'0'31,"35"0"-15,-35 0-1,17 0 1,0 0-1,0 0 1</inkml:trace>
  <inkml:trace contextRef="#ctx0" brushRef="#br0" timeOffset="91993.2574">16334 6879 0,'0'-17'62,"0"-1"-46,0-17 0,0 17-16,0-17 15,0-1-15,0 19 16,35-36 0,-17 88 30,-18-17-46,0 17 16,0 0-16,0 1 16,0-1-16,0 0 15,0-17-15,0 17 16,0-53 46,35 18-62,-35-70 16,35 35 0,-35-1-16,35 19 0,-35-19 15,18 1-15,17 17 16,-35 36 31,0 17-32,0 1 1,0-19-16,0 19 0,0-1 16,0 0 15,36-35-15,-36-17 15,0-1-16,17 18-15,-17-53 0,0 35 16,35-17-16,-35 0 16,36-1-16,-36 19 15,17 17 1,-17 17 15,0 54-15,0-36-1,36 1-15,-36-19 16,0 19-16,0-19 16,0 36-1,0-18-15,35-35 32</inkml:trace>
  <inkml:trace contextRef="#ctx0" brushRef="#br0" timeOffset="92660.4202">16933 6579 0,'18'0'31,"-18"36"-15,0-19-16,0 18 16,0 1-16,0 17 15,0 0-15,0-18 0,0 18 16,0 0-16,0-36 16,0 19-16,0-1 15,0-17 1,0-71 62,0 17-78,0 19 16,0-19-16,0 19 15,0-18-15,0-1 16,0 1-1,35-18-15,-35 18 16,0 17-16,53-17 0,-18 0 16,1 35-1,-19 0 1,19 0 0,-19 0-1,-17 17-15,36 1 31,-36 17-31,-18 0 16,0-35 0,18 18-1,-53-18-15,0 35 16,18-35 0,0 0-16,35 36 15,-18-36-15</inkml:trace>
  <inkml:trace contextRef="#ctx0" brushRef="#br0" timeOffset="93125.502">17268 6773 0,'0'36'15,"0"-19"1,0 19 0,0-1-1,36-35 1,-36 17-16,17-17 0,19 0 15,-1 0 1,18 0 0,-18-52-1,0-1 1,-35 17 0,0 19-16,0-19 15,0 19-15,0-36 16,-17 53-1,-19 0 1,-34 0 0,35 0-16,-1 35 0,1 18 15,35-35 1</inkml:trace>
  <inkml:trace contextRef="#ctx0" brushRef="#br0" timeOffset="93426.1437">17604 6897 0</inkml:trace>
  <inkml:trace contextRef="#ctx0" brushRef="#br0" timeOffset="96556.5471">12647 17022 0,'0'-18'78,"0"-17"-47,0 17-15,0-17-1,0 17 1,-18-17-1,1-1 17,-18 36-17,35-35-15,-36 35 16,1-17 0,-18 17-16,53-36 15,-53 36-15,0-35 16,18 35-1,0 0 1,17 0 0,-35 0 15,18 0-15,0 0-1,-1 0-15,1 0 16,17 18-16,-17-18 15,35 35-15,-53 0 16,18 0-16,35 1 16,-35-36-16,35 17 15,-36 36-15,36-17 16,-35-1-16,35 0 16,0 0-1,0-17-15,0 17 16,0 18-16,0-35 15,0 35-15,0-18 16,18-17-16,-18 17 16,35 0-16,-35-17 15,53 17-15,-35 0 16,17 1-16,0-1 16,0-17-16,1-18 15,17 53-15,-1-53 0,1 53 16,-17-53-1,17 0-15,-18 35 16,18-35-16,-18 0 16,18 0-16,-35 0 15,35 0-15,-18-35 0,0-1 16,0 1-16,-17 17 16,17-17-16,1-18 15,-1 18-15,0 17 16,-17-17-16,35-18 15,-18 18 1,0-18 0,0 35-1,1-35 1,-36 0 0,0 18-1,0 17 1,0-34-1,-18-19 1,18-17 0,0 35-16,-35-18 15,35 1-15,0 34 16,-35 1-16,-36-18 16,18 53-1,-17 0-15,-1 0 16,0 36-16,19-36 0,-19 52 15,0-52-15,1 36 16</inkml:trace>
  <inkml:trace contextRef="#ctx0" brushRef="#br0" timeOffset="240193.5593">11112 8749 0,'0'-18'31,"-17"18"-31,17-35 94,-35 35-31,-1 0-16,19-18-16,-19 18-16,19 0 17,-19 0-1,1 53-15,35-17-1,-35-19 1,35 36-1,-18-53-15,18 35 16,0 1 0,0 17-1,0-1-15,0-34 16,0 17 0,0 36-16,0-53 15,0 17-15,0-18 16,0 19-16,0 17 15,0-36 1,0 19 0,36-1-1,-1-17 1,0 17 0,0 0-1,1-35 1,-1 35-16,-17-35 15,17 36-15,0-36 0,0 17 16,1-17 0,17 0-1,0 0 1,-53-17-16,35-19 16,-35 1-16,70-18 15,-34 18-15,-36 0 16,70-1-16,-70 1 15,53 0-15,-53 17 16,35-17-16,-35 0 16,36 17-16,-36-17 15,0-18-15,17 35 16,-17-35-16,0 18 0,36 0 16,-36-1-1,0 1-15,0 17 16,0-17-16,0 0 15,0 0 1,-18-18 0,-17 0-1,-1 0 1,-17 0 0,1 18-1,16 35-15,19 0 16,-36 0-16,0 0 15,35 0-15,-17 0 16,-18 0-16,35 17 0,-17-17 16,0 53-16,17-53 15,-17 53-15,-18 18 16,0-18 0,18 0-1,35-36 1,0 18 15,0-17 0,17-18 63</inkml:trace>
  <inkml:trace contextRef="#ctx0" brushRef="#br0" timeOffset="252172.3473">20338 7391 0,'-18'0'188,"-17"-36"-173,17 36 1,-17 0-1,17 0 1,-17 0 0,0 18-1,17-18 1,18 18-16,-35-18 16,35 35-16,-36-35 15,36 18-15,-17-18 0,17 53 31,-36-53-31,36 35 0,-35-18 16,35 54 0,0-36-1,0-17-15,0 17 16,0 0-16,0-17 16,0 17-16,0 1 15,18-36 1,-18 53-16,35-1 15,-35-16 1,0-19-16,53 19 16,-53 17-16,35-36 0,-35 19 15,18-1 1,-18-18-16,53-17 0,-53 53 16,53-53-16,-53 36 15,35-36-15,18 0 16,0 0-1,-18 0 1,18 0 0,-18-36-1,-17 36-15,17-53 16,18 1 0,-18 16-16,18 19 31,-17-19-31,-19 1 15,19 0 1,-1-1 0,0 1-1,0-18 1,-35 0 0,0 18-1,0-18 1,0 18-1,-17 0-15,-36-18 16,53 17 0,-53 19-16,35-18 15,-17-1-15,-18 1 0,0 35 16,0-53-16,0 53 16,0 0-16,1-35 15,-1 35-15,-36 35 16,19 18-1</inkml:trace>
  <inkml:trace contextRef="#ctx0" brushRef="#br0" timeOffset="258094.1713">15963 10672 0,'0'17'125,"0"18"-94,0 1-15,0-19-1,0 19 1,0-19 15,0 19 1,0-1-17,0-18 16,18 19-15,-18-1 0,35-35-16,-35 18 15,18-18 1,-18 35-16,35-35 16,-35 18-1,35-18-15,-17 0 16,-18 35-1,53-35 1,-53 35 0,17-35-1,19 0 1,-1 0 0,-17 18-1,17-18-15,0 0 31,1 0-31,16 0 16,-16 0 0,-1 0-1,0 0 1,-17 0 0,17 0-1,-35-36 1,35 36-16,-17-35 15,17 18 1,1-19 0,-1 1-1,-17 35 1,-18-35 0,35 35-16,-35-18 15,53 18-15,-53-35 16,17 35-16,-17-18 15,36-35 1,-36-17 0,0 34-16,35 19 15,-35-54 1,0 36 0,0 17-1,-18 18 1,18-53-16,-17 53 15,17-17-15,-36-19 16,36 1 0,-35 35-1,35-17 1,-18-19-16,-17-17 31,0 18 0,0 35 1,35-18-17,-18 18-15,18-35 16,-35 35 0,35-35-16,-36 35 15,19 0 1,-18 0 15,17 0-15,-17 0 15,-1 0-15,36 18-1,-17-18-15,-19 0 31,19 0 1,-18 35-17,-1-35 1,36 17 0,-17-17-16,17 36 15,-36-36 1,1 35 62,17-35-62,18 18-16,-35-18 31,0 0 0,35 35-15,-18-35-1,18 35 1,-35-35 0,35 18-16,-18-18 15,18 35 1,-35-35-1,35 18-15,-35-18 16,35 53 0,-18-53-16,18 53 15,-35-53-15,35 17 16,-18-17-16,18 36 0,-35-36 16,35 17-16,-35 18 15,35 1 1,0-19-1,-18-17 1,18 53-16,0 0 16,0-18-1</inkml:trace>
  <inkml:trace contextRef="#ctx0" brushRef="#br0" timeOffset="264003.8973">5627 13617 0,'0'-35'16,"17"35"187,1 0-172,17 0 0,1 0-15,-19 0 0,36 0-1,-18 0 1,-35-18-1,18 18-15,17 0 16,-17 0 0,17 0-1,1 0 1,-19 0 0,18 0-1,1-35 16,-19 35-15,19 0 15,-19 0 1,19 0-17,-36-35-15,53 35 16,-36 0-16,18 0 15,-17 0-15,-18-18 16,53 18-16,0 0 16,-35 0-1,17 0 1,0 0 0,-17 0-1,17 0 1,0 0-1,18 0 1,0 0 0,-18 0-1,1 0 1,-1 0 0,-17 0-1,17 0 1,-17 0-16,34 0 15,1 0 1,-35 0 0,17 0-1,1 0 1,-19 0 0,18 0-1,1 0 1,17 0-1,-18 0 1,-17 0-16,34 0 16,1 0-1,-35 0 1,17 0 0,-17 0-1,17 0 1,18 0-1,-18 0 1,18 0 0,-17 0-1,-19 0 1,19 0 0,-36 35-16,17-35 15,18 0 16,1 0-15,-19 0 31,19 0 62,-36 18-77,0 17-1,0 1 0,0-19-15,0 18-1,0-17 1,0 35 0,0-18-16,0 1 15,0 17 1,0-18-16,0-18 15,-18-17 1,18 53-16,0 0 16,0-17-1,0 16 1,0 1 0,-35-35-16</inkml:trace>
  <inkml:trace contextRef="#ctx0" brushRef="#br0" timeOffset="266053.2715">7779 14287 0,'0'36'32,"0"-19"-17,0 36 1,0 18 0,0-36-16,0-17 15,0 17-15,0-17 16,0 17-16,0 18 15,0-35 17,-18-18 30,-17 0-31,17 0-15,-17 0 15,0 0-15,17 0 0,-17 0-1,-1 0 1,1 0-1,-18 0 1,36 0-16,-19 0 31,1 0-31,17 0 16,-17 0 0,0 0-1,-36 0 1,18 0-1,18 0 1,0 0 0,0 0-1,17 0 1,-17 0 0,17 0-1,-17 0 1,-1 0-1,19 0 1,-18 0 0,17 0-1,-35 0 1,18 0 0,17 0-1,-17 0 1,-1 0-1,19 0 1,-18 0 0,17 0-16,-35 0 15,18 0 1,17 0 0,-17 0 15,17 0-16,-17 0 1,-18 0 0,0 0-1,53 35 1,-53-35-16,0 0 16,36 0-1,-19 0 1,1 0-1,0 0 1,-18 0 0,0 0-1,35 0 1,18-18-16,-53 18 16,18 0-1,-18 0 1,0-35-1,18 35-15,17 0 16,-17 0-16,17 0 16,-17 0-1,0 0 1,17 0-16,-17 0 16,17 0-1,-17 0 1,0 0-1,17 0 1,-17 0 15,35-18 47,0-17-46,0 17-17,17 18-15,-17-35 16,0 0 15,18 35-15,-18-18-16,0-17 15,0-18 1,35 35 0,-35-35-16,0 0 15,0 36 1,36-36 0,-36 18-1,0 17-15,0-35 16,0 0-1,0 18 1,0-18 0,0 18-1,0-1 1,0 1 0,0-18-1,0 36 1,0-19-16,0 19 15,0-19-15,0 1 0,0 0 16,0 0 15,0 52 172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3:01:24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7832 5274 0,'-36'0'62,"36"35"-30,-17-35-17,-19 0 63,54 18 79,17-18-142,1 0 1,-1 0-1,0 0-15,-17 0 16,17 0-16,-17 0 16,17 0-16,0 0 15,-17 0-15,17 0 16,-17 0-16,17 0 16,0 0-16,1 0 15,-1 0 1,-53 0 124</inkml:trace>
  <inkml:trace contextRef="#ctx0" brushRef="#br0" timeOffset="907.3276">7796 5133 0,'-17'0'31,"-19"0"-15,36 18-16,-35-18 15,35 35-15,-17-35 16,17 17 0,-36-17-16,36 36 0,-17-36 15,17 17 1,-36-17-1,36 36 1,0-1 78,18-35-79,-18 35-15,18-35 16,-18 35-16,53-35 16,-18 53-16,18 0 15,-36-53 1,-17 18-16,36-18 16,-1 35-16,-17-35 15,-18 36 48</inkml:trace>
  <inkml:trace contextRef="#ctx0" brushRef="#br0" timeOffset="7620.8315">8555 5027 0,'0'35'78,"17"-17"-63,-17 35-15,0 0 16,0 0-16,0 17 16,0 1-16,0-1 15,0-34-15,0 17 16,0-18-1,0-17 1,0-54 78,0-17-79</inkml:trace>
  <inkml:trace contextRef="#ctx0" brushRef="#br0" timeOffset="8116.2571">8449 5045 0,'0'-36'15,"0"-16"1,35-19-1,-35 36-15,36 17 16,16-35-16,1 18 16,-17 35-1,-1 0 1,-17 0-16,17 0 16,18 35-1,-53 0-15,0 36 16,0-18-16,0 0 15,0-18-15,-18 0 16,-17 1-16,17-1 16,-17-35-16,35 35 15,-53-35-15,18 35 16,-1-35 0,1 0 15</inkml:trace>
  <inkml:trace contextRef="#ctx0" brushRef="#br0" timeOffset="8634.3013">8696 5486 0,'0'0'16,"35"0"-16,-35 53 0,36 0 15,-36-36 1,35 18-16,18 1 15,-18-36 1,18 0 0,-35 0-1,-18-36 1,0 19-16,35-18 16,-35-1-16,0-34 15,0 52 1,0-17-16,-18-18 15,18 35 1,-35 18 0,-18 0-16,18 0 15,17 0 1,-17 18-16,35-1 0,-71-17 16,36 53-16,35 0 15,-18-53 1,18 36-16,0-1 15</inkml:trace>
  <inkml:trace contextRef="#ctx0" brushRef="#br0" timeOffset="9173.6028">9155 5292 0,'-36'0'0,"19"0"15,-36 0 1,53 35-16,-18-35 15,18 35-15,0-17 32,53 17 30,0-35-46,0 0-1,-53 35-15,53-35 16,-53 18-16,35 17 16,-35 1-1,0-19 1,-35-17-16,35 36 16,-36-36-16,36 17 15,-52-17-15,-1 0 16,35 0-1,-17-53 17,35 18-17,0 17 1</inkml:trace>
  <inkml:trace contextRef="#ctx0" brushRef="#br0" timeOffset="9767.1558">9560 5292 0,'0'-36'47,"-35"36"-47,0 0 16,35 18-16,-53-18 16,53 18-16,-35-18 15,35 35-15,0-17 31,0 17 1,17-35-32,1 0 15,35 0 1,-18 0 0,-17 0-1,17 0 1,-35 35-16,0 0 31,0 18-15,0 0-1,-18-53-15,18 36 16,-17-36-16,17 35 16,-53-35-16,17 35 15,19-35 16,17-18-31,0-52 16,0 52 0</inkml:trace>
  <inkml:trace contextRef="#ctx0" brushRef="#br0" timeOffset="10059.2386">9807 5292 0,'0'0'0,"0"17"15,0 36 1,0-35-16,0 17 16,0 36-1,0-54-15,0 19 0,0-19 16,0 19-16,0-1 15,0-18 1,0 19 15,18-36-31</inkml:trace>
  <inkml:trace contextRef="#ctx0" brushRef="#br0" timeOffset="10344.0184">9984 5362 0,'0'18'15,"0"17"1,0 0-1,0-17-15,0 17 16,35 1-16,-35-19 16,0 19-16,0 16 15</inkml:trace>
  <inkml:trace contextRef="#ctx0" brushRef="#br0" timeOffset="10937.8144">10001 5309 0,'0'-17'15,"18"17"1,17-53 0,36 17-16,-54 36 15,19 0 1,-36-35-16,35 35 16,-35 18-1,0 52 1,0-52-1,0 17-15,0 18 16,-53-53 0,53 18-16,-18-18 15,-17 0 1,35 35-16,0-53 31,0 1-15,18 17-1,17-35-15,0 35 16,1 0 0,-19 0-1,-17 52 1,35-16-16,-35 17 16,0-18-1,0 0-15,-35 1 16,-18-1-1,0 0 1,18-35-16,-18 0 31,53-18-15</inkml:trace>
  <inkml:trace contextRef="#ctx0" brushRef="#br0" timeOffset="11236.6665">10425 5345 0,'0'35'31,"0"35"-15,0-52-16,0 17 15,0-17-15,0 17 16,0 1-16,0-19 16,0 18-1</inkml:trace>
  <inkml:trace contextRef="#ctx0" brushRef="#br0" timeOffset="11648.7219">10654 4868 0,'35'18'31,"-35"17"-15,0 1-16,0 16 16,0 19-16,0 17 0,0-17 15,0-18-15,0 17 16,0-17-16,0-18 15,0 18-15,0 0 16,0-35 0,35 17-1,-17-35 1,17 0-16,-17 0 16,17-17-1,1-1 1,-36-17-1,35 35 1,-35-36-16,17 19 0</inkml:trace>
  <inkml:trace contextRef="#ctx0" brushRef="#br0" timeOffset="11899.9488">10989 5256 0,'0'18'32,"0"17"-17,0 1-15,0-1 16,0 0-16,0 18 16,0-18-16,0-17 15,0 17-15,0-17 16,0 17-1,35-52 17</inkml:trace>
  <inkml:trace contextRef="#ctx0" brushRef="#br0" timeOffset="12633.111">11465 4798 0,'0'-36'0,"0"72"63,-35 34-63,35 1 15,0 17-15,-53 0 16,53 18-16,0-18 16,0-35-16,0 18 15,0-18-15,0-18 16,0 0-16,0 18 16,0-35-1,0-36 32</inkml:trace>
  <inkml:trace contextRef="#ctx0" brushRef="#br0" timeOffset="12880.5603">11289 5362 0,'18'0'47,"34"0"-32,-16 0 1,17 0-1,-53 18-15</inkml:trace>
  <inkml:trace contextRef="#ctx0" brushRef="#br0" timeOffset="13232.2945">11536 5574 0,'0'-35'31,"35"-36"-15,-35 53-1,0-17-15,35 0 16,-35 17-16,18-17 16,-18 0-16,35 35 15,-35-18-15,36 18 31,-36 35-15,0 1 0,0-19-16,0 36 0,0-18 15,0 18-15,0 0 16,0-35-16,0 17 16</inkml:trace>
  <inkml:trace contextRef="#ctx0" brushRef="#br0" timeOffset="13418.6217">11589 5521 0,'17'0'31,"36"35"-16,-35-35 1,17 0-16,-17 0 16,35 0-16,-18 0 15,-17 0-15</inkml:trace>
  <inkml:trace contextRef="#ctx0" brushRef="#br0" timeOffset="14258.7164">12224 5221 0,'0'35'32,"-36"-35"-32,36 53 15,0-17-15,0-1 16,0-18-16,0 19 16,0-19-16,18 19 0,17 17 15,18-53 1,-35 0-1,17-18 1,-35 0 0,35-17-16,-35 0 15,0-1-15,0-16 16,0-1-16,0 0 16,0 0-16,0 18 15,0 17-15</inkml:trace>
  <inkml:trace contextRef="#ctx0" brushRef="#br0" timeOffset="15398.1083">12488 5503 0,'0'-17'16,"0"-36"0,0 35-16,0-52 15,0 34 1,36 19-16,-36-19 15,35 1-15,0-18 16,-17 53 0,17 0 15,-35 35-15,0 1-16,0-1 15,0 18-15,0-18 16,0 0-16,0 18 15,35-17-15,-35-19 16,0 19 0,0-54 15,0-17-15,0-1-16,0 19 15,0-19-15,0 1 16,36 0-16,-36 0 15,0-1-15,17 19 16,19 17 0,-36 35 15,0 0-15,0 1-1,0-1-15,0-18 16,35 19-16,-35-1 0,0 0 15,0-52 64,0-19-79,0-34 15,35 35 1,-35 17-16,0-17 15,18 35-15,-18-36 16,35 36-16,-35-35 16,18 35-16,-18 35 15,35 36 1,-35-53 0,0 34-1,0-16-15,0-19 0,0 36 16,0-35-1,35-18 17,-35-18-17,0-17 1,0-36 0,0 54-16,35-18 15,-35-1-15,18 19 0,-18-19 16,35 1-16,1 0 15,-1 52 17,-35 19-17,0-19 1,0 36-16,0 0 0,0-18 16,0 18-16,0 0 15,0-35-15,0 35 16</inkml:trace>
  <inkml:trace contextRef="#ctx0" brushRef="#br0" timeOffset="15595.5918">13000 5468 0,'53'0'47,"-18"0"-47,-17 0 0,17 0 16,-17 0-1,17-35-15</inkml:trace>
  <inkml:trace contextRef="#ctx0" brushRef="#br0" timeOffset="16337.3417">13652 5062 0,'0'18'16,"0"53"-1,36-36 1,-36 18-16,0 0 15,0-18-15,35 18 16,-35 0-16,18-18 0,-18-17 16,35 17-1,-35 0-15,35-35 16,1-35 15,-36 0-31,0 17 16,17-17-16,-17-18 15,0 18-15,0-18 16,0 0-16,35 17 16,-35 19-16,0-18 15,36-1 1</inkml:trace>
  <inkml:trace contextRef="#ctx0" brushRef="#br0" timeOffset="16567.608">14023 5256 0,'0'53'0,"0"-17"16,0-1-16,0 0 15,0-17-15,0 17 0,0 0 32,0 1-17,18-36-15</inkml:trace>
  <inkml:trace contextRef="#ctx0" brushRef="#br0" timeOffset="17113.3842">14358 5203 0,'0'0'16,"-35"0"0,17 0-1,-17 18 1,0 17 0,35-17-1,0 17 16,17-35-15,18 0 0,18 0-1,-17 0-15,17 0 16,-18 0 0,-35 36-16,53-36 15,-53 17-15,35 36 16,-35 0-1,-18-53 1,18 18-16,-52-18 16,16 35-1,19-35 1,-19 0-16,1-35 31,35 17-31,-18 18 16,18-35-16</inkml:trace>
  <inkml:trace contextRef="#ctx0" brushRef="#br0" timeOffset="18850.1177">14605 5203 0,'-18'0'62,"18"36"-46,0-19-16,0 19 16,0-1-16,18-17 15,-18 17-15,18 0 16,17 18 0,18-53-1,-18 0 1,0 0-1,-35-18-15,36-17 0,-36-35 32,0 52-32,0-17 0,0-1 15,0-17-15,0 18 16,0 18 0</inkml:trace>
  <inkml:trace contextRef="#ctx0" brushRef="#br0" timeOffset="19262.4204">14922 5486 0,'0'-53'31,"0"17"-31,0 19 16,0-18-16,0-1 16,36 19-16,-36-19 15,0 1-15,17 35 16,-17-18-16,36 18 15,-1 71 32,-35-36-47,0 1 16,0-19-16,35 18 16,-35 1-16,0-19 15,0 19-15,18-36 16,-18 35-16</inkml:trace>
  <inkml:trace contextRef="#ctx0" brushRef="#br0" timeOffset="19480.3085">14852 5450 0,'53'0'47,"-18"0"-47,18 0 16,-18-17 0,1 17-16,-36-36 15,53 36-15,-53-35 16,35 18-16</inkml:trace>
  <inkml:trace contextRef="#ctx0" brushRef="#br0" timeOffset="19797.586">15258 4974 0,'0'0'0,"0"-35"16,0 53 31,0-1-32,0 36-15,0 0 16,0 18-16,-18-1 16,18-17-16,0 18 15,0-19-15,0-34 16,0 17-16,0-17 16,0 35-16,18-53 15,-18 35-15,17-35 16,19 0-1,-19 0 1,-17-17 0,35 17-16,-35-53 15</inkml:trace>
  <inkml:trace contextRef="#ctx0" brushRef="#br0" timeOffset="20014.0394">15505 5221 0,'0'18'15,"0"17"1,0 0-16,0-17 16,0 17-16,0 0 15,0-17 1,0 17-16,0-17 0,0 17 15</inkml:trace>
  <inkml:trace contextRef="#ctx0" brushRef="#br0" timeOffset="20503.7752">15646 5186 0,'0'0'0,"0"-35"0,53 35 16,0 0 0,-18 0-1,18 0 1,-18 0-1,-35 17 1,0 18 0,0 1-16,-18-1 0,18-17 15,-35 17-15,35 0 16,-53-35-16,53 35 16,-35 18-1,35-17 1,0-19-1,18-17 17,17 0-17,-18 0-15,19 0 16,17 0 0,-18 36-16,-17-36 31,-18-18-16</inkml:trace>
  <inkml:trace contextRef="#ctx0" brushRef="#br0" timeOffset="20733.0789">15681 5380 0,'0'-18'0,"35"18"16,18 0-1,-35 0-15,17 0 16,-17 0-16,17 0 16,0 0-16,1 0 15,-1 0 1</inkml:trace>
  <inkml:trace contextRef="#ctx0" brushRef="#br0" timeOffset="21111.821">16016 5521 0,'18'0'31,"-18"-53"-31,0-18 16,0 54-1,0-18-15,35-1 16,-35 19-16,0-19 16,18 36-16,-18-35 15,35 35 1,0 35 15,-35 1-15,0-19-16,0 19 0,0-1 15,0-18 1,0 19-16,0-19 0,35 19 16,-35-1-1</inkml:trace>
  <inkml:trace contextRef="#ctx0" brushRef="#br0" timeOffset="21323.5535">16069 5468 0,'53'0'63,"17"0"-48,-52 0-15,17 0 16,-17 0-16,17 0 16,-35-18-16</inkml:trace>
  <inkml:trace contextRef="#ctx0" brushRef="#br0" timeOffset="22583.2918">16457 5133 0,'-18'0'0,"-17"0"15,0 0 1,-18 18 0,18 17-1,35 0 1,0 18-1,-18-53 1,18 53-16,0-35 16,53-18-1,0 0 1,-35 0 0,-18 35-16,35-35 15,-35 53 1,0-36-16,0 36 15,0 0-15,0-17 16,-18 16-16,18-16 16,0-19-16,-35 19 15,53-36 32,-18-36-31,0 19-1,35-19-15,-35-16 16,0-1-16,35-18 0,-35 0 16,18 1-16,-18 17 15,53 0-15,-53 35 16,35 18-16,-35-35 16,35 35-1,-17 0 1,-18 35-1,35 18-15,-35-17 16,35 17-16,-35-1 16,0-16-16,0 17 0,0-18 15,0 0 1</inkml:trace>
  <inkml:trace contextRef="#ctx0" brushRef="#br0" timeOffset="23100.6413">16545 5415 0,'36'0'15,"-1"0"1,0 0-1,0 0-15,-17 18 16,17-18-16,-35 35 16,71-35-16,-71 18 15,35-18-15,18 0 16,-18 0 0,-17 0-1,-18-53 16,0 35-31,0-17 16,0 0-16,0-1 0,-18-17 16,18 0-1,-35 1-15,35 34 0,-35-17 16,-1-1-16,1 36 16,-18-35-16,36 35 15,-19 0-15,1 0 16,53 0 31,35 0-32,17 18 1,1-18-16,-18 0 0,17 0 16,1 0-16,-1 0 15,-17 0-15,18 0 16,-1 0-16</inkml:trace>
  <inkml:trace contextRef="#ctx0" brushRef="#br0" timeOffset="26071.2247">17851 5203 0,'0'18'78,"0"0"-62,0 17-16,0-17 16,0 17-16,0 18 15,0-36 1,35-17 62,0-17-62</inkml:trace>
  <inkml:trace contextRef="#ctx0" brushRef="#br0" timeOffset="26478.8043">17780 5168 0,'18'0'16,"17"-35"-1,-17 35 1,17 0 0,0-35-16,-17 35 0,17 0 15,0 17 1,1 19-16,-19-1 16,-17 0-16,53 53 0,-53-35 15,0 18 1,0-18-16,0-18 0,0 0 15,0 1-15,0-19 16,-70-17-16,34 53 16,1-53-16,17 0 15,-35 0 1,36 0 0,17-35-16,0 0 15</inkml:trace>
  <inkml:trace contextRef="#ctx0" brushRef="#br0" timeOffset="26880.3002">18309 5503 0,'35'-53'47,"-35"18"-47,0 17 16,0-34-16,36 16 15,-36 19-15,0-19 16,17 1-16,19-18 15,-1 53 17,-35 35-17,35 18 1,-35-17-16,0 34 16,0 1-16,35-1 0,-35-17 15,0-35-15,18 17 16,-18 0-1</inkml:trace>
  <inkml:trace contextRef="#ctx0" brushRef="#br0" timeOffset="27099.6969">18415 5433 0,'18'0'47,"52"0"-31,-35 0-16,1 0 16,-1 0-16,0 0 15,1-18-15,-1 18 16</inkml:trace>
  <inkml:trace contextRef="#ctx0" brushRef="#br0" timeOffset="27316.0892">18785 5292 0,'0'0'0,"0"17"47,0 1-31,0 17-16,0 18 15,36-18-15,-36-17 16,0 17-16,0-17 16,0 35-1</inkml:trace>
  <inkml:trace contextRef="#ctx0" brushRef="#br0" timeOffset="27646.3815">18768 5274 0,'0'-35'0,"17"35"31,19 0-31,-19 0 16,36 0-16,-17 0 15,16 0-15,1 35 16,-17 0-16,-36 1 16,35-1-16,-35 18 15,0 0-15,0 0 16,0-36-16,-18-17 16,18 53-16,-35-53 15,35 18-15,-35-18 16,-18 0-16,35 0 15,-17 0 1,35-18 0</inkml:trace>
  <inkml:trace contextRef="#ctx0" brushRef="#br0" timeOffset="27886.3163">19367 5168 0,'0'35'31,"-17"18"-31,17-17 16,0 17-16,-35-1 15,35-16-15,0-19 16,0 19-16,17-36 15,1 0 1</inkml:trace>
  <inkml:trace contextRef="#ctx0" brushRef="#br0" timeOffset="28273.5907">19632 5133 0,'0'0'0,"-18"0"0,-34-35 16,34 35-1,-17 0-15,-18 0 16,35 0 15,18 35-31,35 0 31,36 0-31,-53-35 16,17 53-16,18 0 16,0-17-1,-53 16 1,0 1 0,-18-53-1,18 18-15,-53-18 16,35 0-1,18 35-15,-35-35 16,35-17 0</inkml:trace>
  <inkml:trace contextRef="#ctx0" brushRef="#br0" timeOffset="28599.1071">19967 4075 0,'0'0'0,"0"52"47,0 37-47,0 17 15,0 17-15,0 0 16,0 1-16,0-1 0,0-34 15,0-36 1,35 17-16,-35 1 16,0-18-16,0-1 0,0-34 15,0 17 1,0-17-16,0 17 16,-17-35-1</inkml:trace>
  <inkml:trace contextRef="#ctx0" brushRef="#br0" timeOffset="29278.854">19914 5080 0,'0'0'0,"36"-35"15,-1 35 1,-18 0-1,36 0 1,0 0 0,-53 17-16,0 1 15,0 35-15,0 0 16,0-18-16,0 0 16,0 1-16,0-19 15,0 19 1,0-54 15,0-17-15,18-1-1,-18 1-15,0 17 16,35-17-16,-35 0 16,53 0-16,-18-1 15,-17 36-15,-18-17 16,53 17-16,-18 0 15,-17 35 17,-18-17-17,0 17 1,0 0 0,-35-17-1,-1-18 1,1 0-1,35 35 1,-35-35-16,35 18 16,0 17-1,0 0 1,0-17 0,17-18-1,1 0 1,-18 35-16,35-35 15,1 0 1,-19 0-16,19-35 0,-1 35 16</inkml:trace>
  <inkml:trace contextRef="#ctx0" brushRef="#br0" timeOffset="29479.0203">20514 5080 0,'0'0'16,"0"53"31,0-18-47,0-17 15,0 35-15,0 0 16,0-18-16,0 0 16,35 18-16,-17-53 15</inkml:trace>
  <inkml:trace contextRef="#ctx0" brushRef="#br0" timeOffset="29722.3145">20779 5115 0,'-18'36'15,"18"-19"-15,0 18 16,0 18-16,-35-17 16,35-1-16,0 18 15,0-36-15,0 19 16</inkml:trace>
  <inkml:trace contextRef="#ctx0" brushRef="#br0" timeOffset="30682.4129">20690 5151 0,'18'0'15,"-18"-18"-15,35 18 16,36 0-1,-36 0 1,0 0 0,1 0-1,-36 35 1,-18-35 0,18 18-16,-35-18 15,0 35 1,70-35 62,0 35-62,-17-35-16,-18 18 15,35 17 1,-35 1-1,0-19-15,-35 36 16,-36 18 0,36-71-1,17 17-15,-17-17 16,0 0 0,35-35 30,17 35-30,19 0 0,-19 0-1,19 0 1,-19 0-16,54-35 16,-36 35-1,0 0-15,-17-36 16,17 36-16,0-17 15,36-18-15,-36-18 16,-35 17 0,0 19-16,18-19 15,-18 1-15,0 0 16,0 53 31,-18 34-32,18 1-15,-35 0 16,35-35-16,0 17 16,0-17-16,0 17 15,0 0-15,35-35 16,18 0 0,-35 0-1,17-17-15,0-19 0,1-34 16,-36-1-1,0 54 1,17-19-16,-17 1 16,0 18-1,36 17-15</inkml:trace>
  <inkml:trace contextRef="#ctx0" brushRef="#br0" timeOffset="31036.1551">21502 5115 0,'0'36'47,"-18"-19"-47,18 18 16,0 1-16,-35-19 0,35 19 15,0-1-15,0 0 16,0 0-1</inkml:trace>
  <inkml:trace contextRef="#ctx0" brushRef="#br0" timeOffset="31973.422">21802 5045 0,'0'0'0,"-53"0"0,0 0 15,-18 17 1,71 19-16,-35-1 16,35-17-1,0 17-15,0-18 16,0 19-16,0 17 16,35-53-1,-35 17-15,71-17 0,-36 0 16,-17 0-16,17 0 15,0 0 1,-35 36-16,0 16 16,0-34-1,0 35-15,-17 0 16,17-18-16,-36 1 16,36-1-16,0-18 15,0-52 48,18 0-63,-18 0 15,35-36-15,-35 0 16,53 1-16,-53-1 16,53 18-16,-35 1 15,17 34-15,0-17 16,1 35-1,-19 17 1,-17 1-16,0 17 16,0 0-16,0 18 15,0 0-15,0-35 16,0 17-16,0 0 16,0-17-16,0 17 15</inkml:trace>
  <inkml:trace contextRef="#ctx0" brushRef="#br0" timeOffset="32479.4016">21943 5309 0,'17'0'47,"-17"18"-47,36-18 16,-36 18-16,35-18 15,18 0 1,-53 35-16,35-35 16,-17 0-1,35 0 1,-53-18-16,53 18 0,-36-17 31,-17-19-31,0 1 16,0 17-1,0-35-15,0 1 16,0 16-16,-53-34 16,18 17-16,0 0 15,0 18-15,-18 35 16,0-36-16,0 36 0,35 0 15,18 18 32,18-18-47,17 35 16,18-35-16,0 0 16,0 0-16,17 36 0,1-36 15,-1 0-15</inkml:trace>
  <inkml:trace contextRef="#ctx0" brushRef="#br0" timeOffset="32827.9812">22754 5062 0,'0'53'47,"0"-35"-47,0 17 15,0 0-15,0-17 16,0 17-16,0-17 16,0 17-16,35-35 15,-35 53-15</inkml:trace>
  <inkml:trace contextRef="#ctx0" brushRef="#br0" timeOffset="33152.0045">22666 5027 0,'0'0'0,"18"-35"16,52 35-1,-52 0 1,17 0-16,-17 0 15,17 0-15,0 35 16,1 0-16,-36 1 0,52-1 16,-52 18-16,0-36 15,0 19-15,0-1 16,0-17-16,-52 17 16,16-35-16,1 53 15,0-53-15,-1 35 16,1-35-16,-18 0 15,53-18 1,0-17 0</inkml:trace>
  <inkml:trace contextRef="#ctx0" brushRef="#br0" timeOffset="33796.5787">22931 5274 0,'52'18'16,"1"-1"0,18-17-1,-53 0 1,17 36-16,0-36 16,-17 0-16,17 0 15,-17 0-15,17-18 16,18 18-1,-53-35-15,18 35 16,-18-53 0,0 0-16,0 35 15,0-17-15,0 0 16,-53 17-16,-18-17 16,36 35-1,17 0-15,-17 0 16,0 0-16,35 17 15,-36-17-15,36 53 16,0 0 0,0-18-1,0 1 1,71-36 0,-36 0-1,-17 0-15,17 0 0,0 0 16,-17-18-16,35 18 15,-18-35-15,0 35 16,1 0-16,17-35 16,0 35-16,-36 0 15,18 0-15,-17 0 16,17 17-16,-35 36 16,0 0-1,0-35 1,0 17-16,-35-35 15,17 35-15,-17-35 16,0 18-16,0-18 16,-1 0-16,1 0 15,17 0-15</inkml:trace>
  <inkml:trace contextRef="#ctx0" brushRef="#br0" timeOffset="35221.5865">8872 5980 0,'0'17'31,"0"18"-31,0 18 16,-70 18-16,70 0 15,-35-1-15,35 1 16,-36-1-16,36 1 16,0-36-16,0 0 15,0 1 1,0-54 15,0-17-31,0 17 16</inkml:trace>
  <inkml:trace contextRef="#ctx0" brushRef="#br0" timeOffset="35551.3847">8572 6227 0,'0'-18'16,"36"-17"-1,-1 35 1,0 0-16,36 0 15,-1 0-15,-17 0 16,-17 17-16,17 36 16,-18-18-16,0 18 15,-35 18-15,35-18 16,-35-18-16,0 36 16,0-18-16,-35-1 0,0-34 15,0 17-15,17-35 16,-17 36-16,-1-36 15,1 0-15,-18 0 16,0 0-16,18 0 16,0 0-16,17 0 15,18-18-15</inkml:trace>
  <inkml:trace contextRef="#ctx0" brushRef="#br0" timeOffset="35932.3441">9031 6650 0,'0'0'0,"18"-35"16,-18-1-1,35 1-15,-35 17 16,35-17-16,-35 0 15,53-18-15,-53 18 16,35-18-16,-35 0 16,36 0-16,-36 35 15,17 18-15,-17-35 16,36 35-16,-36 35 31,35 1-31,-35-1 0,0 18 16,0 17-16,0-34 15,35 34-15,-35-17 16,0-18-16,0-17 16</inkml:trace>
  <inkml:trace contextRef="#ctx0" brushRef="#br0" timeOffset="36271.0403">9207 6473 0,'18'-35'32,"0"35"-32,17 0 15,18-53-15,0 53 16,-18-35-16,18 35 15,0 0-15,-35 0 16,17 0 0,-35 18-1,0-1 1,0 19-16,0-1 16,0-18-16,0 19 0,0-19 15,0 19-15,-18-36 16,18 35-16</inkml:trace>
  <inkml:trace contextRef="#ctx0" brushRef="#br0" timeOffset="37199.658">9472 6279 0,'18'0'0,"17"0"16,0-35-1,1 35-15,-19 0 16,36 18-16,-18-18 16,1 70-16,-1-34 15,-35-19-15,0 19 16,0 16-16,0-34 15,-18 35-15,-17-18 16,0 1-16,17-36 16,-17 52-16,-18-52 15,53 18 1,-35-18-16,35-35 31,17 35-15,-17-53-1,53 53-15,-53-18 16,35 18-16,18-35 16,0 35-1,-35 0-15,35 0 16,-18 18 0,0-18-16,-17 0 15,17 0-15,-35 17 16,36-17-16,17 0 15,-1-17 1,1-19 0,-17 1-1,-36-18 1,0 18-16,0 0 16,-18-18-1,-35 0 1,0 18-1,0 35 1,36 0 0,-19 17-16,1-17 15,35 53-15,-35-53 16,35 18-16,0 17 16,17 0-1,19-35 1,-1 0-16,-17 0 15,17 0-15,0-17 16,-17 17-16,17 0 16,0-36-16,-17 36 15,17 0-15,-17 0 16,17 0-16,18 0 16,-53 18-1,0 17 1,0 1-1,0-1-15,-18-18 0,-17 36 16,-18-53 0,53 36-1,-35-36-15,0 0 16</inkml:trace>
  <inkml:trace contextRef="#ctx0" brushRef="#br0" timeOffset="37462.9543">10477 6597 0</inkml:trace>
  <inkml:trace contextRef="#ctx0" brushRef="#br0" timeOffset="39159.8895">8572 6879 0,'18'0'79,"0"0"-64,-18 18 1,53-18-16,0 0 0,0 0 15,-1 0-15,37 0 16,34 0-16,53 0 16,36 0-16,0 53 15,17-53-15,36 0 16,-1 0-16,19 53 16,52-53-16,-18 35 15,-17-35-15,35 53 16,-17-53-16,17 53 15,-18-53-15,1 0 16,-54 0-16,1 0 16,-36 0-16,1 0 15</inkml:trace>
  <inkml:trace contextRef="#ctx0" brushRef="#br0" timeOffset="69089.1482">5803 17092 0,'0'0'15,"53"-18"-15,18-52 0,52 17 16,36-18-16,-36 1 16,-17 17-16,-35 18 15,-1 35-15,-17-53 16,-18 53-16,-17-36 16,17 36-16,1 0 15,-36-35-15</inkml:trace>
  <inkml:trace contextRef="#ctx0" brushRef="#br0" timeOffset="70993.5539">6562 16669 0,'-53'0'15,"35"0"1,-17 0-1,17 0 1,-35 0 15,18 0-15,17 0 0,-17 0-1,17 0-15,-34 0 16,-1 0-1,17 0 1,1 35 0,-18-35-1,53 35-15,-53-35 16,36 36 0,-19-36-1,36 17-15,-35-17 16,35 35-1,-18-35 1,18 18-16,0 17 16,-35-35-1,35 53-15,0-35 0,0 35 16,0-18 0,0-17-16,0 17 15,0-17-15,0 17 16,0 0-16,0-17 15,0 17-15,0-17 0,0 17 16,0 0-16,0-17 16,18 17-16,-18 1 15,53-19-15,-53 18 16,70 1-16,-35-1 16,-17-35-16,-18 35 15,53-35-15,-53 53 16,35-53-16,1 53 15,-1-53-15,0 35 16,-17-35-16,17 0 16,0 36-16,-17-36 15,17 0-15,1 17 16,16-17-16,-16 0 16,-1 36-1,-17-36-15,17 0 0,0 0 16,-17 0-16,17 0 15,0-18-15,-17 18 16,17 0-16,-35-18 16,36 18-16,17-35 15,-18 0 1,18-18 0,-36 53-1,19-35-15,-1 35 16,-35-18-16,53 18 15,-53-35-15,17-1 16,-17 19 0,36-36-1,-36 18-15,35 17 16,-35-17-16,35-1 16,1-17-1,-36 36 1,0-18-1,0 17 1,0-17 0,0-1-16,-18 19 15,18-19-15,0 1 0,0 18 16,0-36 0,-35 17-16,35 1 15,-36 35 1,36-53-16,-17 18 15,17 17-15,-36 18 16,36-53-16,-35 53 16,35-35-16,-35 35 15,0-18-15,-1 18 16,19 0-16,-19-35 16,1 35-16,0 0 15,-18 0-15,0 0 16,0 0-16,-17-35 0,17 35 15</inkml:trace>
  <inkml:trace contextRef="#ctx0" brushRef="#br0" timeOffset="72669.6442">6791 17745 0,'0'17'63,"0"36"-32,0 18-15,0-54-16,0 36 0,-35 0 15,35 0-15,-36-18 16,36 18-16,-35 0 16,35-35-16,0 35 15,0-18 1,0-17-1,0 17 1,0 0 15,18-35-15,17 0 0,-17 0-16,17 0 0,-17 0 15,35 0-15,-1 0 16,-16 0-16,17 0 15,17 0-15,-35 0 16,18 18-16,-17-18 16,-19 0-16,19 0 15,-1 0-15,-18 0 16,19 0-16,-19 0 16,19 0-1</inkml:trace>
  <inkml:trace contextRef="#ctx0" brushRef="#br0" timeOffset="73092.3118">7285 18292 0,'0'0'0,"35"0"94,18 17-78,0 18-1,-18-35 1,-35 36-16,36-36 16,-36 17-1,35-17-15,-35 36 31,-35-1-15,-36 0 0,18-35-1,53 35-15,-18-35 16,18 36 0</inkml:trace>
  <inkml:trace contextRef="#ctx0" brushRef="#br0" timeOffset="73947.7112">7867 18186 0,'0'0'0,"0"53"16,0-36-1,0 19-15,0 16 16,0-16-16,0-1 0,18 0 16,17-17-1,-35 17-15,53 0 0,-53-17 16,35-18-16,-35 35 15,53-35-15,0 0 16,-35 0 0,17-35-1,0-35 1,-35 52 0,0-17-16,0-1 15,35 1-15,-35-18 16,0 0-16,0 18 15,0-18-15,0 0 16,0 35-16,-35-17 16,0 0-16,0 35 15,-1 0 1,1 0-16,0 18 16,-1 17-16,1-18 15,35 19-15,-35 17 16,35 0-16,0-36 15,0 19-15,0-19 16,0 18-16,0 1 16,0-1-1,17-35-15,-17 53 16,36-18 0</inkml:trace>
  <inkml:trace contextRef="#ctx0" brushRef="#br0" timeOffset="74971.6278">8026 18309 0,'0'18'46,"35"-18"-30,-35 53-16,0-36 16,18-17-16,-18 71 15,35-36-15,0 0 16,0 1 0,-17-36-1,17 0 1,-17 0-1,-18-18-15,35-35 16,-35 18 0,0 17-16,0-17 15,0 0-15,0 17 16,0-35 0,0 106 46,0-35-62,0 35 16,0-18-16,0-17 15,36 17-15,-36 0 16,35-17 0,-18-18-1,19 0 1,-1 0-1,-35-53 1,35 18 0,-35 17-16,0-17 0,18-1 15,-18 19-15,0-19 16,0 72 46,0-19-62,0 19 16,0-19-16,35 19 16,-35-1-16,35 18 15,-35-36 17,36-17-32,-19 0 31,-17-53-16,0 18-15,36 0 16,-36 17-16,0-35 16,35 18-1,-35 17-15,0-17 0,35 35 16,-35-17-16,18 17 47,-18 17-32,0 18-15,0 18 16,35-17-16,-35 17 16,0-1-16,0-16 15,0 17-15,0-18 16,0-17-16,0 17 16</inkml:trace>
  <inkml:trace contextRef="#ctx0" brushRef="#br0" timeOffset="75199.5792">8643 18503 0,'53'0'47,"18"0"-31,-54 0-16,18 0 15,-17 0-15,35 0 16,0 0 0</inkml:trace>
  <inkml:trace contextRef="#ctx0" brushRef="#br0" timeOffset="75642.8045">8996 18538 0,'35'0'47,"-35"-35"-31,0 18-1,18 17 1,-18-53 0,35 0-16,-35 35 15,35 18 1,-35 35 0,0-17-1,0 17 1,0 1-16,0-19 0,18-17 15,-18 35-15,53-35 16,-36 0 0,19 0-1,-36-35 1,35 35-16,-35-53 16,0 36-1,0-36 1,0 17-1,18 36-15,-18-17 16,0-18 0</inkml:trace>
  <inkml:trace contextRef="#ctx0" brushRef="#br0" timeOffset="76411.8093">9648 17745 0,'0'-18'16,"0"71"46,0 0-62,0 17 16,0 19-16,0-1 16,0 0-16,0 0 15,0 0-15,0-17 16,0-18-16,0-18 16,0 18-1,-17-53 32,17-18-31,-18 18-1</inkml:trace>
  <inkml:trace contextRef="#ctx0" brushRef="#br0" timeOffset="76810.267">9472 18362 0,'35'-35'31,"36"35"-15,-53 0-16,17 0 15,0 0 1,0 0-16,1 0 31,-19 0-15,19 0-1,-36 17 1,0 19 0,0 17-1,0-18 1,0-17-16,0 34 15,0-16 1,35-36 31</inkml:trace>
  <inkml:trace contextRef="#ctx0" brushRef="#br0" timeOffset="77147.5577">10125 17727 0,'0'53'31,"0"18"-31,-18-1 16,18 18-16,0 0 15,0 1-15,0-19 16,0 1-16,0-36 16,0 18-16,0 0 15,0-35-15,0 17 16,0 0-1,18 0 1</inkml:trace>
  <inkml:trace contextRef="#ctx0" brushRef="#br0" timeOffset="77360.633">10001 18327 0,'36'0'31,"-1"0"-15,-18 0-16,19 0 15,17 0-15,-36 0 16</inkml:trace>
  <inkml:trace contextRef="#ctx0" brushRef="#br0" timeOffset="77742.0934">10195 18574 0,'0'-53'47,"36"18"-47,-36 17 16,0-17-16,35-1 16,-35 19-16,17-19 15,-17 1 1,36 35-16,-1 0 31,-35 35-15,18 1-16,-18-1 15,0 18-15,35 0 16,-35-18-16,0 0 16,0 1-16,0-1 15,35-35-15</inkml:trace>
  <inkml:trace contextRef="#ctx0" brushRef="#br0" timeOffset="77957.616">10248 18538 0,'53'0'47,"-18"0"-32,1 0 1,-1-35 0,35-18-16</inkml:trace>
  <inkml:trace contextRef="#ctx0" brushRef="#br0" timeOffset="78290.5117">10724 17709 0,'0'0'0,"0"-17"15,0 70 32,36 35-47,-36 0 16,0 18-16,0 0 15,-18 35-15,18-53 16,0-35-16,-35 0 16,35 0-16,0-18 15,0 0 1,0 1-1,0-19 1,-35-17 0,-1 0-1</inkml:trace>
  <inkml:trace contextRef="#ctx0" brushRef="#br0" timeOffset="78688.2556">10619 18362 0,'0'0'0,"35"-35"31,0 35-15,-17 0-1,35 0 1,-53-18-16,53 18 15,-36 0 1,19 0 0,-19 0-1,18 0 1,1 0 15,-36 71-31,0-36 16,0-17-16,0 17 15,0-17-15,-18 34 16,18-16 0</inkml:trace>
  <inkml:trace contextRef="#ctx0" brushRef="#br0" timeOffset="79068.2196">11095 18327 0,'0'0'0,"0"17"46,0 1-46,0 17 0,0 18 16,0-35-16,0 17 16,0 0-16,17 1 15,19-36 1,17 0 0,-18 0-1,-35-18 1,53-17-16,-53 0 15,0-1-15,0-17 16,0 0-16,35 1 16,-35 34-16,0-17 15</inkml:trace>
  <inkml:trace contextRef="#ctx0" brushRef="#br0" timeOffset="79466.4363">11342 18591 0,'0'-17'31,"35"-36"-15,-35 35-16,18 18 16,-18-70-16,53 34 15,-53 1-15,53 35 16,-53-18-16,17 18 16,18 18 15,-35 17-16,0 1 1,0-19-16,0 19 16,0-1-16,36-18 15,-36 19-15,0-1 32,-18-35-17</inkml:trace>
  <inkml:trace contextRef="#ctx0" brushRef="#br0" timeOffset="79647.5156">11430 18556 0,'35'0'46,"1"0"-30,-1 0 0</inkml:trace>
  <inkml:trace contextRef="#ctx0" brushRef="#br0" timeOffset="79878.3559">11818 18627 0,'18'0'62</inkml:trace>
  <inkml:trace contextRef="#ctx0" brushRef="#br0" timeOffset="82651.7478">2558 15734 0,'0'18'125,"-36"-1"-109,36 18-1,-35-35 1,35 36-16,-35-19 16,35 19-1,0-1 17,0-17-17,-18-18 16,18 35-31</inkml:trace>
  <inkml:trace contextRef="#ctx0" brushRef="#br0" timeOffset="84129.9322">4251 15752 0,'-18'0'78,"-17"0"-31,0 17 0,-1 18-16,36-17-15,-17-18-16,17 35 16,-35 1-16,35-19 15,-36-17 1,36 36 0,-17-36-16,17 35 15,0-18 1,-36-17-1,54 0 110</inkml:trace>
  <inkml:trace contextRef="#ctx0" brushRef="#br0" timeOffset="85610.214">5927 15716 0,'-18'0'0,"-17"18"110,17-18-95,18 35-15,-35-35 16,35 18 0,-35-18-16,35 35 15,-18-35-15,18 18 16,-35 17-16,35 0 31,-36-35-31,36 18 31</inkml:trace>
  <inkml:trace contextRef="#ctx0" brushRef="#br0" timeOffset="87475.1055">7479 15734 0,'0'35'188,"0"0"-173,-35-35-15,35 36 16,0 17-1,-18-53-15,18 17 16,0 19-16,0-1 31,-35-35-31,35 17 32,-36-17-1,36 36 0,18-36 47</inkml:trace>
  <inkml:trace contextRef="#ctx0" brushRef="#br0" timeOffset="89304.3603">9296 15857 0,'0'-35'15,"0"17"32,0-17 31,-36 35 94,19 18-156,-19-18-16,36 35 15,-52-35-15,52 53 16,-36-53-16,36 35 16,-35-35-16,35 18 15,-35 17 1,35 0 15</inkml:trace>
  <inkml:trace contextRef="#ctx0" brushRef="#br0" timeOffset="90586.3665">10848 15804 0,'-35'0'187,"-18"36"-171,0 17 0,18 0-1,35-1 1,-18-52 0,18 18-16,0 17 31</inkml:trace>
  <inkml:trace contextRef="#ctx0" brushRef="#br0" timeOffset="94427.8256">2487 16598 0,'0'18'469,"0"17"-438,0-17 16,0 17-31,35-35-1,-35 18 1,18-18 0,17 35-1,1-35 17,-36 35-32,35-35 15,18 0-15,0 0 16,-18 0-1,-35 18 1,53-18-16,-18 0 16,-17 0-1,17 35 1,18-35 15,-35 0-15,17 0-16,35 0 15,-52 0 1,35 0 0,0 0-1,-18 0-15,0 0 16,1 0 0,-19 0-1,36 0 1,-17 0-1,-1 0 1,0 0 0,-17 0 15,17 0-15,-17 0-16,17 0 15,0 0 1,-17 0 15,-18-35-15,35 35-1,-17 0 1,35-35 0,-18 35-1,-17 0 1,17 0 15,0 0-15,-35-36-16,18 36 15,17 0 1,0-17 0,-17 17 15,-18-36-16,35 36 17,-35-35-32,18 35 15,17 0 17,-35-18-17,35 18 16,-35-35-15,0 18 15,18 17 32</inkml:trace>
  <inkml:trace contextRef="#ctx0" brushRef="#br0" timeOffset="98738.2746">4145 16616 0,'0'35'188,"18"0"-173,-18-17 17,17-18-17,-17 35 1,36 1 0,-36-19-1,35 18 16,0 1 1,-17-36-17,-18 17 1,35-17 0,0 0-1,-35 36-15,18-36 16,17 35-1,-17-35 1,17 0 0,1 0-1,-19 0 1,18 0 0,-35 18-1,18-18-15,17 0 16,1 0-1,-19 0 1,19 0 0,-19 0-1,18 0 1,1 0 0,-19 0-16,19 0 15,-19 0 1,19 0-1,-1 0 1,-17 0 0,17 0-1,0 0 1,-17 0 0,-18-36-1,35 36-15,-17 0 16,17 0-1,0 0 1,0-35 0,1 35-16,-1 0 15,-17 0 1,17 0 0,-35-18-1,53 18 1,-36 0-1,19-35 1,-1 35 0,-17 0-1,-18-35-15,35 35 16,-17 0 0,17 0-16,0-35 15,-17 35 1,17-18-1,0 18 1,-17-35 0,17 35-1,1-36 1,-19 36 0,-17-17-1,35 17-15</inkml:trace>
  <inkml:trace contextRef="#ctx0" brushRef="#br0" timeOffset="100606.554">5874 16598 0,'0'18'94,"17"-18"-63,-17 35-31,36-35 16,-36 18 0,17-18-1,-17 35-15,36-35 16,-1 35-1,-18-35 17,-17 18-32,36-18 15,17 0 1,-18 35 0,0-35-16,18 0 15,-35 0 1,17 35-1,0-35 1,-17 0 0,17 0-1,1 0-15,-36 18 16,35-18-16,18 0 16,0 0-1,-18 0 1,0 0-1,-17 0 1,17 0 0,0 0-1,-17 0 1,17 0 0,-17 0-1,17 0 1,1 0-1,-19 0 1,18 0 0,1 0 15,-19 0 0,19 0-15,-19 0-1,19-35 1,-1 35 0,-18 0-1,19-35 17,-1 35-17,-17 0 1,17-36-1,0 36 1,-17 0 0,-18-17-16,35 17 15,-35-36 1,35 36-16,-35-35 16,18 35-1,17-18 1,1 18-1,-36-35 1,17 35-16,-17-35 47,36 35-31</inkml:trace>
  <inkml:trace contextRef="#ctx0" brushRef="#br0" timeOffset="102360.4819">7391 16616 0,'17'17'172,"19"-17"-156,-36 36-16,17-36 31,-17 17-31,36-17 16,-36 36-1,17-36 1,18 0-1,-35 35-15,36-35 16,-19 18 0,19-18-1,-1 35 17,-17-35-17,17 0 1,-35 35-16,17-35 15,19 0 1,-1 0 0,-35 18-1,18-18-15,17 0 16,-17 0 15,17 0-15,0 0-1,-17 0 1,17 35 0,0-35 15,-17 0 0,17 0-15,-17 0-1,17 0-15,18 0 16,-35 0 0,17 0-1,0 0 17,-17 0-17,17 0 1,-17 0-1,17 0 1,0-18 0,-17 18-1,17 0 17,1-17-17,-19 17 1,36-36-16,0 36 31,-35 0-15,17-35-16,0 35 31,-35-35-31,18 35 16,35-18-1,-18 18 1,0-35-1,-17 35 1,-18-35 0,35 35-1,-17-36 17,17 36-1,0 0 47</inkml:trace>
  <inkml:trace contextRef="#ctx0" brushRef="#br0" timeOffset="104537.9553">9066 16651 0,'0'18'109,"18"17"-78,17 0 0,1-35-15,-36 18-16,52-18 16,-16 0-16,-36 35 15,35-35-15,18 35 16,0-35 0,-35 36-1,34-36 1,1 35-1,-17-35 1,-36 18-16,17-18 16,19 0-1,-36 35-15,17-35 0,18 0 16,18 35 0,-17-35-1,17 0 1,-1 0-1,-16 0 1,17 0 0,0 0-1,-36 0 1,36 0 0,0 0-1,-35 0 1,17 0-1,0 0-15,-17 0 16,17 0 0,-35-17-1,18 17-15,17 0 32,-35-36-32,35 36 15,-17-17 1,17 17-1,-35-36 1,36 36-16,-19-35 16,18 35 15,-35-18-31,18 18 31,-18-35-31,35 35 16,1-35-1,-19 35 1,-17-18 0,36 18-16,-1-35 15,-17 35 17,-18-35-32,35 35 15,-35-18 16,35 18-31,-17 0 32,-18-35 15,35 35-1,0-35 1</inkml:trace>
  <inkml:trace contextRef="#ctx0" brushRef="#br0" timeOffset="109714.0978">547 13423 0,'17'0'110,"19"0"-95,-1 0 1,18 0 0,0 0-1,-36 0 1,19 0 0,17 0-16,-36 0 15,19 0 1,-19 0-16,18 0 0,1 0 15,-1 0 1,0 0 0,1 0-1,-19 18 1,36-18 0,0 0-1,-35 0 1,-18-18 156,0 1-141,0-36-15,0 17-1,0 19 1,0-19 15,0 19-15,0-18-1,0-1 1,0 19 0,0-19-1,0 19 1,0-19 15,0 1 0,0 0-31,35 35 16,-35-53-16,0 0 16,0 35-1,0-35 1,0 1-1,0 34 1,35-35 0,-35 18-1,0-1 1,18 36 0,-18-52-16,0-1 15,35 53 1,-35-36-16,0 1 15,0 17 1,0-35 0,35 18-1,-35-35 1,0 52 0,0-17-1,0 17 16,0-17-15,0 0 0,0 17-16,0-35 15,0 0 1,0 35 0,0-17-1,0 18 1,0-19-16,0 1 15,0 17 1,0-17 0,0 0-1,0-1 1,0 1 0,0 18-1,0-54 1,0 36-16,-17 17 47,-18 18 93,17 0-124,-35 0 0,18 0-1,17 0 1,-17 35-16,0-35 15,-1 36-15,19-36 16,-36 0 15,53 35-31,-36-35 32,19 0-17,-36 0 1,18 0-16,-18 0 15,0 0 1,35 0 0,-17 0 124,0 0-93,35 18-31,0 17-1,0 0 17,0 0-17,0 1-15,0-1 16,0 0 0,-18 1-16,18-19 15,0 18-15,-35 1 0,35-19 16,-36 19-16,36-1 15,-35 0-15,35 18 16,0 0-16,-35 0 16,35-35-16,0 34 15,0-34-15,0 17 16,0 1-16,-18-19 16,18 19-16,0-1 15,0-17-15,0 34 16,-35 1-16,35-35 15,0 35-15,0-18 16,0-17-16,0 52 16,0-34-16,0-19 15,0 36 1,0-35 0,0 17-1,0 18 1,0-35-1,0 17 17,35-35-17,-35 18 126</inkml:trace>
  <inkml:trace contextRef="#ctx0" brushRef="#br0" timeOffset="113302.8915">1041 10213 0,'-18'0'47,"18"-18"-31,0 1-1,0-19 1,0-17 0,-35 36-16,35-18 15,-36-18-15,36 0 16,0-18-16,-35-17 15,35-18-15,0 18 0,-35 0 16,35-71 0,0 18-16,0-18 0,0 53 15,0-52-15,0 16 16,0 19-16,18-1 16,-18 36-16,35-18 15,-35 36-15,35 17 16,-35 35-16,0-17 15,35 0-15,-35 17 16,0-17-16,53 0 16,-53 17-16,18 18 15,-18-53-15,35 53 16,-35-18-16,36-17 16,-19 0-1</inkml:trace>
  <inkml:trace contextRef="#ctx0" brushRef="#br0" timeOffset="113705.8119">1076 7620 0,'0'-35'47,"35"35"-31,1 0-1,-1 0 1,0 0 0,-17 0-16,17 17 31,-35 36-16,0-17-15,0-1 16,0-18-16,0 36 16,0-17-16,0-19 15,0 19-15,0-1 16,18-35 0</inkml:trace>
  <inkml:trace contextRef="#ctx0" brushRef="#br0" timeOffset="114500.3506">1517 7497 0,'0'-18'16,"-18"18"-1,18-35-15,0-36 16,-35 36 0,35-18-16,0 18 15,0-18-15,0 0 16,0 17-16,0-16 15,0 16-15,0 19 16,0 52 31,53 35-31,-53 1-16,35 0 15,-35-19-15,35-34 16,18 35-16,0-53 15,-17 0 1,-19-18 0,-17-17-1,0 0-15,0 17 16,0-17-16,0-18 16,0 18-16,0-1 15,0-16-15,0 16 16,-35-17-16,35 18 15,0 17-15</inkml:trace>
  <inkml:trace contextRef="#ctx0" brushRef="#br0" timeOffset="115010.6933">1782 6809 0,'-18'35'0,"18"0"16,0 0 0,18-17-1,-1-18 17,18 0-17,-35-35 16,18 35-31,-18-35 16,0-1-16,0 1 16,0 0-1,0-18 1,-35 53 15,35 17-15,-18-17-16,18 36 15,0 17 1</inkml:trace>
  <inkml:trace contextRef="#ctx0" brushRef="#br0" timeOffset="115707.8279">2170 6738 0,'-36'0'31,"36"53"-31,0-18 15,0-17-15,0 35 16,18 0-16,-18-36 16,35 19-16,0 17 15,-17-53 1,17 0 15,1-36-15,-36 1-1,0 0-15,35-18 0,-35 0 16,0 0-16,0 0 16,0 0-16,0 0 15,0 0-15,0 0 16,-18 0-16,18 36 16,-35-18-1,0 35 16,35 17-31,-18-17 16,18 53-16,-35 0 0,35 0 16,-35 0-1,35-18-15,0 18 0,0 0 16,0-35-16,0 17 16,17-35-16</inkml:trace>
  <inkml:trace contextRef="#ctx0" brushRef="#br0" timeOffset="115994.1653">2452 6509 0,'0'17'16,"0"19"0,0-19-16,0 19 15,0-19-15,0 18 16,35 1-16,-35-19 16,18 19-1,-18-1 1</inkml:trace>
  <inkml:trace contextRef="#ctx0" brushRef="#br0" timeOffset="116627.0014">2505 6456 0,'0'0'0,"0"-35"16,0-1-1,0 19 1,0-19 0,35 36-1,-17 0 1,17 36-1,-35-1 1,35-35 0,-35 18-16,0 34 15,0-34 1,-17 17-16,17 1 16,-36-36-16,36 35 15,-53-35-15,53 35 16,-35-35-16,35-35 47,18 17-32,17-35-15,-17 53 16,-18-35 0,35 35-1,-35 18 1,35 17-16,-35-17 15,0 17-15,0-17 16,0 17-16,0 0 16,0 18-1,0 0 1,-17-53-16,17 71 16,-18-71-16,-17 0 15,-1 0 1,36-36-1</inkml:trace>
  <inkml:trace contextRef="#ctx0" brushRef="#br0" timeOffset="117157.5639">2840 6244 0,'-18'0'0,"-17"18"16,0 17-1,35-17 1,-36-18 0,36 35-16,0-17 31,18-18-15,17 0-1,-17 0 1,17 0-1,18 0 1,-35 0-16,17 0 16,-17 0-1,-18 70-15,0-35 16,0-17-16,0 17 16,0-17-1,0 17 16,-53-35-15,53 36-16,-53-36 0,35 0 16</inkml:trace>
  <inkml:trace contextRef="#ctx0" brushRef="#br0" timeOffset="118305.4939">1570 8096 0,'-18'0'15,"18"-35"1,-35 35 0,35-18-1,-35 18 17,35-35-17,-18 35 16,-17 0 1,17 0 46,53-53 16,-17 53-94,35-70 0,17 34 15,19-17 1,17-35-16,17-18 0,71-17 15,35-18-15,-17-18 16,0 18-16,17 17 16,-53 19-16,18-1 15,-35 18-15,-53-1 16,-53 36-16,0 36 16,0-18-1</inkml:trace>
  <inkml:trace contextRef="#ctx0" brushRef="#br0" timeOffset="119198.6445">2099 8026 0,'0'35'62,"0"18"-46,0 0-16,0 0 16,0 17-16,0-17 15,35 0-15,-35-18 16,0 1-16,0-1 15,36-35 17,-54 0 15</inkml:trace>
  <inkml:trace contextRef="#ctx0" brushRef="#br0" timeOffset="119818.9871">1923 8255 0,'0'-18'15,"0"-17"-15,17-35 16,-17 52-1,36-17-15,-36-1 16,35 1-16,-35 17 0,53 18 16,-53-53-16,35 53 15,-17 0 1,17 0 15,0 18-15,-17 35-1,-18 0 1,53-18-16,-53 1 16,35 16-1,-35-34 1,53-18-16,-35 0 31,17 0-15,-35-18-16,35-34 15,-35-19 1,0 36 0,0-1-1,0 1-15,0 17 16,0-17-16,-35 0 16,35 17-16,-35 18 15,35-53-15,-18 53 16,-17 0-1,-1 36 1,36-19-16,-17 19 16,17-1-16,-36-18 15,36 19-15,0-1 0,0 0 16</inkml:trace>
  <inkml:trace contextRef="#ctx0" brushRef="#br0" timeOffset="120215.5379">2505 7285 0,'35'0'15,"-35"17"1,0 36 0,0 18-16,0 0 15,0 17-15,0 0 16,0-35-16,0 0 15,35 0-15,-35 0 16,36-36-16,-36 18 0,35 36 31,-35-36-31,0-17 0,0 17 16</inkml:trace>
  <inkml:trace contextRef="#ctx0" brushRef="#br0" timeOffset="120440.9887">2575 7937 0,'-35'0'15,"35"-35"1,0 18-1,18 17-15,-18-36 16,17 36-16,-17-35 16,53 35-16,-53-53 15,53 53-15,-53-35 16,35 35-16</inkml:trace>
  <inkml:trace contextRef="#ctx0" brushRef="#br0" timeOffset="120809.0047">2805 7920 0,'0'-18'16,"35"18"-1,-35-53-15,0 36 16,0-19-16,0 19 15,0-19-15,0 1 16,0 18-16,0-19 16,0 19-1,0-19 1,35 54 31,-17 35-32,-18-35-15,35 17 16,-35 0-16,0-17 16,35 17-16,-35 0 15,0 1 1</inkml:trace>
  <inkml:trace contextRef="#ctx0" brushRef="#br0" timeOffset="121322.6309">2857 7849 0,'0'-35'32,"18"35"-17,-18-35 1,53 35-16,-53-53 15,35 53-15,-35-53 16,36 53-16,-36-35 16,35-18-1,-35 17-15,0 19 16,0-36-16,0 0 16,0-18-16,0 36 0,0-35 15,0 17 1,0 35-16,0 71 47,0 0-32,0 0-15,0 17 16,0 1-16,0-18 16,53-18-16,-53 0 15,35 1-15,18-36 16,-18 0-1,1 0 1,-1 0 0,-35-18-16,35 18 15,-35-18 1,0-17 0</inkml:trace>
  <inkml:trace contextRef="#ctx0" brushRef="#br0" timeOffset="125183.6052">3369 6473 0,'-18'0'15,"18"18"95,53-18-110,-17 0 15,-19 0-15,18 18 16,1-18-16,-1 0 16,18 53-16,0-53 15,0 53-15,0-18 16,-18 0-16,18-35 16,0 53-16,0-53 15,-18 53 1,0-35-16,1-18 0,-1 105 15,-35-87-15,53 17 16,-53 1-16,35-19 16,-35 19-16,0-1 15,18-18-15,-18 19 0,0-1 16,0 0 0,0 1-1,0-54 63</inkml:trace>
  <inkml:trace contextRef="#ctx0" brushRef="#br0" timeOffset="126254.1737">3492 6385 0,'0'-35'78,"-52"35"-62,34 35 0,-17-35-16,-1 36 15,-17-36-15,36 35 16,-18-35-16,-1 35 15,19-35 1,17 18 0,0 17 109,0-17-110,17 35 1,19-1 0,52 1-1,-71-53-15,19 0 16,-1 36-16,0-36 15,0 0 126</inkml:trace>
  <inkml:trace contextRef="#ctx0" brushRef="#br0" timeOffset="127528.1702">4480 7373 0,'0'18'47,"-17"52"-31,17-52-1,0 17-15,0-17 0,-18 17 16,18 0-16,0 1 15,0-1-15,0 0 16,0-17-16,-35-18 16,35 35-16,0-88 62,0 36-62,0-19 16,0 1-16,0 17 15,0-17-15,0 17 16,0-17-16,0 0 16,17 17-16,-17-17 0,36-18 15,-36 35 1,17 18 0,-17-35-1,53 35-15,-53-35 16,53 35-16,-53-18 15,35 18-15,1-35 16,-1 35-16,-17-35 16,34 35-1,-16 0 1,-1-36 0,-17 36-16,17 0 15,-17 18 16,-18 17 1</inkml:trace>
  <inkml:trace contextRef="#ctx0" brushRef="#br0" timeOffset="127790.5266">4551 7514 0,'17'0'63,"19"0"-48,-19 0 1,19 0 0,17-17-1</inkml:trace>
  <inkml:trace contextRef="#ctx0" brushRef="#br0" timeOffset="128767.5148">4727 7497 0,'0'17'31,"0"1"-15,0 35 0,0 17-1,0-52 1,0 17-16,-17 18 16,17 0-1,-18-53 1,18 18-1,0-54 32,0 1-47,0 17 16,0-17-16,35 0 16,-35-18-16,53 35 15,-53-17-15,53 0 16,-18 0-1,-17 17 1,17 18 15,-35 53 16,0-36-31,-17 19-1,-1-36 17,-17 35-17,-1 0 1,36-17 0,-35-18-1,35 35-15,0 0 16,0-17 15,0 17-15,18-35-16,17 0 31,-17 0-31,35 0 16,-36 0-1,-17-35 1,36 35-1,-36-18-15,0-34 16,35 16-16,-35 1 16,0 17-16,0-17 15,35 0-15,-35 17 16,0 71 46,0-18-46,0 1 0,0 17-1,0-18 1,0 0 0,18-35-16,-18 35 15,35-35-15,18 0 16,-35 0-1,34-17 1,-52-19 0</inkml:trace>
  <inkml:trace contextRef="#ctx0" brushRef="#br0" timeOffset="129028.8115">5080 7532 0,'0'0'0,"0"-35"32,53 35-17,0-36 1,-18 36-1,0 0 1</inkml:trace>
  <inkml:trace contextRef="#ctx0" brushRef="#br0" timeOffset="129252.2222">5133 7620 0,'18'0'47,"17"0"-32,18 0 1,0-18-1</inkml:trace>
  <inkml:trace contextRef="#ctx0" brushRef="#br0" timeOffset="130257.9862">5397 7638 0,'-17'0'16,"17"35"46,17-35-46,-17 53-16,0-36 16,0 19-16,18-36 15,-18 53-15,35-53 16,-35 17-16,18-17 15,35 0 1,0-35 0,-18-36-1,-35 36-15,0 18 16,35-19-16,-35 1 16,0 17-16,0-17 0,0 0 15,-17 17-15,17-17 16,-35 0-16,35-18 15,-18 53 1,-17 0 0,-1 0-1,36 17-15,-17 19 16,17-19-16,0 19 16,-36-1-16,36 18 15,0-36-15,0 19 16,0-19-16,0 36 15,36-53 1</inkml:trace>
  <inkml:trace contextRef="#ctx0" brushRef="#br0" timeOffset="131497.5343">5539 7620 0,'0'18'63,"0"17"-63,0-17 16,0 17-16,35 0 0,-35 18 31,35-53-31,-17 0 15,17 0 1,-35-18 0,35-35-1,-35 36 1,0-36-16,0 18 16,0 17-16,0-17 15,0-1-15,0 19 16,0-18-1,0 52 17,0 1-17,0 17-15,0 18 16,0-18-16,0 1 16,0-1-16,0-18 15,0 19 1,18-36-1,17 0 1,-17 0 0,-18-36-16,35 1 15,-35 18-15,0-19 16,35 1-16,-35 17 0,0-17 16,0 17-1,0-17-15,0 0 0,-17 35 47,17 35-31,0 18-16,0-18 15,0 1-15,0-1 16,0-17-16,0 34 16,17-52 15,19 0 0,-19 0-15,-17-17-16,36 17 15,-36-35-15,0-1 16,35 1-16,-35 17 0,0-35 16,0 71 46,0 0-62,0 17 16,0-17-16,0 17 15,0 0-15,0 0 16,18-35 0,-18 36-16,35-36 15,-18 0 1,-17-18-1,53 18 1,-53-35-16,36 35 16,-36-53-16,0 0 15,0 35-15,17 18 16,-17-35-16,0 53 47,-17-1-32,17 19-15,0-1 16,0-17-16,0 17 16,0 0-1,0 0 1,17-35-16,19 0 16,-19 0 15,-17-17-31,36-1 15</inkml:trace>
  <inkml:trace contextRef="#ctx0" brushRef="#br0" timeOffset="131766.8462">6103 7532 0,'0'-18'47,"53"-17"-16,-18 35-15,-17 0-1</inkml:trace>
  <inkml:trace contextRef="#ctx0" brushRef="#br0" timeOffset="131952.3043">6103 7655 0,'18'-17'47,"35"17"-31,-36 0 0</inkml:trace>
  <inkml:trace contextRef="#ctx0" brushRef="#br0" timeOffset="132427.0672">6262 7796 0,'0'-35'15,"0"-18"1,0 18-16,0 17 16,17-35-1,19 53 17,-36 18-17,35 53 1,-35-36-1,35 0 1,-35 0 0,18-35-16,17 0 47,-35-35-32,0-18-15,0 18 16,0 0-1,0-1-15,35 1 16</inkml:trace>
  <inkml:trace contextRef="#ctx0" brushRef="#br0" timeOffset="132938.5498">6703 7567 0,'0'-35'16,"-18"35"-1,0 0 1,-17 0 0,35 17-1,-53 19-15,53-19 16,-35 19-16,35 17 15,0-36 1,0 18-16,0 1 16,0-1-16,0 0 15,18-35 1,-18 18 0,35-18-16,-17 0 15,17 0 1,0-35-1,0-1 1,-35 1 0,18 35-16,-18-18 15,0-17 1</inkml:trace>
  <inkml:trace contextRef="#ctx0" brushRef="#br0" timeOffset="133266.3717">6879 7691 0,'0'52'63,"-17"1"-47,17-17-1,-18-1 1,18 0-1</inkml:trace>
  <inkml:trace contextRef="#ctx0" brushRef="#br0" timeOffset="133761.6164">6985 7885 0,'0'-18'0,"35"-35"15,-35 0 1,36 18 0,-36 17-16,35-17 15,-35 0-15,35-1 16,-35 19-16,35-19 16,1 1-1,-1 35 1,-17 35 15,-18 1-15,0-19-16,0 36 15,0-17-15,35-19 16,-35 18-16,0 18 16,0-35-16,35-18 15,-35 35-15,0-17 31,-18-18-15</inkml:trace>
  <inkml:trace contextRef="#ctx0" brushRef="#br0" timeOffset="134001.5939">7214 7779 0,'0'-36'15,"36"36"32,-19 0-47,18 0 16,1 0-16,-19-35 15</inkml:trace>
  <inkml:trace contextRef="#ctx0" brushRef="#br0" timeOffset="134969.2229">6050 7355 0,'0'-35'62,"18"35"-46,-18-35 0,17 35-16,-17-18 15,36 18 1,-36-35 0,35 35-16,-35-18 15,18 18 16,-18 18-15,53-18-16,-53 53 16,35-18-16,-35-17 15,35-18-15,-35 53 16,53-53-16,0 35 16,-35-35-1</inkml:trace>
  <inkml:trace contextRef="#ctx0" brushRef="#br0" timeOffset="149780.3534">6332 9454 0,'18'0'140,"-18"-35"-30,18 35 109,-18-35-173,35 35-30,-53-18 15,-17 18 32,35 36-32,0-1 0,18-35 32,17-18-32,-35-17-15,0 17 15,-18 18 0,1 0-15,-19 0 15,36 36-15,0-19 15,18-17-15,0 0 30,-18-35 33,-36 35-48,1 18-16,35 17 17,0-18-1,18-17 0,-36 0 79,18-35-95,-18 35 1,-17 0-1,35 18 17,18-18-17,-18 17 1,17-17 0,19 0 15,-36-35 0,0 18-15,0-19 15,0 54 688</inkml:trace>
  <inkml:trace contextRef="#ctx0" brushRef="#br0" timeOffset="157153.2061">6385 9349 0,'18'0'219,"-18"-36"-219,18 36 15,17 0 32,-18 0 0,19 0-16,-1 18 16,-17-18-15,17 0-1,0 0-16,-17 0 1,-18 35 0,53-35-1,-18 0 1,-17 0 0,-18 18-1,35-18 1,-35 35-1,18 0 32,-18-17-15,35-18-17,-35 35 1,0-17-1,35-18-15,-35 35 16,0 1 0,18-36-1,-18 17 1,35 18 15,0 1-15,1-1 15,-19-17-15,19 17-1,-1 0 17,-35-17-17,0 17 1,0 0-1,0-17 1,35 17 0,-35 1-1,35-19 1,-35 19 0,18-1-16,-18 18 15,35-18 1,-35 18-1,36-53 1,-36 53 0,35-18-16,0 18 15,-35 0 1,18-53 0,-18 53-16,0-36 15,35-17 1,-35 53-16,0 0 15,0-17 1,0-1 0,0 0-1,0 0 1,0 18 0,0-35-16,0 17 15,0 36 1,0-54-16,18 19 15,-18-1-15,0-17 16,35 17 0,-35 0-16,0-17 0,35-18 15,-35 53-15,36 0 16,-36-36 0,17-17-1,-17 53-15,0 0 16,35-18-1,-35 18 1,0-17 0,0-1-1,0 18 1,0 0 0,36-18-16,-36 18 15,0 0 1,0 17-1,0-34 1,0 17 0,35-18-1,-35-17 1,0 17 0,35 0-1,-35 0 1,0 18-1,0-17 1,18-19 0,-18 18-16,0 1 31,35-36-31,-35 35 16,0 0-16,35-35 15,-35 53-15,18-18 16,-18 18-1,35 0 1,-35-17 0,36-19-1,-36 19 1,35-1 0,-35 0-1,0 0 1,35 1-16,-35-19 0,0 36 15,18-18 1,-18-17 0,0 17-1,35-35 1,-35 36-16,0-19 16,35 19-1,-35-1 1,36-18-1,-36 19 17,17-1-17,-17-17 1,0 17 15,36-35-31,-36 18 16,0 17-1,35-35 1,-35 53 0,0-36-1,18-17-15,-18 36 16,0-1 0,0-17-1,0 17 1,35-35-1,-35 18-15,0 17 16,17-35 0,-17 35-1,0-17 1,36-18-16,-36 35 16,0-17-1,35-18-15,-35 35 16,18 0-1,-18-17 1,35-18-16,-35 35 16,35 0-16,-35-17 31,18-18-31,-18 35 31,35-35-31,-35 36 16,35-19-1,-35 19 1,18-36-16,-18 35 16,35-18-1,-35 19 1,36-36 0,-36 17-1,17-17-15,-17 36 16,35-36-1,-35 35 1,18-35-16,-18 18 16,35 17-1,-35 0 17,36-35-17,-36 18-15,0 17 31,0-17-15,17-18-16,-17 35 16,36-35-1,-36 35-15,0-17 16,35-18 0,-35 35-1,18-35-15,-18 18 31,35-18-15,-35 35 15,17-35-31,-17 35 16,36-35-16,-36 18 16,35-18-1,-35 35-15,18 1 16,-18-19-1,35-17-15,-35 35 16,35-35 0,-35 18-16,18-18 15,35 35 1,0-35 0,-18 0-1,18 36 1,-18-36-1,-17 0 1,-18 35-16,53-35 16,-18 0-16,0 0 15,1 35-15,16-35 16,-34 0-16,35 0 16,-18 18-1,-17-18 1,17 0-1,-35 35-15,35-35 16,-17 0 0,17 53-1,1-53 1,-36 18 0,35 17-16,0-35 31,-35 35-31,35-35 15,-35 18 1,18-18 0,17 35-1,1-35 17,-36 35-32,35-35 15,-35 18 1,53-18-16,-18 0 15,-17 0 17,-18 35-32,35-35 15,-17 0 1,35 36 0,-18-36-1,-17 0 1,17 0-1,18 0 1,-36 0 0,19 0-1,17 0 1,-36 0 0,-17 17-1,35-17 1,1 0-1,-1 0 1,0 0 0,-17 36-1,17-36 1,-35 35 0,36 0-1,-19-35 1,-17 18-16,53-18 15,-18 0 1,-17 0 0,17 0 15,-17 0 0,17 0-15,0 35-1,-17-35 1,17 0 0,1 0-1,-36 35-15,35-35 16,18 0 0,-53 36-1,35-36-15,-17 35 16,17-35-1,0 0 1,-17 0 0,17 0 15,1 0-15,-1 0-1,0 0 1,0 0-1,-35 35 1,36-35-16,-19 0 16,19 0-1,-36-18 79</inkml:trace>
  <inkml:trace contextRef="#ctx0" brushRef="#br0" timeOffset="163491.6498">6332 9331 0,'-35'0'31,"17"0"16,18-18-31,-35 18 15,35-35-15,-17 35 15,-19 0 31,1 0-30,17 0-17,-17 0 1,17 0 15,-17 0 16,35 18-47,-35-18 16,17 35-1,18-17 16,-35-18-15,35 35 15,-35-35-31,35 35 16,-18-35 0,18 18-1,-35-18-15,35 35 16,-18-35-1,18 18 17,-35-18-32,35 35 31,-35-35-31,35 35 16,-18-35-1,18 18 1,-35 17-1,35 0 1,-36-35 0,36 36-1,-17-36-15,17 35 16,-36 0 0,1-17-1,35 17 1,-17-35-16,17 35 15,0-17 1,-36 17 0,36 1-1,-35-36 1,35 35-16,-35 18 16,35-18-16,-18 18 15,18-35 1,-35 17-1,35-17 1,0 17 0,-36 18-1,36-36 1,0 19-16,0 34 16,-35-34-1,35-19-15,0 54 16,-17-71-1,17 53-15,0-18 16,0 0 0,0-17-1,-36-18-15,36 35 16,0 18 0,-35-53-16,35 53 15,0-18 1,-18-35-16,18 53 15,0-35-15,-35 17 16,35 18 0,0-35-1,-35 17 1,35 18 0,0-36-1,0 19 1,-18-36-16,18 17 15,0 19 1,-35-36 0,35 35-16,0-17 15,0 17 1,0-17 0,0 17-1,-18-35 1,18 35-16,0-17 15,-35 17 1,35 0 0,-35 36-1,35-54 1,0 19-16,-36-36 16,36 17-16,0 19 15,-35-1 1,35-17 15,-17 17-15,17 18-1,0-36 1,0 19-16,-36-36 16,36 35-16,0-17 31,0 17-16,-35-35-15,35 18 16,0 17 0,0 0-1,0-17 1,-18-18 0,18 35-16,0 18 15,0-35 16,-35 17-31,35 0 16,-35-17 0,35 17 15,-36 0-15,36-17 15,-17 35-16,17-18 1,-35-35-16,35 53 16,-36-18-16,36 1 15,-17-36 1,17 17 0,0 19-1,-36-36 1,36 52-1,-35-34 1,35 17 0,-18-35-1,18 36-15,0-19 16,-35-17 0,35 36-16,0-19 15,-35 18-15,35 1 16,-35-1-1,35-17 1,0 17 0,-18 0-1,18-17 1,-35 35 0,35 0-1,-36-53-15,36 35 16,0 0-16,-17-35 15,17 36-15,0-19 16,-35-17 0,35 35-16,0-17 0,-36 17 15,36 18 1,-17-53-16,17 36 16,0-1-1,-36-35-15,36 53 16,-35 0-1,35-36-15,-35 19 16,35 16-16,-18-34 16,18 17-16,-35 1 15,35-19-15,-35 19 16,35-1 0,-36-35-1,36 35-15,-17 18 16,-36 0-1,53-18-15,-53-35 16,53 36-16,-35-36 16,35 52-16,-36-52 15,36 53-15,-53-53 16,53 36-16,-17-36 16,17 53-16,-36-18 15,36-18 1,-35-17-1,35 36-15,-17-36 16,17 53-16,-36-53 16,36 35-16,-35 0 15,0 1 1,35-19 0,-18-17-1,18 35-15,-35-35 16,35 36-16,-18-36 15,18 17-15,-35-17 16,35 36-16,-35-36 16,17 35-1,-17-17 1,-1 17 15,36 0-15,-53-35-16,53 18 0,-17-18 15,17 53 1,-53-53-16,53 35 0,-71-35 16,71 18-16,-35-18 15,0 0-15,35 35 16,-35-35-16,17 0 16,18 17-1,-35-17 16,35 36-15,-18-36 0,18 35-16,-53-35 31,53 18-31,-35-18 0,17 0 31,18 35-31,-35-35 16,0 35-1,17-35 1,18 18 0,-35-18-16,35 35 15,-36-35-15,1 35 16,-18-35 0,53 18-16,-53-18 15,18 35 1,0-35-1,-1 0 1,19 36 0,-18-36 15,-1 0-15,36 17-1,-17-17-15,-19 0 16,1 0-1,-18 0 1,53 36 0,-35-36-16,17 0 15,-17 0 17,17 0-1,-17 0 0,0 0-15,17 0 15,-17 0-15</inkml:trace>
  <inkml:trace contextRef="#ctx0" brushRef="#br0" timeOffset="171224.1211">7708 10936 0,'35'0'141,"-35"-53"-125,18 53-1,-18-35 1,0 17-16,35 18 16,-35-53-16,36 0 15,-36 18 1,0 0-1,17 0-15,19-1 16,-36 1 0,35 0-16,0-36 15,-35 54 1,53-19-16,0-34 16,-53 52-1,35-17-15,-35 0 0,53 35 16,-53-53-16,53 53 15,-53-18-15,35 18 16,1-35 0,-1 35-16,0-36 0,-17 36 15,17-17-15,0 17 16,1 0 0,-36-35-1,35 35-15</inkml:trace>
  <inkml:trace contextRef="#ctx0" brushRef="#br0" timeOffset="171734.5747">8431 9984 0,'0'-36'15,"36"36"110,-1 0-93,-17 0-17,-18 18 1,0 0 0,0 17-1,0-17 1,0 17-1,0 0 1,0-17 15,0 17 16</inkml:trace>
  <inkml:trace contextRef="#ctx0" brushRef="#br0" timeOffset="172769.2137">8784 9525 0,'-35'0'31,"17"0"31,-17 0-46,35 53 0,-35 17-1,35-34-15,0-19 0,0 19 16,0-19-1,0 19-15,0-1 0,17 0 16,36 0 0,-17-35-1,16 0 1,-16 0 0,-1-17 15,-35-36-16,35-18 1,-35 36-16,0-18 16,0 18-16,0 17 15,0-17 1,0 17-16,0-17 0,0 0 16,0-1-1,0 1 1,0 18 15</inkml:trace>
  <inkml:trace contextRef="#ctx0" brushRef="#br0" timeOffset="173162.0722">9013 9366 0,'0'36'78,"0"-1"-63,0-18 1,0 19 0,0-54 46,0 0-46,0-17-1</inkml:trace>
  <inkml:trace contextRef="#ctx0" brushRef="#br0" timeOffset="173655.9407">8943 9419 0,'0'35'93,"0"1"-77,0-1 0,0 18-1,0 0 1,0-18-16,0 18 16,35-35-1,0-18 1,-17 0-1,17-36 1,-35 1 0,0 17-16,0-17 15,36 0-15,-36 17 16,0-17-16,0 0 16,0-1-16,0 1 15,0 18-15,0-19 16,0 1-16,0 0 15,0-1 17</inkml:trace>
  <inkml:trace contextRef="#ctx0" brushRef="#br0" timeOffset="174412.679">9207 9225 0,'0'18'0,"0"35"15,0-18 1,0 0-16,0 1 15,0-19-15,0 18 16,0-17-16,0 17 16,0 1 15,0-54 16,0-35-32,0 35-15,0-17 16,0 0-16,0-53 16,0 70-1,0-17 1,36-1-16,-36 19 16,35-18-16,0 35 15,-35-36 1,18 36-1,17 0 17,-35 36-32,0-1 15,0-18 1,0 19 0,-17-1-1,-19-35 1,36 18-1,-17-18-15,17 35 16,-36 0 0,36-17-1,0 17 1,36-35 0,-1 0-1,18 0 1,-18 0-16,-17 0 15,-18-17 1,35 17 0,-35-18-16</inkml:trace>
  <inkml:trace contextRef="#ctx0" brushRef="#br0" timeOffset="174787.7206">9543 9013 0,'0'0'0,"0"18"63,17 0-48,-17 17 1,0 0-16,0-17 0,0 17 15,36 0 1,-19-35 0,-17-70 46,0 35-62,0-1 0,0-17 16,35 1-1,-35-1-15,0-18 0,0 1 16,36 17-16,-36 35 16,35-17-1</inkml:trace>
  <inkml:trace contextRef="#ctx0" brushRef="#br0" timeOffset="175176.4315">9772 9031 0,'0'-35'31,"0"0"-16,0-1 1,0 1-16,0 0 16,35-18-16,-35 0 15,0 18 1,35-1-16,-35 1 16,36 35 15,-36 35-31,0 1 15,0-19-15,17 19 16,-17-19-16,36 18 16,-36 1-1,35-36-15</inkml:trace>
  <inkml:trace contextRef="#ctx0" brushRef="#br0" timeOffset="175374.4376">9842 8855 0,'53'0'63,"-53"-18"-63,53 18 15,-17 0 1,-1 0-1</inkml:trace>
  <inkml:trace contextRef="#ctx0" brushRef="#br0" timeOffset="176136.3243">9049 10830 0,'35'-35'0,"-35"0"16,0-1 0,0-34-1,0 52-15,0-17 16,0 0-16,0-18 0,0 0 15,0 0-15,0 35 16,0-17-16,18 35 47,-18 53-31,0 17-16,35 1 15,-35-36-15,35 18 16,-35-17-16,35-36 15,-35 17-15,18-17 16,17 0 0,1-35-1,-36 0-15,0 17 16,35-35-16,-35 0 16,0 0-16,0 0 15,0 0-15,0 18 16,0 0-16,0 0 15</inkml:trace>
  <inkml:trace contextRef="#ctx0" brushRef="#br0" timeOffset="176550.4325">9313 10283 0,'0'36'0,"18"17"16,-18-18-16,0-17 15,0 17-15,35 0 16,-35-17-16,18-18 16,-18 35-16,35-35 15,-17 0 1,17 0 0,-35-18-16,35 18 15,-35-35-15,18 0 16,-18 0-16,0 17 15,0-17-15,35-1 16,-35 19-16,0-19 16,0 1-16,0 18 15,-17-19-15,17 1 16,-18 35-16,18-18 16,-35 18-16,-18 0 31,18 71-31,35-18 0,-36 0 15,36 0-15,-35-36 16,35 36 0,0-18-1,18-35 1</inkml:trace>
  <inkml:trace contextRef="#ctx0" brushRef="#br0" timeOffset="178228.3164">9754 10125 0,'-17'35'31,"17"-17"-16,0 17-15,0 0 16,0-17-16,0 17 16,0-17-16,0 35 15,-36-53 48,36-18-63,0 0 15,0-35-15,0 18 16,0-35-16,0-1 16,0 18-16,0 18 15,36-18-15,-36 18 16,53 35-16,-1-36 16,-16 36-1,17 0 1,-18 0-1,-35 18 1,0 17 0,0 1-1,-18-36 1,18 35-16,-35-35 16,35 35-16,-18-35 15,18 53-15,-35-53 0,35 53 16,-18-53-16,18 35 15,0 1 1,0-1 0,36-35 15,-19 0-15,-17-18-1,36 18-15,-36-53 16,35 36-16,-35-54 15,35 53 1,-35-17-16,0 0 16,0 0-16,18-1 15,-18 1 1,0 17-16,0-17 0,35 0 16,-35 17-1,35 53 32,-35-17-47,0 35 16,0-18-16,0-17 15,0 17-15,0-17 16,0 17-16,0 0 16,0-70 46,0 0-46,0 17-16,0-35 15,36 0-15,-36 0 0,0 18 16,35-18 0,-35 18-16,0 17 0,18 18 15,-18-35-15,35 35 31,-35 18-15,0-1 0,0 19-16,0-1 15,35-17-15,-35 17 16,0 0-16,0-17 16,0-36 62,0-17-63,35 0 1,-35 17-16,0-17 0,0-1 16,18 19-1,-18-19-15,0 1 16,0 53 15,0 17-15,35-17-16,-35 17 15,0 0-15,0 1 16,0-1 15,36-35-31,-36-18 31,0-52-15,0 52 0,0-35-16,35 0 15,-35 0-15,0-17 16,35-1 0,-35 18-16,18 18 0,17 35 31,-35 53-31,0 0 15,0 0-15,0-18 16,35 0-16,-35 18 16,0-35-16,0 35 15</inkml:trace>
  <inkml:trace contextRef="#ctx0" brushRef="#br0" timeOffset="178710.9289">10442 9666 0,'0'-18'62,"53"18"-62,-53-35 16,71 35-16,-36-53 15,-35 36-15,53-19 16,-53 1-16,18-35 16,-18 17-1,35-18-15,-35 36 0,0-36 16,0 1-16,0-1 15,0 36-15,0 0 16,0 52 31,-18 54-47,18 17 16,0 35-16,0-34 15,0 16-15,0 1 16,0-70-16,0 16 15,0-16-15,35-36 16,-35 17-16,53-17 16,0 0-1,-17-17-15,34-36 16,-17 0 0,-53 35-1</inkml:trace>
  <inkml:trace contextRef="#ctx0" brushRef="#br0" timeOffset="180016.4303">8855 11130 0,'0'0'0,"-36"0"16,36 18-16,-35-18 15,0 0 1,35 35-16,18-35 78,34-35-78,54-18 16,53-53-16,0 0 15,52-17-15,248-124 16,-212 123-1,35 36-15,-70-18 16,0 18-16,-18 18 16,-53-1-16,0 36 15,-35-1 1,-71 36-16</inkml:trace>
  <inkml:trace contextRef="#ctx0" brushRef="#br0" timeOffset="186093.9252">19720 16792 0,'-17'0'16,"-19"0"15,19-35 0,-19 0-15,1 35 0,35-18-1,-17 18-15,-19 0 16,19 0 0,-19 0-1,1 0 1,17-35-1,-17 35 1,-35 0 0,17 17-1,17-17 1,-17 0 0,53 18-1,-35-18-15,18 0 16,-19 35-1,1-35 1,17 36 0,18-19-16,-35 18 15,35 1 1,-35-36 0,35 17-16,0 19 15,0-19 1,0 36-1,0-17 1,0-19-16,0 18 16,17 1-16,-17-19 0,36 72 15,-1-72 1,-35 36-16,35 0 16,-35-18-1,18-35-15,-18 53 0,35-18 16,-35 1-16,53-36 15,-53 35-15,35-35 16,-35 53-16,53-53 16,-53 35-16,71-35 15,-36 18-15,-17-18 16,17 0-16,-17 0 0,17 0 16,0 0-16,-17 0 15,17 0-15,-17 0 16,17 0-16,18 0 15,-35 0-15,35 0 16,-18 0-16,0 0 16,0 0-16,1 0 15,-19 0-15,36 0 16,-35 0 0,-18-35-16,70 35 15,-17-36 1,0 1-1,0 0-15,-35 35 16,-18-18 0,35 18-1,-35-35-15,35 0 16,-35 17 0,18 18-1,-18-35-15,0 17 16,35-17-1,-35-18 1,0 35 0,0-35-1,36 53-15,-36-53 16,0 36-16,0-54 16,0 36-1,0-18-15,0 0 16,0 18-1,-18 35 1,18-53-16,-35 0 16,-1 18-1,1-1 1,-18 36 0,53-35-16,-53 35 15,18-18-15,17 18 16,-17-35-16,0 35 0,17 0 15,-17-53 1,0 53-16,-1 0 16,36-35-16,-53 35 15,0 0 1,53-18-16,-35 18 16,-18 0-1</inkml:trace>
  <inkml:trace contextRef="#ctx0" brushRef="#br0" timeOffset="189571.8546">15540 15646 0,'0'-36'109,"0"54"0,0 17-93,0-17-16,0 17 16,0-17-16,0 17 15,0 0-15,0-17 16,0 17-16,0-17 16,0 17-16,0 1 15,0-19-15,17-17 16,-17 35-1,18-52 189</inkml:trace>
  <inkml:trace contextRef="#ctx0" brushRef="#br0" timeOffset="190723.4693">16298 15716 0,'0'36'188,"0"-19"-173,0 36 1,0-18-16,0 18 31,0-17-31,0-1 0,0-18 16,0 19-16,0-19 15,0 19 1,0-1 0,36-35 62,-1-18-16</inkml:trace>
  <inkml:trace contextRef="#ctx0" brushRef="#br0" timeOffset="192155.5596">17004 15734 0,'0'-35'47,"0"52"172,0 1-204,0 35 1,0 0 0,0-36-16,0 36 15,0-17 1,0-19 0,0 18 15,0-17 0,35-18 110,18 0-141</inkml:trace>
  <inkml:trace contextRef="#ctx0" brushRef="#br0" timeOffset="193163.1145">17815 15699 0,'0'35'31,"0"-17"1,0 17-17,0 0 1,0 0 0,0 1-16,0-19 15,0 19-15,0-1 16,0-18-16,0 19 15,0-19-15,0 19 32,18-36 93,-18-18-125</inkml:trace>
  <inkml:trace contextRef="#ctx0" brushRef="#br0" timeOffset="194152.538">18503 15752 0,'0'17'93,"0"36"-77,0-35 0,0 17-16,0 0 15,0 18 1,0-18-16,0 18 15,0-17 1,0-1 0,0-17-1,0 17 1,-17-35 0,17 35-16,17-35 62,-17-18-46</inkml:trace>
  <inkml:trace contextRef="#ctx0" brushRef="#br0" timeOffset="195504.7329">19332 15681 0,'0'18'172,"0"17"-157,0 0-15,0 18 16,0-18 0,0 18-1,0-17 1,0-19 15,0 18 0,35-35 94,-35-17-125,36 17 16</inkml:trace>
  <inkml:trace contextRef="#ctx0" brushRef="#br0" timeOffset="196478.1541">19985 15804 0,'35'0'47,"-17"0"15,-18 18 157,0 35-203,0-18-16,0-17 15,0 17-15,0 18 16,0-18 0,0 1-1,35-36 126</inkml:trace>
  <inkml:trace contextRef="#ctx0" brushRef="#br0" timeOffset="197304.8765">20779 15804 0,'0'18'79,"0"17"-64,0 18 1,0-35-1,0 35 1,0-18 0,0 0-16,0 18 15,0-35 1,0 17 15,17-35 47,-17-35-78,36 35 16</inkml:trace>
  <inkml:trace contextRef="#ctx0" brushRef="#br0" timeOffset="198164.9048">21519 15857 0,'36'0'31,"-36"-17"16,0 52 31,0 0-62,0 1-1,0-19 1,0 18-16,0 1 0,0-19 16,0 19-16,0-19 15,0 36 1,35-70 78</inkml:trace>
  <inkml:trace contextRef="#ctx0" brushRef="#br0" timeOffset="199215.1604">22278 15875 0,'0'35'172,"0"18"-156,-18-18-1,18 18 1,0 0 0,0-35-1,0 17 16,0 0 1</inkml:trace>
  <inkml:trace contextRef="#ctx0" brushRef="#br0" timeOffset="200339.5598">23001 15822 0,'0'18'109,"0"17"-93,-35 18-1,35 0 1,0-36 0,0 19-1,0-1 1,0-17 15,0 17 32,17-35-48</inkml:trace>
  <inkml:trace contextRef="#ctx0" brushRef="#br0" timeOffset="207677.5307">20461 9402 0,'0'-36'140,"-18"36"-108,18-17-17,-17 17 16,17-36 1,-35 36-17,17 0 17,-17 0-17,35-35 1,-36 35 15,19 0 47,-19 0-15,19 0-16,-18 0 15,35 18-62,-36-18 47,36 35-31,-17-17 15,17 17 0,-36-35-15,36 35-1,-35-17 1,35 17 15,-35 18 0,35-35 1,-18 17-17,18 0 17,-35-35-17,35 18 1,-35 17 15,35 0-15,-18-35-1,18 18 1,0 17 0,-35-35-1,35 36 1,0-19-1,-36 18 1,36-17 0,0 17-1,-35 1 1,35 17 15,0-36-15,0 19-1,-18-36-15,18 17 16,0 18 15,0 1-15,-35-19 0,35 19-1,-35-1 1,35-17 15,0 17-15,0-18-1,-35 36 1,35-17 15,0-19-15,-18-17-1,18 36-15,0 16 16,-35 1 0,35-17-1,0 17 1,-36-53 0,36 35-16,0-17 31,0 17-16,0-18 1,0 19 0,-17-36-16,17 53 15,0-36 1,0 36 0,0-35-1,-35-18-15,35 35 0,0 0 16,0-17-1,0 35 1,-36 0 0,36-36-1,0 36 1,-17-17 0,17-19-1,0 19 1,0 17-16,-36-18 31,36 0-31,0 18 16,0-18-1,0 1-15,0-1 16,-35-35-16,35 17 16,0 19-1,0-19 1,0 19-1,0-1 1,-35-35 0,35 18-16,0 34 15,0-34 1,-18 17 0,18 1-1,0-19 1,-35-17-1,35 36 1,0-1 15,-35-17-15,35 17 0,-18 0-1,18-17 1,-35 17-1,35 0 1,0-17 0,-36 17-1,36 0 17,0-17-17,-35-18 1,35 53-1,0-18 1,-18-35-16,18 18 16,0 17-16,-35 0 15,35-17 1,0 35 0,-35-53-1,35 53-15,0-18 16,-18 18-1,18-18 1,-35-17 0,35 17-1,-35 1-15,35-19 16,-36 19-16,36-1 16,-17-35-16,17 35 15,-35-35-15,35 53 16,-36-18-16,1 18 15,35-18 1,-35-35-16,35 53 16,0-17-16,-36-19 15,36 36 1,-35-53-16,35 71 16,-35-36-16,17 0 15,18 1 1,-53-36-1,53 53-15,-35-53 16,35 17-16,-18-17 0,18 35 16,-35-35-16,35 53 15,-35-17 1,35-1-16,0 0 16,-35-35-16,35 35 0,-36 1 15,1 17 1,35-18-1,-35-35-15,35 53 16,-18-18 0,18-17-1,-35-18-15,35 35 16,-35 0 0,-1 1-1,19-19-15,-36 36 31,17-18-31,1 1 16,0 17 0,-18 0-1,-18 17 1,1-17 0,35-18-1,-1-35-15,1 71 16,17-71-16,-17 53 15,0-18-15,0-35 16,-1 53-16,1-35 16,0-18-16,-1 53 15,-17-18 1,36 0 0,-18-35 30,35 35-46,-36-35 16,19 53 0,-19-53-1,36 36-15,-53-36 16,36 0 0,17 17-16,-35-17 15,17 0 1,18 35-16,-53-35 15,18 36 1,-1-36 0,19 35-1,-36-35 1,18 18 0,17-18-1,-35 35 1,0-35-1,0 35 1,36-35-16,-54 36 16,18-1-1,-17 0 1,17-35 0,17 35-1,1-35 1,-18 0-1,36 0 1,17 18-16,-36-18 16,1 0-1,17 0 1,-17 0 0,0 0-1,-1 0 1,-16 0-1,16 0-15,1 0 32,-18 0-32,35 0 15,-34 0 1,16 0 0,1 0-1,0 0 1,-1 0-16,19 0 15,-18 0-15,17 0 16,-35 0-16,0 0 16,18 0-16,-1 0 15,-16 0 1,16 0-16,1 0 62,35-35-46,-18 35 0,18-36-16,-35 36 15,0 0 1</inkml:trace>
  <inkml:trace contextRef="#ctx0" brushRef="#br0" timeOffset="212714.9926">20144 9543 0,'-18'0'0,"18"-36"47,0 19-16,0-19 1,0 19-17,0-18 1,0-1-1,35 19 17,-35-19-17,36 36 1,-36-35 0,17 35-16,-17-18 15,35 18-15,1-35 31,-19 35 1,19 0-17,-1 0 1,-17 0 0,-18-35-1,35 35 1,-18 0 15,-17 17-15,36-17-1,-1 0-15,-17 36 16,17-36 15,-35 17-15,18-17-1,-18 36 1,35-1 0,-35-17-1,35-18-15,-35 35 16,18-35-16,-18 18 16,35-18-1,-35 35-15,35 0 31,-35-17-15,36 35 0,-19-18-1,-17 18 1,36-53-16,-36 35 16,35 0-1,-35 1 1,35-1-16,-35 0 31,35 18-31,-35-18 16,0-17-16,18 17 15,-18 1-15,35-36 16,-35 35-16,36-35 16,-36 53-16,17-18 15,-17 0 1,35 1-1,-35-1-15,36 18 16,-36-36-16,35 36 16,-35 18-1,35-36 1,-35-17-16,0 17 16,18-17-16,-18 35 15,35-53-15,-35 53 16,35 0-1,-35-18 1,18-35-16,-18 53 16,0 0-1,35-36-15,-35 36 16,36 0 0,-36 0-1,0-35 1,35 17-1,-35 0-15,0 0 0,35 1 16,-35 17 0,36-18-1,-36 18 1,17 0 0,-17 0-1,0-36-15,35 19 16,-35-1-16,0-17 15,0 17-15,36 0 16,-36-17-16,0 17 16,35 0-16,-35-17 15,35 35 1,-35-18-16,18-17 16,-18 17-16,35-35 0,-35 71 15,35-71-15,-35 35 16,18 0-16,17 36 15,-35-36 1,53 0 0,-53-17-16,53 17 0,-53 0 15,53 1-15,-53-19 16,53 19-16,-53-1 16,18-17-16,17 34 15,0 19 1,-35-36-16,36 1 15,-36-19-15,35 19 16,-35 16 0,17-52-16,-17 36 15,36-1 1,-36 0 0,35-17-1,-35 17 1,35 0-16,-35 1 15,36-36 1,-36 53-16,35-18 16,-35 0-1,35-35 1,-35 18-16,0 17 16,18-35-16,-18 18 0,35 17 15,-35 0 1,35-35-1,-35 36-15,18-36 16,-18 53-16,35-1 16,-35 1-1,35-53 1,-35 18-16,0 17 16,18-35-16,-18 36 15,35 16 1,-35-16-16,36 17 15,-36-36 1,35-17-16,-35 36 16,35-1-1,-35-18 1,18-17-16,-18 53 16,35-53-16,-35 18 15,0 35 1,18-53-16,-18 35 15,35-35-15,-35 36 16,53-36-16,-53 35 16,18-35-16,-18 35 15,53-35-15,-53 18 0,17-18 16,18 35 0,1-35-1,-36 53-15,53-53 16,-53 18-16,17-18 15,-17 35 1,36-35-16,-19 35 16,36-35-1,-53 18-15,35-18 16,-35 35-16,18-35 16,-18 18-16,35-18 15,1 35 1,-1-35-1,-35 35-15,35-35 0,-35 18 16,53-18 0,-53 35-16,35-35 0,-35 35 15,36-35-15,-1 36 16,18-1 0,-18 0-1,0-35 1,-35 36-16,53-36 15,-53 17 1,18-17-16,-18 53 16,35-53-16,0 35 31,-17-35-15,-18 18-16,35-18 15,1 35 1,17 18-1,-36-18 1,19 18 0,-1-35-1,0 35 1,0-18-16,-35 0 16,18-35-1,-18 18-15,0 17 31,35-35-31,-35 18 16,0 17 47</inkml:trace>
  <inkml:trace contextRef="#ctx0" brushRef="#br0" timeOffset="217295.8089">21220 9860 0</inkml:trace>
  <inkml:trace contextRef="#ctx0" brushRef="#br0" timeOffset="219574.2138">21590 8961 0,'0'-36'31,"0"19"1,-35 17-17,-1 0 1,19 0 0,-54 17-1,71 1 1,-53 17-16,53 0 15,0 18-15,-35 0 16,35 18-16,0-18 16,0 0-16,18-18 15,-18 0-15,35-35 16,-35 53-16,71-53 16,-71 18-16,52-18 0,1 0 15,-35 0 1,-18-18-1,35-17 1,-35 0-16,36 35 16,-36-71-16,17 53 15,-17-17-15,0 0 16,35 0-16,-35-36 16,-17 106 30,17-17-30,0 35-16,0 0 16,0-18-16,0 18 15,0-18-15,17-35 16,-17 18-16,36-18 16,-19 0-1,19 0 1,-1-35-1,-35-1-15,0 19 16,0-19-16,0 1 16,0 17-16,0-34 15,0 34-15,0-17 16,0-1 0</inkml:trace>
  <inkml:trace contextRef="#ctx0" brushRef="#br0" timeOffset="220293.2931">21943 9031 0,'0'18'16,"0"17"-16,0 0 15,0 1-15,0 16 16,0 1-16,0-35 0,0 17 16,0-17-16,0 17 15,0 1 1,0-54 46,0-17-62,0 17 16,0-35-16,0-18 16,0 36-16,35-18 0,-35 0 15,35 18 1,-17 17-16,17 18 31,-35-35-31,36 35 16,-19 0 15,-17 18 16,-17-1-31,-19 36-1,36-17 1,-17-1-16,17-17 15,0 34-15,-36-16 0,36-19 16,0 19-16,0 17 16,18-36-1,0-17 1,35 0 0,-1 0-1,-34 0 1,17 0 15,-35-35-31,0 17 16,0-17-1</inkml:trace>
  <inkml:trace contextRef="#ctx0" brushRef="#br0" timeOffset="220927.2957">22313 9013 0,'0'18'47,"18"17"-47,-18-17 16,0 35-16,0 0 15,17-18-15,-17 18 16,0-18-16,0-17 15,36 17 1,-1-52 31,-35-1-47,35-17 16,-35-18-16,0 17 15,0-34-15,36-1 16,-36 1-16,0 17 15,35 18-15,-35-1 16,0 1-16,17 35 0,-17-18 16</inkml:trace>
  <inkml:trace contextRef="#ctx0" brushRef="#br0" timeOffset="221317.2514">22578 9313 0,'0'-17'15,"0"-1"1,0-17-16,0-1 15,35 19-15,-35-36 16,35 0-16,-35 0 16,18 18-16,-18 0 15,53-1-15,-18 1 16,-35 70 15,0 1-15,0-1-16,0 18 0,0-18 15,35 0 1,-35 18-16,0-18 0,36-17 16</inkml:trace>
  <inkml:trace contextRef="#ctx0" brushRef="#br0" timeOffset="221508.7405">22648 9190 0,'0'0'0,"36"0"47,-1 0-31,-17 0-1,17 0-15,-18 0 0,19-35 16,17 35-16,-18 0 15,0 0-15,0 0 16</inkml:trace>
  <inkml:trace contextRef="#ctx0" brushRef="#br0" timeOffset="222420.8458">22119 10442 0,'0'-35'78,"0"0"-78,0-1 16,0-17-16,0 1 15,0-1-15,0 0 16,0-18-16,0 1 16,18 34-16,-18 1 0,0 0 31,35 35-15,-35 53-16,0 0 15,35 17-15,-35 1 16,36 17-16,-36 0 15,35-17-15,-35-18 16,35-18-16,0-18 16,1-17 15,-36-35-15,0-18-16,0 18 15,35-36-15,-35 1 16,0-1-16,0 1 15,0 17-15,0 0 0,0 0 16,0 35 0</inkml:trace>
  <inkml:trace contextRef="#ctx0" brushRef="#br0" timeOffset="222823.9688">22507 10407 0,'0'0'16,"0"35"-16,35-35 16,18 0-1,0 0 1,-17-17-16,-19 17 15,19-53-15,16 0 16,-52 0 0,36 35-1,-36-52 1,0 34-16,0 19 16,0-19-16,-18 1 15,-17 0 1,-18 35-16,35 0 15,-35 35 1,18 0-16,35 1 16,-53-1-16,53 0 15,-18 1-15,18 16 16,0-34-16,0 17 16</inkml:trace>
  <inkml:trace contextRef="#ctx0" brushRef="#br0" timeOffset="224451.6568">22931 10072 0,'0'0'15,"0"17"16,0 19-31,0-19 16,0 19-16,0-1 16,0 0-16,0 0 15,0 1-15,0-1 16,0 0 15,0-52 0,0-1-31,0-17 0,0-18 16,0 18-16,0-18 16,0 0-16,35 17 15,0-16-15,-35 16 16,53 36-16,-53-53 16,35 53-16,1 0 15,-1 0 1,-18 0-1,-17 36 17,0-1-17,-17 0-15,-1-17 16,-35 17 0,18 0-1,0 18 1,35-17-1,0 16 1,0-16 0,0-19-1,17-17 1,-17 36 0,18-36-16,17 0 15,1 0 1,-36-36-16,35 36 0,-35-17 15,53 17 1,-53-53-16,35 18 0,-35 17 16,18-17-16,-18-1 15,0 19-15,35-36 16,-35 18-16,35-1 16,-35 19-16,36-19 15,-36 72 32,0-1-31,0 18-16,0 0 0,0-18 15,0 18-15,0-18 16,0-17-16,0 17 16,-18 0-1,18-70 32,0 0-47,18 17 16,-18-17-16,0 0 15,35-1-15,-35-17 16,53 1-16,-53-1 16,35 17-16,-35 19 15,53 17-15,-53-36 16,0 72 15,0 17-15,0-18-16,0 18 0,0 0 15,0-36-15,0 19 16,0-19-16,0 36 16,35-88 62,-35 0-78,0 17 15,53-17-15,-53-18 16,53 0-16,-53 35 0,18 18 16,-18 36 30,0-1-46,0 18 16,-18-36-16,18 19 16,0-1-16,0-17 15,18-18 48,-18-36-63,35 36 15,-35-53-15,18 18 0,-18-18 16,35 0-16,-35 18 16,53-18-16,-53 0 15,53 18-15,-53 70 47,0 18-31,0-18-16,0 18 15,0 0-15,0-35 16,0 35-16,0 0 16,0-36-1</inkml:trace>
  <inkml:trace contextRef="#ctx0" brushRef="#br0" timeOffset="224875.5522">23812 10107 0,'0'18'47,"18"-18"-16,35 0-16,-18 0-15,1-36 16,-19 1 0,19 0-16,-1 0 0,0-18 15,0 0-15,1-18 16,-1 1-16,-35-1 16,53 18-16,-53 18 15,17 0-15,-17-1 16,-17 107 31,-18 17-47,-1-17 15,1 17-15,35 18 0,-53-36 16,53 1-16,0-36 16,0 0-16,0 1 15,18-36 1,-18 17-16,53-17 15</inkml:trace>
  <inkml:trace contextRef="#ctx0" brushRef="#br0" timeOffset="225329.8205">24483 10336 0,'-36'0'15,"1"0"1,-35 0-16,-19 36 16,-34-36-16,-36 0 15,-17 0-15,-36 53 16,-17-53-16,17 0 16,71 52-16,-18-52 0,36 36 15,35-36 1,35 35-16,0-35 0,18 35 15</inkml:trace>
  <inkml:trace contextRef="#ctx0" brushRef="#br0" timeOffset="226012.6852">23442 9419 0,'-18'0'62,"-17"0"-62,-35 0 0,-19-35 16,-34 35-16,17 0 15,-53 0-15,-17 35 16,-36-35-16,36 0 16,35 0-16,17 0 15,1 0-15,35 0 16,-1 0-16,19 0 15,17 0-15,35 0 16,-17 0 0</inkml:trace>
  <inkml:trace contextRef="#ctx0" brushRef="#br0" timeOffset="300981.2891">12312 776 0,'0'18'15,"0"-1"1,18 19-1,-18 17 1,0-36 0,0 36-16,0 0 15,0 0-15,0 18 16,0-1-16,0 1 16,0-36-16,0 0 0,0-17 15,0 17 1,0-53 31,0 1-32,0-36-15,0 0 16,-18 18-16,18-18 16,0 0-16,-53 0 15,53 18-15,0-1 16,0 19-16,-18-19 15,18-16 1,0-1 0,0 17-16,0 1 15,36 0 1,-1 17 0,-17 18-1,17 0 1,18 0-1,-18 0 1,-35 53 0,53-53-16,-53 18 15,53-18-15,-18 0 16,36 0 0,-18 0-1,-18 0 1</inkml:trace>
  <inkml:trace contextRef="#ctx0" brushRef="#br0" timeOffset="301277.7027">12312 1164 0,'18'0'32,"34"0"-17,-34 0 1,17-17-16,1 17 15,-19 0-15,19-36 16,-1 36-16,-17 0 16,17-35-16</inkml:trace>
  <inkml:trace contextRef="#ctx0" brushRef="#br0" timeOffset="301636.6632">12665 1094 0,'0'53'0,"0"-1"15,35-16 1,0 17 0,18-18-1,0 0 1,-35-35 0,35 0-1,-18 0 1,-17 0-1,-18-35-15,0 17 16,35-17-16,-35 0 16,0 17-16,0-17 15,-18 0-15,18 17 0,-35-17 16,0-18 0,-1 53-1,-17 0 1,1 0-1,34 17 1</inkml:trace>
  <inkml:trace contextRef="#ctx0" brushRef="#br0" timeOffset="301907.3376">12947 864 0,'0'-17'15,"53"-19"1,-53 1-1,35 35-15,-35-18 16,53 18-16,0 0 16</inkml:trace>
  <inkml:trace contextRef="#ctx0" brushRef="#br0" timeOffset="302896.2058">13194 970 0,'0'35'15,"0"1"-15,0-19 16,0 19-16,0-1 16,0-17-16,0 17 15,0-18-15,0 36 16,0-17 15,18-36-31,-18-18 63,0-35-48,0 35-15,0-17 16,0 18-16,0-36 16,0 0-16,0 17 15,17 1-15,-17 0 16,18 35-16,-18-35 15,35 35-15,0-36 16,-17 36 0,17 0-1,1 36 1,-36-1 0,0-18-16,0 19 15,0-1-15,0-17 16,0 17-1,-18-35 48,-17 0-16,17 0-16,-17 0 0,17 0 1,18 18-17,0 17 16,35 0-15,18 0 0,0-17-1,-18 17 1,1-35 0,-36 36-16,35-36 31</inkml:trace>
  <inkml:trace contextRef="#ctx0" brushRef="#br0" timeOffset="304068.9751">13688 1323 0,'0'-35'31,"0"-18"-15,0 35-16,0-17 15,0 0-15,0 17 16,0-17-16,0 17 16,0-17-16,0-1 15,35 36 1,0 36 15,-35-1-31,0-17 0,36 35 16,-36-18-16,0-18 15,0 19-15,17-1 16,-17-17 0,0-89 62,0 36-78,0 17 15,36-17-15,-36 0 16,0 17-16,35-17 0,0 35 47,-35 17-47,0 1 16,0 17-16,0 18 15,18-18-15,-18 1 16,0-1-16,35-35 15,-35 35-15,35-35 16,-35 36 0,18-36-1,-18-36 1,0 19-16,0-19 16,35 1-16,-35 17 15,0-17-15,0 0 16,0 17-16,0-17 0,0 17 15,0 54 32,0-19-47,0 19 16,0-1-16,35 18 16,-35 0-1,18-53 1,17 17-1,1-17 1,-19 0 0,-17-35-16,0 17 15,0-17-15,0 0 16,0 17-16,0-17 16,36 0-16,-36 17 15,0-17 1,0 88 15,0-18-31,0 0 16,0 18-16,0-18 15,0-17-15,0 53 16,52-71 0,-52 17-1,36-17-15,-1 0 16,-35-53-1,35 53-15,-35-53 16,0 18 0,0-18-1,0 0 1,0 0 0</inkml:trace>
  <inkml:trace contextRef="#ctx0" brushRef="#br0" timeOffset="304644.6606">14605 617 0,'0'0'0,"0"36"31,0-1-16,-18 0-15,18 36 16,0-1-16,0 1 16,0-18-1,0 0-15,0 17 0,0-34 16,0 16-16,0-16 16,0-1-16,0-17 15,36 17 1,-1-70 15,-35 17-15,0-17-16,53-18 15,-53 0-15,35 18 16,-35-18-16,35 0 16,-35 17-16,36 19 15,-1-18 1,-35 70 15,35-18-15,-35 36-16,0 0 0,0-17 15,0 34-15,35 1 16,-35-1-16,0-34 16,0-1-16,0 0 15,0-17-15,0 17 16,-17-35 15</inkml:trace>
  <inkml:trace contextRef="#ctx0" brushRef="#br0" timeOffset="304837.5776">14817 1235 0,'17'0'47,"19"0"-32,-1 0-15,-18 0 16,19 0-16,-1-36 16,-17 36-16,17-35 15</inkml:trace>
  <inkml:trace contextRef="#ctx0" brushRef="#br0" timeOffset="305417.4173">15469 988 0,'0'17'31,"0"1"-31,36 17 16,-36 18-16,0 0 15,0-18-15,0 1 16,0-19-16,0 36 15,0-17 1</inkml:trace>
  <inkml:trace contextRef="#ctx0" brushRef="#br0" timeOffset="305799.1205">15487 1023 0,'0'-18'16,"35"18"31,-17 0-47,17 0 15,0 0-15,-17 18 16,17-18-16,36 71 16,-53-36-16,-18 0 15,35-17-15,-35 17 16,0 0-16,0-17 16,-35 17-16,17 1 15,-17-36-15,-1 35 16,19-35-16,-19 0 15,1 0-15,17 0 16,-17 0 0,35-35-1</inkml:trace>
  <inkml:trace contextRef="#ctx0" brushRef="#br0" timeOffset="306130.2535">15946 970 0,'0'53'15,"0"-35"-15,0 17 16,-18 0-16,18-17 15,0 17-15,18 18 16,34-18 0,-34-35-1,17 0-15,1 0 16,-19 0-16,19 0 16,-19 0-16,-17-17 0,53 17 15,-53-36 1,0 19-16,0-18 15</inkml:trace>
  <inkml:trace contextRef="#ctx0" brushRef="#br0" timeOffset="306339.155">15963 988 0,'18'-36'47,"17"36"-47,0-35 15,-17 35-15,17 0 16,-17 0 0,-18 18-1</inkml:trace>
  <inkml:trace contextRef="#ctx0" brushRef="#br0" timeOffset="306518.4121">15981 1147 0,'17'0'31,"19"0"-15,-1-36-16,0 1 15,18 0-15,-18 35 16,1-53-16</inkml:trace>
  <inkml:trace contextRef="#ctx0" brushRef="#br0" timeOffset="307472.0248">16775 741 0,'0'-18'47,"0"-17"-16,-18 35-15,0 0-1,-17 0-15,17 0 16,-17 35-16,-35 18 16,34 0-16,36-18 15,-53 1-15,53-19 16,0 18 0,18-35-1,-18 18-15,71-18 16,-54 0-16,18 0 15,1 0-15,-19 0 16,19-35 0,-1 35-16,-17 0 0,17 0 15,18 0 1,-18 0-16,18 17 16,-53 1-1,0 17-15,0 1 16,0-19-16,0 19 0,-35-1 15,35-17-15,-53-18 16,53 52-16,-53-52 16,53 36-16,-35-36 15,-1 0 1,19 0 0,17-36-16,0-34 15,-36 35 1</inkml:trace>
  <inkml:trace contextRef="#ctx0" brushRef="#br0" timeOffset="307958.9831">17198 582 0,'0'-35'16,"0"52"46,0 36-46,0 0-16,0 0 16,0 18-16,0-1 15,0 1-15,0-36 16,0 18-16,-18 0 15,18-35-15,0 17 16,0 0-16,-35-35 63</inkml:trace>
  <inkml:trace contextRef="#ctx0" brushRef="#br0" timeOffset="308439.1911">17074 952 0,'36'-35'15,"-19"35"1,-17-35-16,36 35 0,17 0 15,-36 0 1,18 0 0,-17 0-1,-18 18 1,0 17 0,35 0-16,-35 0 15,0-17-15,36-18 16,-36 53-16,35 0 15,-35-18 1,18-35 0,17 0-16,18 0 31,-36-35-15,-17 0-1,36-1-15,-36 19 0,0-19 16,0 19-16,35-19 15,-35 1-15,0 18 16,-18 17 0,18-36-1,-17 36 1</inkml:trace>
  <inkml:trace contextRef="#ctx0" brushRef="#br0" timeOffset="309077.9143">17639 900 0,'0'35'16,"0"18"-1,0 0 1,0-18-16,0 0 15,0 1 1,0-1-16,0-53 63,0-17-48,0 0 1,0-1-16,0 19 15,35-19-15,-35 1 16,35 17-16,1-34 16,-19 52-1,19-36 1,-1 36 0,0 0-1,-35 18 1,0 0-1,-17 34 1,-36-16 0,17-1-1,36-17 1,-35-18 0,35 35-16,0 0 15,0-17 16,18-18-15,17 35 0,0-35-16,18 0 15,-18 0 1,-17 0 0</inkml:trace>
  <inkml:trace contextRef="#ctx0" brushRef="#br0" timeOffset="309556.1628">18186 776 0,'0'0'16,"0"18"-16,-36-18 15,36 35-15,0 0 16,0-17-16,0 17 0,0 0 16,0-17-16,0 17 15,0-17-15,0 35 16,18-18 0,17-35-1,-17 0 16,17 0-15,1-17 0,-19-19-1,-17 19 1</inkml:trace>
  <inkml:trace contextRef="#ctx0" brushRef="#br0" timeOffset="310264.0594">18221 952 0,'35'0'47,"18"0"-31,-35 0-16,17-35 15,18 35-15,-35 0 32,-18 18-17,0 17 1,0 36 0,0-36-1,0-17-15,0 17 16,0 0-1,35-17 1,0-18 15,0 0-15,18 0 0,-53-53-1,53 18-15,-53 17 0,53-17 16,-53-1-1,35-17-15,-35 18 16,18 35 0,-18-17-16,-18 69 62,18-16-62,0-19 16,0 36-16,0-35 15,0 35 1,0-18-16,18 0 16,17-35-1,1 0 1,-36-17 0,35 17-16,-35-35 15,35 35-15,-35-36 16,18 36-16,-18-53 15,0 0 1</inkml:trace>
  <inkml:trace contextRef="#ctx0" brushRef="#br0" timeOffset="310497.3484">18821 794 0,'0'0'0,"0"-18"16,35 18 46,0 0-46,1 0 0,-54 35 15,-35-17-16</inkml:trace>
  <inkml:trace contextRef="#ctx0" brushRef="#br0" timeOffset="310847.3367">18768 970 0,'35'0'47,"0"0"-32,-17 0-15,17-18 16,1 18-16,16-35 16,-16 35-16,-1-35 15,0 35-15,1 0 16,-1-35-16,0 35 16,-17 0-16,17 0 15,-17 0-15,35 17 16,-53 19-1,0-19-15,0 18 16,-18 1-16,0-19 16,-17 19-16,0-36 15,35 35-15,-36-35 16,1 0-16,0 35 16,0-35-1,-18 0 1</inkml:trace>
  <inkml:trace contextRef="#ctx0" brushRef="#br0" timeOffset="313890.0748">13053 2222 0,'0'36'94,"0"17"-94,0 0 15,0 35-15,0-18 16,0-17-16,0-17 16,0 16-16,0-16 0,0-19 15,0 19 1,0-19-16,0-52 78,0 0-78,35-18 16,-35 18-16,0-18 15,0 0-15,0 0 16,0-18-16,0 1 15,0 17-15,0 35 16,0-17-16,0 17 16,0-17-16,0 70 78,0-17-78,18-18 15,-18 70-15,35-34 16,-35-19-16,35 36 16,-35 0-16,36 0 15,-36-18-15,35 1 16,-35-1-16,0-17 16,17-18-16,-17 35 15,36-35 1,-36-18-1,0 1 1,0-54 0,0 36-1,0-1-15,0-16 16,0-1-16,0 0 16,0-18-16,0 18 15,0 18-15,0 0 16,0-1-16,0 19 15</inkml:trace>
  <inkml:trace contextRef="#ctx0" brushRef="#br0" timeOffset="314545.4691">13511 2611 0,'0'-36'0,"-17"36"31,-1 0 0,-35 0-15,53 18-16,-53 17 15,53 0-15,-35 18 16,35 0-16,0-17 16,0 16-16,0-16 15,0-19-15,18-17 16,17 53-16,-17-53 16,17 0-16,0 0 0,-17 0 15,17 0-15,-17 0 16,17 0-1,0-35 1,-35 0 0</inkml:trace>
  <inkml:trace contextRef="#ctx0" brushRef="#br0" timeOffset="315000.249">13776 2381 0,'35'0'47,"18"0"-31,-18 0-16,1 0 15,-19-35-15,19 35 16,-1 0-16,-17 0 16,34 0-1,1 0 1</inkml:trace>
  <inkml:trace contextRef="#ctx0" brushRef="#br0" timeOffset="315383.3234">13864 2452 0,'18'0'47,"-18"17"-47,53-17 0,-18 0 15,0 0 1,18 0-1,-18 0 1,-35 36 0,36-36 77,-36-18-77</inkml:trace>
  <inkml:trace contextRef="#ctx0" brushRef="#br0" timeOffset="316464.772">14323 2346 0,'17'0'62,"-17"-18"-62,0 1 16,36 17-16,-36-53 15,0 35-15,35-17 16,-35-18-16,35 0 0,-35 18 16,0-1-16,18 1 15,-18 18 1,0 87 31,0-17-32,0 0-15,0 17 16,0 1-16,-18 0 16,18-18-16,0 17 15,-35-17-15,35 0 16,0-18-16,0 0 0,0-17 16,0 35-1,0-18-15,0 1 16,18-89 93</inkml:trace>
  <inkml:trace contextRef="#ctx0" brushRef="#br0" timeOffset="316972.572">14746 2399 0,'53'0'47,"-35"0"-32,17 0 1,0 0-16,-17 0 0,17 0 16,18 0-1,-18 0-15,-17 0 16,17 0-16,1 0 15,-19 0-15,36 0 16,-88 0 47,0 0-48</inkml:trace>
  <inkml:trace contextRef="#ctx0" brushRef="#br0" timeOffset="317348.5743">14940 2222 0,'0'18'63,"0"17"-48,0 1-15,0-1 16,0 18-16,18 0 15,-18-18-15,0 18 16,0-18-16,0-17 16,0 17-16,0-17 15,35-18 32</inkml:trace>
  <inkml:trace contextRef="#ctx0" brushRef="#br0" timeOffset="318301.671">15487 2134 0,'18'0'31,"-18"-35"-15,52 35-16,-16-35 16,17 35-1,-18 0-15,0 0 16,1 17-1,-36 36 1,0-35 0,0 17-16,-36 0 15,36-17-15,-53-18 16,53 53-16,-53-53 16,53 18-16,-35-18 15,35-36 48,18 36-63,17-35 15,-17 35 1,17 0 0,-35 18-16,18-18 15,-18 53-15,0-36 16,0 19-16,0-1 15,0-17-15,0 17 16,0-18-16,0 36 16,-36-53-1,1 36 1,17-36 0,-35-18-16,1-35 15,52 18 1,-18 35-1,18-18 1,18 18 15,17 0-15</inkml:trace>
  <inkml:trace contextRef="#ctx0" brushRef="#br0" timeOffset="318587.2747">15857 2469 0,'0'36'15,"0"-1"1,-17 0 0,17 1-1,0-19-15,0 18 16</inkml:trace>
  <inkml:trace contextRef="#ctx0" brushRef="#br0" timeOffset="319321.6376">16087 2170 0,'35'0'0,"-35"-36"15,18 36 1,17-17 0,0 17-1,-17 0 1,17 0 0,-35 53-1,0-18 1,0 18-1,-18-53-15,18 53 16,-35-53-16,35 17 16,-53-17-16,18 0 15,35-35 48,35 35-48,-35-18-15,53 18 16,-35 0-16,17 0 16,-35 53-1,35-53 1,-35 53-16,0-35 16,0 17-16,-17 0 15,17-17-15,-53 17 16,0 18-1,0-53 1,35 0 0,18-35 15,-35 35-31,35-18 16</inkml:trace>
  <inkml:trace contextRef="#ctx0" brushRef="#br0" timeOffset="321128.4991">16528 1958 0,'0'35'109,"0"0"-109,0-17 0,0 17 16,0-17-1,0 17-15,0 1 0,0-1 16,0 0-1,0 0 1,0-17 15</inkml:trace>
  <inkml:trace contextRef="#ctx0" brushRef="#br0" timeOffset="324106.2799">16475 2646 0,'35'0'63,"0"-18"-48,1-17 1,-1 0 0,-35-1-1,17 1-15,-17 17 16,36-17-16,-36 0 0,0-18 15,35 18 1,-35-18-16,0-18 0,0 18 16,0-17-16,0-1 15,0 18-15,0 18 16,-18 0-16,18-1 16,0 19-1,-17 17-15,17-35 31,-36 35-31,1 17 32,35 18-32,-17-35 15,17 36-15,0-1 16,0-17-16,-36 17 16,36 0-16,0 0 15,0 1-15,0 17 16,18 0-16,-18-18 15,35 18-15,-35 0 16,35-18-16,-35-17 16,36 17-16,-36 0 15,0-17-15,35-18 16,-35 53-16,0-36 16,18-17-1,17 0 16,-35-17-31,0-19 16,35 36 0,-35-52-16,0 16 15,0 1 1,0 17 0,0-17-16,0 0 0,0 17 15,18-17-15,-18 0 16,35 35 31,-35 35-32,35 0 1,-35-17-16,0 17 16,0 0-16,18-17 15,-18 17 1,35-35 31,-35-17-16,0-19-15,0 1-16,36-18 15,-36 18 1,35 35-16,-35-35 15,0 70 32,0-18-31,18 19-16,-18-1 16,0-17-16,0 17 15,0 0-15,0-17 16,35 17-1,-35 0 17,0-17-1</inkml:trace>
  <inkml:trace contextRef="#ctx0" brushRef="#br0" timeOffset="326087.1399">17515 1746 0,'0'-35'0,"0"53"250,-35-18-234,35 35-1,-35-35 1,35 35-16,-18 0 15,18 18 1,-35-17 0,35-19-16,0 19 15,0-19-15,0 36 16,0 0 0,0-18-1,0 18 1,0 0-1,0-18 1,0 1-16,18-36 16,-18 53-16,17-36 15,-17 19 1,35-36 0,-35 35-1,18-35-15,-18 17 16,35-17-1,-35 36 17</inkml:trace>
  <inkml:trace contextRef="#ctx0" brushRef="#br0" timeOffset="329739.7202">17692 2311 0,'-18'0'15,"18"-36"1,0 1 15,0-18-15,0 0-1,0 18 1,18 35-16,-18-35 16,0-1-1,17 36-15,-17-17 16,36 34 31,-36 1-32,0 17-15,0-17 16,35 17-16,-35 1 16,0-19-16,0 18 15,35-35-15,-35 36 16,0-54 62,0-17-62,0 17-16,18-17 0,-18 0 15,0 17-15,35-35 16,-35 18-1,35 35 1,1 0 31,-36 53-31,0-18-1,17 0-15,-17-17 0,36 35 16,-36-18-16,0-17 15,35-18-15,-35 53 16,0-36 0,18-17-1,-18-17 63</inkml:trace>
  <inkml:trace contextRef="#ctx0" brushRef="#br0" timeOffset="330369.3203">18062 1587 0,'18'0'63,"-1"0"-47,-17 53-16,36-17 15,-36-1-15,35-17 16,-35 17-16,35 18 15,-35-18-15,0 18 16,36 0-16,-36 0 16,0 0-16,0 17 15,0 1-15,0-18 16,-18 0-16,18 0 16,0 0-16,-35-36 0,35 18 15,0 1 1,0-19 15</inkml:trace>
  <inkml:trace contextRef="#ctx0" brushRef="#br0" timeOffset="334110.4108">16492 2381 0,'-17'53'110,"17"0"-95,0-35 1,-36 17 0,36 0-1,-17-35 16,17-17 110,0-1-125,0-17-1,0-1 1,0 19 0,0-18 15,35 52 78,0 18-93,-35-17-1,0 35 1,18-53 0,-18 53-16,35-18 15,-35-17 1,36-18 0,-54 0 62,-17 0-78,17 0 31,-35 0-31,18 0 16,35-35-1,-35 35 1,35-36 15,17 36-15,1-17-1,17 17 1,0 0 15,-17 0-15,17 0-1,-35-36-15,18 36 16,17-35 0</inkml:trace>
  <inkml:trace contextRef="#ctx0" brushRef="#br0" timeOffset="350272.9945">15452 2805 0,'-18'0'16,"53"0"187,-17 0-187,-18-18-1,53 18-15,-18 0 16,-17 0 0,17 0 77,0 0-46,-17 0-31,17 0 15,-17 0-15,17 0-1,0 0 17,-17 0-17,17 0 1,1 0 0,-1 0-1,0 0 1,-17 0 15,17 0-15,-17 0 15,17 0-15,0 0 15,-17 0 47,17 0-16,-17 0-15,17 0 0,0 0-16,-17 0 16,-18-18-31,35 18 15,-17 0 47</inkml:trace>
  <inkml:trace contextRef="#ctx0" brushRef="#br0" timeOffset="368734.1208">14993 3687 0,'0'35'16,"0"0"-1,0-17-15,-35 17 16,35 0-16,0-17 16,0 17-16,0 18 15,0-18-15,0 18 16,0 0-16,0-18 15,0 1-15,0 17 16,0-18-16,0 0 16,0-17-16,0 17 0,0 0 15,0-17 1,0-36 15,17-34-15,-17-1-16</inkml:trace>
  <inkml:trace contextRef="#ctx0" brushRef="#br0" timeOffset="369290.0932">14993 3687 0,'18'0'31,"-18"35"-31,35 0 15,-35 18-15,18-18 16,-18 36-16,35-18 16,-35 0-16,35-18 15,-35 18-15,35 0 0,-35-18 16,0 0-16,36 1 16,-36-19-1,17-17-15,19 0 47,-36-17-31,0-54-1,0 18-15,0 0 16,0-17-16,0 17 16,0-35-16,0-1 15,0-16-15,0 52 16,0 0-16,0 17 15,0 19-15,0-19 16,35 36-16</inkml:trace>
  <inkml:trace contextRef="#ctx0" brushRef="#br0" timeOffset="369938.9574">15487 4110 0,'-18'-18'47,"1"18"-16,-19 0-16,1 18 1,17 35 0,18-36-1,0 19-15,0-19 0,0 19 16,0-1 0,0-17-16,0 34 15,53-52 1,0 0-1,-17 0 1,-1 0 0,-35-17-16,35 17 15,-35-18 1,18 18-16,-18-35 16</inkml:trace>
  <inkml:trace contextRef="#ctx0" brushRef="#br0" timeOffset="371023.2858">14623 3687 0,'-18'17'15,"-35"36"1,53-35-1,-53 17-15,18 0 16,17 1-16,-17-19 16,35 18-16,-53 1 15,0 17 1,53-36 0,-18-17-16,18 36 78,0-1-47,36-35-31,-36 17 16,53-17-16,-53 53 15,70-17-15,-52-1 16,17-17-16,0-18 15,18 53-15,-35-53 16,17 52-16,18-52 16,-53 36-1,18-36-15,17 0 110</inkml:trace>
  <inkml:trace contextRef="#ctx0" brushRef="#br0" timeOffset="371986.9504">16192 3510 0,'36'0'47,"-54"0"0,18 18-31,-70-18-16,70 53 15,-36-53-15,36 53 16,-53-53-16,53 53 15,-35-18-15,35 18 16,-18-53 0,18 17-16,0 19 15,0-19 1,0 19 15,0-1-15,36-35-1,-36 17-15,17-17 16,-17 53-16,36-17 16,-1-1-1,18 18 1,0 0 0,0-18-1,-36-35 1,-17 35-16,36-35 15,-54 0 95</inkml:trace>
  <inkml:trace contextRef="#ctx0" brushRef="#br0" timeOffset="373357.1676">13617 3598 0,'0'53'15,"0"-35"-15,0 17 16,0 0-16,0-17 16,0 17-16,0-17 15,0 17-15,0 1 0,0-19 16,0 18-1,35-35 32,-35-17-31,36-1 0,-1-17-1,-17 35 1,17 0-1,0 0 1,18 0 0,-53 35-16,53 0 0,-53-17 15,35 17-15,-35 1 16,0-19-16,0 19 16,0 16-16,0-34 15,0 35 1,-35-53-16,35 53 15,-53-53-15,18 35 16,0-35 0,-1 0-16,19 0 15,-19 0-15,1-17 16,-18-36 0,53 0-16,-17 53 15,17-18 1</inkml:trace>
  <inkml:trace contextRef="#ctx0" brushRef="#br0" timeOffset="373857.3973">13688 3598 0,'53'0'62,"-18"0"-46,0 0-16,1 0 16,-19-17-16,18 17 15,1 0-15,-19 0 0,19 0 16,-19 0-1,19 0-15,-1 0 0,0 0 94,0 0-78</inkml:trace>
  <inkml:trace contextRef="#ctx0" brushRef="#br0" timeOffset="375289.0934">16563 3669 0,'18'0'32,"-18"-18"-17,17-17 1,18 35-16,-35-35 15,18 35-15,35 0 16,0 0 0,-35 0-1,17 35 1,-35 36 0,0-36-1,0 0-15,0 18 16,-35 0-16,35 0 15,-71 0-15,53-36 16,-17 19-16,0-1 16,0 0-16,-1 0 0,19-17 15,-19-18-15,36 53 16,-35-53-16,35 35 31,18-35 16,35 0-31,-36 0-1,19 0-15,-19 0 16,18 0-16,1 0 16,-19 18-16,19-18 15,17 35-15,-1-35 31,-16 0-31,-1-17 16,0-1 0</inkml:trace>
  <inkml:trace contextRef="#ctx0" brushRef="#br0" timeOffset="375839.0073">17022 3881 0,'-36'17'15,"36"36"1,0-35-16,0 17 16,0 0-16,0-17 15,0 17-15,0-17 16,0 17-16,18 18 16,35-18-1,-36-35 1,36 0-1,0-17 1,-17-36 0,-1 17-1,-35 19-15,53-18 0,-53-18 16,35 0 0,-35 17-16,35-16 0,-35-19 15,0 0-15,0 19 16,0-19-16,0 18 15,0 35-15,-17 18 16,17-35-16,-71 35 16,53 0-16,-17 18 0,0 17 15,0 0-15,-18 36 16,0 35-16,-18 0 16,18-1-16,18 1 15</inkml:trace>
  <inkml:trace contextRef="#ctx0" brushRef="#br0" timeOffset="377222.1668">17410 4269 0,'35'0'16,"-18"-18"-16,19 18 15,-1-35-15,-17 35 16,17-53-16,0 53 16,1-36-16,-19 36 15,18-35-15,18 35 16,-53-35-1,18 35-15,-18 18 63,-53 34-47,18-16-1,0-19-15,-1 19 0,1-1 16,0 0-1,-1 1-15,1-19 0,0 18 16,0 18 0,52-53 31,18-17-32,1 17-15,-1-53 16,0 53-16,1-35 15,-1 35-15,-17-36 16,17 36-16,0 0 0,-35-35 16,18 35-1,-18 18 17,-36 35-17,-16-1 1,16-52-16,36 36 15,-17-36-15,17 35 16,17-35 15,-17-18-15,53 18-16,-53-17 16,53 17-16,-71 0 62,18 35-62,-35 0 16,35-17-16,0 17 15,0 0 1,18-35 0,-1 0-1,19-17-15,-1-18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3:08:49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9172 8308 0,'0'0'0,"-300"70"16,230 1-16,70 0 15,0-1-15,0 1 16,0-18-16,0 17 15,0 1-15,0 17 16,0-18-16</inkml:trace>
  <inkml:trace contextRef="#ctx0" brushRef="#br0" timeOffset="3702.2084">6421 10601 0,'0'-35'125</inkml:trace>
  <inkml:trace contextRef="#ctx0" brushRef="#br0" timeOffset="5053.7884">6650 10425 0,'0'17'15,"35"-17"79,-17 0-63,17 0-15,-17 0 0,17 0-1,0 0 1,-17 0-1,17 0 1,-17 0 0,17 0-1,0 0 1,-17 0 0,17 0 15,-17 0-16,17 0 1,0 0 15,-17 0-15,17 0 15,-17 0-15,17 0-1,1 0 1,-19 0 0,36 0-1,-35 0 1,17 0 0,0 0 15,-17 0-16,17 0 1,-17 0 0,17 0 15,0 0 0,-17 0-31,17 0 31,-17 0 1,35 0-17,-18 0 17</inkml:trace>
  <inkml:trace contextRef="#ctx0" brushRef="#br0" timeOffset="6312.1562">6738 10001 0,'-18'0'0,"54"0"203,-19 0-188,19 0 1,17 0 0,-18 0-1,18 0 1,0 0 0,-18 0-1,18 0 1,-18 0-1,-17 0 1,17 0 15,0 0-31,-17 0 16,17 0 0,-17 0-1,17 0 1,0 0 15</inkml:trace>
  <inkml:trace contextRef="#ctx0" brushRef="#br0" timeOffset="7934.3314">6703 11271 0,'17'0'203,"1"0"-187,17 0-1,1 0 1,-1 0-1,0 0-15,-17 0 16,-18-17 0,53 17-16,0 0 15,-18 0-15,18 0 16,-18 0 0,0-36-1,1 36 1,-1 0-1,-17 0 17,17 0-17,-18 0 17,-17-35 61,0 17-61</inkml:trace>
  <inkml:trace contextRef="#ctx0" brushRef="#br0" timeOffset="10620.0173">5980 9860 0,'-18'0'47,"0"0"0,-17 0-16,0 18-15,35 17-1,-18-35 1,18 18 31,0 17-16,0 0-15,0-17-1,0 17 1,0-17 15,0 17 0,0 0-31,0-17 32,18 35-32,-18-18 15,0-17 1,0 35 0,0-36-1,0 36 1,0 0-1,17-18 1,-17-17-16,0 35 16,0 0-1,0-35 1,0 17 0,0-53 93,0 1-78,36 17 79,-1 0-48,-35 35-46,0-17-1,0 17 1,0 0 0,0-17-1,0 35 1,0-36-1,0 19 1,0-1 0,0-18-1,0 19 17,0-19-17,0 19 1,0-1-1,0-17 17,0 17-17,18-35-15,-18 17 16,0 19 0,0 17-1,35-53 16,-35 17-31,0 19 32,17-36 30,-17 17-31,36-17 16,-36 36 47,17-36-78,19 0 46</inkml:trace>
  <inkml:trace contextRef="#ctx0" brushRef="#br0" timeOffset="14982.6176">2081 9913 0,'0'-35'78,"18"35"47,17 17-94,1-17-15,-19 0 0,36 0-1,0 0 1,-35 0-1,-36 0 64,18 36-79,-53-36 15,18 0-15,17 0 16,-17 17-16,0-17 15,-1 36 1,1-36 0,53 0 62,17 0-63,18 0 1,17-18 0,-52 18-1,35 0 1,-18 0 0,-35-18 46,-35 18-46,0 0-16,17 0 15,-17 0-15,17 0 16,-17 0-16,0 0 16,-1 18-1,54-18 48,17 0-48,18 0 1,-18 0-16,-17 0 16,17 0-16,18 0 15,-35 0 1</inkml:trace>
  <inkml:trace contextRef="#ctx0" brushRef="#br0" timeOffset="16888.3538">1958 11430 0,'18'0'94,"17"0"-48,0 0 48,-17 0-78,35 0-1,-36 0 1,19-18-16,-1 18 16,-18 0-16,19 0 15,-1 0-15,-17 0 16,17 0-16,18 0 16,-53-35 46,-35 35-62,-1 0 16,1 0 15,0 0-31,-1 0 0,19 18 16,-18-18-16,-1 0 15,19 35-15,-36-35 16,70 0 62,19 0-62,17 0-16,-1 0 15,-34 0 1,17 0-1,-52 0 64,-1 0-64,-35 0 1,0 0-1,36 0 1,34 0 31,54 0-31,-36 0-1,18-18 1,-18 18-16,-17-35 15,-53 35 32,-1 18-31,19-18-16,-19 0 16,1 35-16,0-35 15,53 0 48</inkml:trace>
  <inkml:trace contextRef="#ctx0" brushRef="#br0" timeOffset="18658.3064">2857 10266 0,'0'35'79,"0"-17"-79,0 35 15,0-18-15,0 0 16,0 0-16,0 18 15,0-35 17,18-36 46,17 1-63,18 17 17,-35 0-17,17 0 1,18 0 0,-35 0-1,-18 53-15,35 0 16,-35-36-1,0 19 1,-18 16 0,-17-16-1,18-19 1,-19 19 15,1-36-15,17 0 15,18-36-15,-35 36-1,35-35-15</inkml:trace>
  <inkml:trace contextRef="#ctx0" brushRef="#br0" timeOffset="19010.3618">2910 10319 0,'53'-36'47,"18"36"-47,-36-35 15,-17 35-15,17-17 16,18 17 0,-35 0-1</inkml:trace>
  <inkml:trace contextRef="#ctx0" brushRef="#br0" timeOffset="19671.8938">3228 10442 0,'0'35'0,"0"1"16,0-1-1,0-17-15,35-18 16,-35 70-16,18-17 16,17 0-1,0 0 1,1-35-1,-1-18 1,-17 0 0,17 0 15,-35-36-15,0-17-1,0 18 1,0 0-16,0 0 0,0-1 15,0-17-15,0 0 16,-18 18-16,18 0 16,-35-18-1,17 53 1,-35 0 15,18 35-15,0 36-1,35-1 1,-35-34-16,35-19 16,0 19-16,0-19 0,0 19 15</inkml:trace>
  <inkml:trace contextRef="#ctx0" brushRef="#br0" timeOffset="20079.5661">3704 10213 0,'0'35'31,"0"0"-31,-17-17 16,17 35-16,0 0 16,0-18-16,0 18 15,-36 0-15,36-18 16,0 18-16,-17 0 15,17 0-15,0-35 16,0 17-16,-36-35 16,36-18 46</inkml:trace>
  <inkml:trace contextRef="#ctx0" brushRef="#br0" timeOffset="20354.3423">3528 10354 0,'17'0'78,"-17"18"-62,36-18-1</inkml:trace>
  <inkml:trace contextRef="#ctx0" brushRef="#br0" timeOffset="20564.7801">3775 10636 0,'0'0'0,"35"0"63</inkml:trace>
  <inkml:trace contextRef="#ctx0" brushRef="#br0" timeOffset="21314.7746">4216 10425 0,'-18'0'0,"18"35"31,0-18-15,0 19-16,0-1 0,0-17 15,0 17-15,18 0 16,-18-17-16,17-18 15,-17 53-15,53-18 16,-17-35 0,-19 0 15,-17-35-15,35 35-16,-35-53 15,0 35-15,0-17 16,36 0-16,-36-1 15,0-17-15,0-17 16,0 35-16,0-18 16,0 0-16,-18 18 0,18-1 15,0 1-15,-35 35 16,35-18-16,-18 18 16,-35 0 15,53 18-31,-35 35 15,35 0-15,-35 0 16,35-18-16,0 36 16,0-19-16,0-34 15,0 17-15,17 18 16,19-53 0</inkml:trace>
  <inkml:trace contextRef="#ctx0" brushRef="#br0" timeOffset="21684.2936">4498 10389 0,'0'18'31,"0"17"-31,0 0 16,35 18-16,-35-17 16,0-1-16,0 0 15,0 1-15,0-19 16,0 18-16,0-17 15,0 17-15,0 1 16,18-36 31,-18-36-31</inkml:trace>
  <inkml:trace contextRef="#ctx0" brushRef="#br0" timeOffset="22395.3963">4551 10301 0,'-35'-53'16,"35"18"-1,0 0 1,35-1 0,18 1-1,0 35 1,-18 0 0,0 0-1,-35 35 1,0 1-16,0-19 15,0 19-15,0-19 16,0 18-16,-17 1 16,-19 17-1,19-36 1,-19-17 0,54-35 62,0 35-63,-18-35-15,53 35 16,-1 0 0,-52 17-16,18 19 15,-18-1-15,0 18 16,0 17-16,0 1 15,0-36-15,0 1 16,0-1-16,-35-35 0,35 35 16,-35-35-1,35 35-15,-18-35 16,-17 36 0,-1-36-1,19 0 1,17-18 15,0-35-15</inkml:trace>
  <inkml:trace contextRef="#ctx0" brushRef="#br0" timeOffset="23033.3026">5133 10231 0,'0'0'0,"-18"0"16,1 0-1,-19 0 1,-17 35 0,36 18-1,-18 0 1,35-36-1,0 19 17,35-36-1,0-18-15,0 18-1,18 0 1,0 0-1,-35 0 1,-18 35-16,0-17 16,0 17-16,0 0 15,0-17-15,0 35 16,0-35 15,-35-18-31,-1 0 16,19 0-1,-36 0 1,35 0 0,-17 0-1</inkml:trace>
  <inkml:trace contextRef="#ctx0" brushRef="#br0" timeOffset="23922.9567">3263 11112 0,'-17'0'0,"-19"0"32,1 0 15,70 0 31,1 0-78,-1 0 15,18 0-15,17 0 16,18 0-16,71 36 16,18-36-16,-1 0 15,18 0-15,18 0 16,-36 0-16,71-53 15,-71 53-15,-17-71 16,-53 71-16,-35-35 0,-19 35 16,-16 0-1,-19 0 17</inkml:trace>
  <inkml:trace contextRef="#ctx0" brushRef="#br0" timeOffset="48943.501">23001 7955 0,'0'-35'47,"53"0"46,18 35-77,-36 0-16,-35-18 16,35 18-16,0 0 15,36-35 1,-18 35 0,-35 0-1,17-36 1,-70 36 203</inkml:trace>
  <inkml:trace contextRef="#ctx0" brushRef="#br0" timeOffset="108428.817">7990 8661 0,'36'0'343,"-19"0"-311,19 0-17,-19 0 16,19 0-15,-1 0 0,-18 0-1,-17-36 1,36 36 0,-19 0-1,19 0 16</inkml:trace>
  <inkml:trace contextRef="#ctx0" brushRef="#br0" timeOffset="111662.0933">8043 7444 0,'-17'0'422,"34"0"-156,1 0-251,17 0 1,-17 0-1,17 0 1,0 0 0,-17 0 15,17 0 16</inkml:trace>
  <inkml:trace contextRef="#ctx0" brushRef="#br0" timeOffset="113286.1576">8026 7937 0,'35'0'203,"0"0"-172,-17 0 1,17 0-17,-17 0 1,17 0 31,0 0-32</inkml:trace>
  <inkml:trace contextRef="#ctx0" brushRef="#br0" timeOffset="113588.3633">8343 7937 0,'35'0'16,"-17"0"15,17 0-15,-35 18 0,18-18-1</inkml:trace>
  <inkml:trace contextRef="#ctx0" brushRef="#br0" timeOffset="114144.7188">8872 7955 0,'36'0'0,"-1"0"47,-17 0-16</inkml:trace>
  <inkml:trace contextRef="#ctx0" brushRef="#br0" timeOffset="114386.7991">9137 7955 0,'18'0'47,"17"0"-16,0 0-16,-17 0 1</inkml:trace>
  <inkml:trace contextRef="#ctx0" brushRef="#br0" timeOffset="114585.9596">9402 7990 0,'35'0'47,"-18"0"-15,-17-17-17,36 17-15</inkml:trace>
  <inkml:trace contextRef="#ctx0" brushRef="#br0" timeOffset="114767.5826">9613 7973 0,'35'0'47,"1"0"-32,-36-36 1,17 36 0</inkml:trace>
  <inkml:trace contextRef="#ctx0" brushRef="#br0" timeOffset="114951.8059">9825 7937 0,'17'0'32,"19"0"-1,-19 0-15,19 0-1</inkml:trace>
  <inkml:trace contextRef="#ctx0" brushRef="#br0" timeOffset="115152.8061">10019 7937 0,'18'0'16,"17"0"31,0 0-32,-17 0 1,17 0 0</inkml:trace>
  <inkml:trace contextRef="#ctx0" brushRef="#br0" timeOffset="115312.7651">10301 7937 0,'18'0'31,"17"0"31,0 0-30</inkml:trace>
  <inkml:trace contextRef="#ctx0" brushRef="#br0" timeOffset="115486.5804">10442 7937 0,'18'0'16,"17"0"15,0 0-15,-17 0-1,17 0 1</inkml:trace>
  <inkml:trace contextRef="#ctx0" brushRef="#br0" timeOffset="115619.9316">10689 7937 0,'35'0'31,"-17"0"-16</inkml:trace>
  <inkml:trace contextRef="#ctx0" brushRef="#br0" timeOffset="115800.9028">10883 7955 0,'35'0'16,"1"0"15</inkml:trace>
  <inkml:trace contextRef="#ctx0" brushRef="#br0" timeOffset="115980.3116">11095 7937 0,'17'0'16</inkml:trace>
  <inkml:trace contextRef="#ctx0" brushRef="#br0" timeOffset="116205.8746">11289 7955 0,'35'0'15,"0"0"1,1 0 15,-19 0-15</inkml:trace>
  <inkml:trace contextRef="#ctx0" brushRef="#br0" timeOffset="120634.123">18591 6826 0,'-35'0'156,"17"0"-125,-17 0-15,0 0-1,17 0 1,-17 0 0,0 0-1,-36-17 1,36 17-16,0 0 0,-18 0 15,17 0 1,-17 0-16,18 0 16,-18-36-16,0 36 15,18 0-15,0 0 16,-36 0-16,36 0 16,-36 0-16,19 0 15,-1 0-15,17 0 16,-17 0-16,0-35 15,18 35-15,-18 0 16,0 0-16,18 0 16,-18 0-16,0 0 15,18 0-15,-18 0 0,0 0 16,18 0-16,-18 0 16,18 0-16,17 18 15,-17-18-15,-1 0 16,19 0-16,-18 0 15,17 0-15,-17 0 16,-1 0-16,19 35 16,-36-35-1,18 0 1,17 0 0,-17 0-1,35 18 1,-18-18-1,-17 0 1,-1 35 15,19-35-15,-36 0 0,0 35-1,0-35-15,18 0 16,-18 35-16,0-35 15,18 0-15,-18 0 16,0 0-16,18 0 16,-18 18-16,0-18 15,0 0-15,0 0 16,-88 35 0,70-35-16,1 0 15,34 36-15,-17-36 0,1 0 16,16 0-1,-17 35-15,18-35 0,0 0 16,-18 35-16,0-35 16,0 35-16,35-35 15,-35 0-15,18 36 16,18-36-16,-19 0 16,1 35-16,17-35 15,-17 0-15,35 18 16,-53-18-16,36 0 0,-19 35 15,-17-35-15,18 0 16,0 35-16,0-35 16,17 0-16,-17 0 15,-1 18-15,1-18 16,0 0-16,-1 35 16,1-35-16,0 35 15,-36-35 1,36 36-16,17-36 15,-17 0-15,0 35 16,17-35-16,-17 0 16,17 0-16,18 18 15,-53-18-15,18 0 0,18 0 16,-19 0-16,1 35 16,17-35-16,-17 0 15,17 0-15,-17 35 16,0-35-16,-18 0 15,53 18 1,-35-18-16,-1 0 16,19 0-16,-36 35 15,18-35-15,17 0 16,-17 0-16,-18 0 16,35 35-16,-35-35 15,0 0-15,0 36 0,18-36 16,-18 35-16,0-35 15,18 0-15,0 0 16,-1 0-16,19 0 16,-19 35-16,1-35 15,18 0-15,-36 0 16,35 0-16,-17 18 16,-1-18-16,19 0 15,17 35-15,-71-35 16,36 0-1,0 35 1,17-35 31,18 18-47,-35-18 0,-1 35 16,19-35-1,-18 36 1,-1-36-1,19 0 1,-36 35 0,17-35-1,19 0-15,-36 0 16,35 0 0,-35 0 15,18 0-16,17 0 1,18 17 0,-52-17-16,-1 0 15,35 0 1,-17 0 0,17 0-1,-17 0 32</inkml:trace>
  <inkml:trace contextRef="#ctx0" brushRef="#br0" timeOffset="121420.0652">12100 7743 0,'-35'0'47,"17"0"-32,-17 18 1,0-18 0,35 35-16,-53-35 15,35 18-15,-17-18 16,0 53-16,17-53 0,18 53 16,-35-53-16,35 35 15,0-17 1,-36-18-1,54 0 32,-18 35-31,35-35 0,-35 18-1,18-18-15,35 35 31,-18-35-15,1 0 0,-36 35-16,35-35 15,0 0 17,-17 0 61</inkml:trace>
  <inkml:trace contextRef="#ctx0" brushRef="#br0" timeOffset="125994.9898">18697 6526 0,'0'-17'125,"0"34"-78,-17-17-47,17 53 16,0-35-16,-36 35 15,36 0-15,0-18 16,0 18-16,0 0 15,0-18-15,0 18 16,0 0-16,-35-18 16,35 1-1,0-1 1,18-35 125,17 0-110,-17 0-16,17 0 1,0 0 0,36 0-16,-18 35 31,17-35-31,-70 35 16,35-35-16,1 36 15,17-36 1,-53 35-16,35-35 15,-17 0 1,17 35 0,-18-35-1,19 0 17,-1 0-17,-17 0 1,17 0-1,-17 0 1,17 0 0,0 0 15,-17 0-15,17 0 15,-17 0-16,17 0 17,0 0-17,1 0 1,16 0 0,1 0-16,-17 0 15,-1 0-15,0 0 16,-17 0-16,17 0 15,-17 0-15,17 0 16,0 0-16,-17 0 16,17 0-16,0 18 15,-17-18-15,17 0 16,1 0 0,17 0-1,-18 0 1,0 0-1,-35 35-15,53-35 16,-18 0-16,1 0 16,-1 0-1,18 0 1,-36 0 0,54 0-1,-53 0-15,17 0 16,0 0-16,18 0 15,-35 0 1,17 0-16,0 35 16,-17-35-16,35 0 15,0 0-15,-18 0 16,71 36-16,-53-36 16,-18 0-16,18 0 15,0 0 1,-18 0-16,18 17 15,0-17-15,18 0 0,-36 0 16,18 0-16,0 0 16,-18 36-16,18-36 15,0 0-15,-18 0 16,36 0-16,-1 0 16,1 35-16,-1-35 15,-34 0-15,17 0 16,-1 0-16,-16 0 0,17 35 15,0-35-15,-18 0 16,18 0-16,17 0 16,1 0-16,-18 0 15,0 35-15,0-35 16,-18 0 0,0 0-16,18 0 0,-35 0 15,17 0-15,-17 0 16,17 36-1,0-36-15,-17 0 0,17 0 16,0 0-16,-17 0 16,17 0-16,-17 0 15,17 0-15,0 0 0,-17 0 16,53 35 0,-54-35-16,19 0 15,34 0 1,-52 0-16,52 0 15,-17 0 1,-35 0-16,17 0 16,-17 0-16,17 0 15,18 0 1,-18 0 0,18 0-1,0 0-15,-18 0 16,18 0-1,0 0 1,-35 0 15,-18-18 1,35 18-32,-17 0 46,35-35 1,-18 35-31,-17 0 0,17 0-1,0 0 1,-17 0-1,17 0 32,-35-18-31,18 18 31,-18-35-32,35 35 1,0-35 15,-35 17 1,18 18-17,-18-35-15,0 0 16,35 35-1,-35-18-15,0-35 16,35-17 0,-35 52-1,0-35-15,0 18 16,0 17-16,36-17 16,-36 0-16,0 17 15,35-17-15,-35-1 16,18 19-16,-18-19 15,35 1-15,-35-18 16,35 53 0,-35-35-16,36 0 15,-36-18 1,17 53 0,-17-18-16,0-17 31,-35 35 63,0 0-79,-1 0 1,1 0-1,-18 0 1,35-35 0,-17 35-1,-18-18-15,36 18 16,-36 0-16,17-35 16,19 35-16,-36 0 15,0 0-15,0-36 16,18 36-16,0 0 15,-18-35-15,17 35 16,-17 0-16,0-35 16,18 35-16,-18 0 15,0 0-15,18 0 16,-18-35-16,-17 35 16,17 0-16,0 0 0,0 0 15,0 0 1,0-36-16,18 36 0,-18 0 15,0 0-15,18-17 16,-18 17-16,-18 0 16,1 0-16,17 0 15,-18 0-15,1 0 16,17 0-16,-18 0 16,1 0-16,-1 0 15,-35 0-15,0-53 16,53 53-16,-17 0 15,-1 0-15,1 0 16,-1-36-16,18 36 16,-17 0-16,-1 0 15,1 0-15,17 0 0,-18 0 16,1 0-16,17-35 16,17 35-16,-17 0 15,1 0-15,16 0 16,-17 0-16,0 0 15,18 0-15,0 0 16,0-17-16,17 17 16,-17 0-16,17 0 15,-17 0-15,0 0 16,17 0-16,-17 0 16,17 0-16,-17 0 15,-1 0-15,19 0 0,-19 0 16,19 0-16,-36 0 15,0 0 1,35 0 0,-17 0-1,0 0-15,17 0 0,-52 35 16,34-35 0,1 0-16,0 0 15,-18 0-15,0 0 16,18 35-16,-71-35 15,53 0 1,-18 35-16,18-35 16,18 0-16,18 0 15,-19 0-15,1 0 16,17 0 31,-17 0-32,0 0 1,0 0 0,-1 0-16,1 0 15,35 36 1,-35-36-16,17 0 16,-17 0 30,-18 0-30,35 0-16,-35 0 16,-17 0-16,-36 35 15,53-35 1,-18 0-16,1 0 16,35 0-16,-1 0 15,19 0-15,-36 0 16,17 0-16,1 0 15,0 0 1,0 0 0,-18 0-1,17 0 1,1 0-16,0 0 16,-18 0-1</inkml:trace>
  <inkml:trace contextRef="#ctx0" brushRef="#br0" timeOffset="139348.7341">8079 6244 0,'-18'0'109,"0"0"-15,18-35-47,36 35 250,-19 0-282,19 0 1,-1 18 0,-18-18 15,19 0 0,-54 0 78,0 0-93,-52 0 0,17 0-1,18 0-15,-1 0 32,54 0 14,0 0 33,17 0-64,0 0 1,1 0-1,-1 0-15,-18 0 16,19 0 15,-54 0 79,0 0-95,-17 0 1,18 0-16,-19 0 31,1 0-15,53 0 93,17 0-93,-17 0-16,17 0 31,-18 0-15,-69 0 93,34 0-78,36 0 110,17 0-125,-18 0 140</inkml:trace>
  <inkml:trace contextRef="#ctx0" brushRef="#br0" timeOffset="140199.3737">8378 6227 0,'36'0'78,"-19"0"-31,19 0-16</inkml:trace>
  <inkml:trace contextRef="#ctx0" brushRef="#br0" timeOffset="140428.7903">8608 6227 0,'35'0'47,"-17"0"-31,17 0-1,-17 0 1</inkml:trace>
  <inkml:trace contextRef="#ctx0" brushRef="#br0" timeOffset="140631.2181">8802 6227 0,'35'0'47,"-17"0"-16,17 0 0</inkml:trace>
  <inkml:trace contextRef="#ctx0" brushRef="#br0" timeOffset="140787.8011">9031 6227 0,'35'0'47,"-17"0"-16</inkml:trace>
  <inkml:trace contextRef="#ctx0" brushRef="#br0" timeOffset="141017.2014">9225 6227 0,'35'0'32,"-35"-18"-17,18 18 1,17 0 15,1 0-15</inkml:trace>
  <inkml:trace contextRef="#ctx0" brushRef="#br0" timeOffset="141223.1918">9419 6209 0,'35'0'63,"1"0"-32,-19 0 0,19 0-15</inkml:trace>
  <inkml:trace contextRef="#ctx0" brushRef="#br0" timeOffset="141448.5853">9631 6209 0,'17'0'0,"19"0"62,17 0-46,-36 0 0,19 0-1,-19 0 17,18 0-17</inkml:trace>
  <inkml:trace contextRef="#ctx0" brushRef="#br0" timeOffset="141656.0274">9878 6209 0,'17'0'0,"19"0"32,-19 0 15,36 0-16,0 0-16,-18 0 1,18 0 0,0-35-1</inkml:trace>
  <inkml:trace contextRef="#ctx0" brushRef="#br0" timeOffset="141844.5237">10301 6174 0,'35'0'32,"-17"0"-17,17 0 17,1 0-17</inkml:trace>
  <inkml:trace contextRef="#ctx0" brushRef="#br0" timeOffset="142056.299">10601 6191 0,'18'0'16,"17"0"-1,0 0 17,-17 0-17,17 0 1,-35-17 0</inkml:trace>
  <inkml:trace contextRef="#ctx0" brushRef="#br0" timeOffset="142265.7407">10989 6191 0,'18'0'47,"35"0"-32,-1 0 1,-34 0-16</inkml:trace>
  <inkml:trace contextRef="#ctx0" brushRef="#br0" timeOffset="142484.1537">11307 6244 0,'0'0'0,"35"0"32,-18 0-1,19 0 0,-19 0-15,19 0-1</inkml:trace>
  <inkml:trace contextRef="#ctx0" brushRef="#br0" timeOffset="142728.229">11606 6279 0,'36'0'16,"-36"36"15,17-36-15,19 0-1,-1 0 17,-18 0-17,19 0 1</inkml:trace>
  <inkml:trace contextRef="#ctx0" brushRef="#br0" timeOffset="142895.8144">11871 6315 0,'0'17'0,"18"-17"32,-18 36-32,35-36 15,-17 0 1,17 0 15,-35-18-31,0 0 16</inkml:trace>
  <inkml:trace contextRef="#ctx0" brushRef="#br0" timeOffset="143719.6116">11165 6085 0,'0'-35'63,"-17"0"-47,17-18-16,0 18 15,0-18-15,0 17 16,0-34-16,0-1 15,88-17-15,-53-18 16,36 0-16,-1 36 16,19-89-16,-19 71 15,-17 17-15,18-17 16,17 53-16,-18-18 16,19 18-16,16-36 15,1 36-15,0 0 0</inkml:trace>
  <inkml:trace contextRef="#ctx0" brushRef="#br0" timeOffset="144291.0408">12259 4657 0,'-35'17'16,"-1"-17"-1,36 18-15,-17-18 16</inkml:trace>
  <inkml:trace contextRef="#ctx0" brushRef="#br0" timeOffset="147024.3235">12188 4357 0,'0'35'94,"0"-17"-78,36-18-16,-36 35 15,53-35-15,-53 35 0,53-35 16,17 36 0,1-36-1,-71 17-15,35-17 16,-35 35 78,-35 18-79,35-35 1,-36 17-16,36 1 15,-35-19-15,35 18 16,-35 1-16,35-19 16,-18-17-16,18 53 15,0-17 1,-35-36-16,35 17 31,18-17 16,-1 0-16</inkml:trace>
  <inkml:trace contextRef="#ctx0" brushRef="#br0" timeOffset="148078.8594">12982 4198 0,'-17'0'15,"17"-18"1,0 54 46,-36 17-46,36-36-16,0 19 16,0-1-16,0 18 15,0-18-15,0-17 16,0 17-16,18 0 15,17 18 1,0-35-16,18-18 31,0 0-31,-17-36 16,-36 1 0,53-18-16,-53 36 15,35-19-15,-35-17 16,35 18-16,-35-18 15,0 0-15,0-35 16,0 35-16,0 0 16,0 0-16,0 18 15,0-35-15,0 17 16,-18 17-16,-17 19 16,0 17-1,0 53-15,-18-18 16,17 53-1,-17-17-15,1 34 0,52-16 16,-53 17-16,53-54 16,0-16-16,0-19 15,0 36 1,17-53 0,19 36-16,16-36 15</inkml:trace>
  <inkml:trace contextRef="#ctx0" brushRef="#br0" timeOffset="148446.9059">13070 4392 0,'36'0'32,"-36"18"-32,17-18 15,-17 35-15,36-35 16,-36 53-16,35-53 15,-35 53-15,18-53 16,-18 35-16,35 0 16,-35 1 15,17-36-15</inkml:trace>
  <inkml:trace contextRef="#ctx0" brushRef="#br0" timeOffset="149124.0947">13441 4498 0,'0'0'0,"35"0"0,-17 0 31,17 0 0,-35 18-31,0 34 16,-18-52 0,18 53-16,-17-53 15,17 18-15,-36-18 16,1 35 0,18-35-1,34-35 48,1 35-48,35 0 1,-18 0 0,-17 0-1,-18 53 1,0-18-1,0 0 1,0 1 0,-53-1-1,17-35 1,19 0 0,-18 0-1,35-18 32</inkml:trace>
  <inkml:trace contextRef="#ctx0" brushRef="#br0" timeOffset="149783.2702">13776 4180 0,'18'0'46,"17"0"-30,-17 0 0,34 0-1,-16 0 1,-19 0 0,36 0-1,-17 0 1</inkml:trace>
  <inkml:trace contextRef="#ctx0" brushRef="#br0" timeOffset="150166.5149">13917 3969 0,'0'17'31,"0"19"-31,0-19 16,0 19-16,0-19 15,0 36-15,0 0 16,0-35-16,0 35 16,0 0-16,0-36 15,0 36 1,0-18 31,18-35-32,-18-17 1</inkml:trace>
  <inkml:trace contextRef="#ctx0" brushRef="#br0" timeOffset="151014.755">14358 4004 0,'0'-35'16,"35"35"0,1-36 15,-1 36-15,0 0-16,-17 0 15,-18 18 1,35-18-1,-35 53-15,0-35 16,0 17 0,-35 0-16,-18 18 15,0-18 1,18-35 0,-1 18-1,1-18 1,35-35 15,18 35-15,-1 0-1,19 0 1,-1 0 0,0 0-1,-35 17 1,53-17-16,-53 36 15,35-36-15,-35 53 16,0-18-16,0-17 16,0 17-16,0-18 15,-35-17-15,35 53 16,-70-53-16,34 53 0,19-53 16,-19 36-16,1-36 15,17 0 1,18-18 15</inkml:trace>
  <inkml:trace contextRef="#ctx0" brushRef="#br0" timeOffset="151438.4537">14958 3986 0,'-18'0'16,"18"18"-16,-35 35 15,35-35-15,-35 17 16,35 0 0,-18 0-16,-17 1 15,35-1-15,-36-35 16,36 53-16,-35-35 15,35 17-15,-18-35 16,18 35 0</inkml:trace>
  <inkml:trace contextRef="#ctx0" brushRef="#br0" timeOffset="151837.7031">14764 4110 0,'0'-35'47,"35"35"-31,0 35 0,-35 18-1,18-53-15,-18 70 16,35-52-16,-35 17 15,35 1-15,-35-1 16,36-35 0,-36 35-16,35-35 31,-35 35-15</inkml:trace>
  <inkml:trace contextRef="#ctx0" brushRef="#br0" timeOffset="152676.9668">15469 3669 0,'0'-18'16,"-17"18"31,-19 0-16,1 0-31,35 71 16,-70-36-1,34 18-15,36 0 16,-53 17-16,53-17 0,-35 18 15,35-1-15,0 1 16,0-18-16,0-18 16,0 18-16,0 0 15,35-35-15,-35 17 16,36-35-16,-36 35 16,35-35-16,0 0 31,0-17 16,-17-19-16</inkml:trace>
  <inkml:trace contextRef="#ctx0" brushRef="#br0" timeOffset="153360.1683">15557 4039 0,'0'18'63,"0"17"-48,0-17-15,0 17 16,0-17-16,0 17 15,0 0-15,-17-17 16,17 17-16,0 18 16,17-35-1,19-18 1,-1 0 0,18 0-1,0 0 1,-53-35-16,35 35 15,-35-53-15,53 53 16,-53-53-16,35 17 16,-35-17-1,0 18-15,0 18 16,0-19-16,0-17 16,0 18-1,-17 35 1,17-35-16,-36 35 0,19 0 15,-18 0 1,-1 0 0,1 35-1,-18 18 1,53-18 0,0 1-16,-35-19 15,35 18-15,0-17 16,0 35-1,17-53-15</inkml:trace>
  <inkml:trace contextRef="#ctx0" brushRef="#br0" timeOffset="153714.7265">15716 4198 0,'36'0'16,"-19"0"-1,18 0 1,-35 35-1,36-35 1,-36 53-16,0-35 16,17-18-16,-17 35 15,0-17 1,36-18 15</inkml:trace>
  <inkml:trace contextRef="#ctx0" brushRef="#br0" timeOffset="154462.2384">16034 4322 0,'53'-36'32,"-36"36"-1,-17 18 0,0 17-15,0 0-1,0 1 1,-53-36-16,18 35 16,35-53 62,18 18-78,-1 0 15,19 0 17,-1 36-17,-35-19 1,0 19 0,0-1-1,-18-35 1,18 17-16,-35-17 15,-18 0 1,18 0 0,17 0 15</inkml:trace>
  <inkml:trace contextRef="#ctx0" brushRef="#br0" timeOffset="155055.3932">16387 4110 0,'35'0'47,"0"0"-31,-17 0-1,17 0 1,-17 0 31</inkml:trace>
  <inkml:trace contextRef="#ctx0" brushRef="#br0" timeOffset="156263.7602">16863 4022 0,'0'17'0,"-36"19"16,36-1-16,0 0 0,0 0 15,0 1 1,0-19-16,0 36 15,0-17 1,36-36-16,-19 0 16,19 0-1,-1 0 1,-17 0 0,17-36-1,-35 1 1,35 35-1,-35-53-15,0 0 16,0 0-16,0 18 16,0 0-1,0-18-15,35 17 0,-35 19 16,0-36-16,0 18 16,0 17-1,-35-17 1,0 35-1,17 0 1,-35 35 0,18 18-1,35-35-15,0 17 16,0-18-16,0 19 16,-35-1-16,35-17 15,0 17-15,17-35 16,-17 53-16,0-36 15,18-17-15,-18 36 16</inkml:trace>
  <inkml:trace contextRef="#ctx0" brushRef="#br0" timeOffset="156621.8025">17022 4145 0,'17'0'32,"-17"18"-17,0 52 1,0-52 0,0 35-16,35-53 15,-35 35 1,36-35-16,-19 35 15</inkml:trace>
  <inkml:trace contextRef="#ctx0" brushRef="#br0" timeOffset="157087.2576">17251 4445 0,'0'0'0,"0"-18"16,17 18 0,-17-53-16,36 1 15,-36 34 1,35 18 31,-35 18-32,0 34 1,0-16-16,0-19 16,0 36-1,0-17 1,0-19 0</inkml:trace>
  <inkml:trace contextRef="#ctx0" brushRef="#br0" timeOffset="157635.7912">17568 3704 0,'18'0'32,"17"18"-17,18 17 1,-53 0-16,35 1 16,-35-1-16,36 18 15,-36 0-15,0 17 16,0-34-16,0 34 15,0-17-15,0-18 16,0 18-16,0-17 0,-18-36 16,18 35-16,-35-35 15,35 35 1</inkml:trace>
  <inkml:trace contextRef="#ctx0" brushRef="#br0" timeOffset="167788.1418">19015 5627 0,'17'0'187,"36"0"-171,-17 0 0,-19 0-1,18 0 1,1 0-1,-19 0 1,19 0 0,-1 0-1,-17 0 1,17 0 15,-18 0-15,19 35-1,-1-35 1,-17 0 0,-18 35-1,35-35-15,0 0 16,-17 0 0,17 0-1,-17 0 1,17 0-1,0 0 17,-17 0-1,-18 18-31,35-18 16,-17 0-1,17 0 1,-35 35-1,35-35-15,-17 0 16,17 0 15,-17 0 1,17 0-17,1 0 1,-19 0-1,36 0 1,-18 0 0,1-17-1,-1 17 17,-17 0-1,17 0-16,0 0 1,-17 0 0,17 0-1,-17 0-15,17 0 32,0 0 14,-17 0-30,17 0 0,18 0-1,-18 0 1,18 0 0,0 0-1,-35-36 1,17 36-16,-17 0 15,17 0-15,0-17 16,18 17-16,-17 0 31,-1 0-31,-18 0 16,-17-36 0,36 36-16,-1 0 15,0 0 1,18 0-1,-53-17 1,35 17-16,-17 0 16,17 0 15,1 0-31,17 0 16,-1-35-1,19 35 1,-53 0-1,35 0 1,0 0 0,-18 0-1,0 0 1,18 0 0,-35 0-1,17 0 1,-17 0-1,17 0 1,18 0 0,-18 0-16,18 0 15,0 0 1,-18 0 0,0 0-1,-17 0 1,17 0-1,1 0 1,-19 0 0,19 0-1,-19 0 1,18 0 0,1 0-1,-19 0 1,19 0 15,-1-36-15,-17 36-1,17 0 1,-18 0 0,19 0 15,-1 0 0,-17 0-31,17 0 16,-17 0-1,34 0 1,1 0 0,-17 0-1,-1 0 1,0 0-1,-17 0 1,17 0 15,-17 0-15,17 0 0,18 0-1,-18 0 1,18 0-1,-18 0 1,-17 36 31,17-36-16,1 35-15,-36-53 93,0 1-93,0-19 15,0 19-15,0-19-1,0 1 1,35 0 0,-35-18-16,0 18 15,0-1 1,0-17-1,35 0 1,-35 36 0,0-18-1,0-1 17,0 19-1,0-19 0,-17 36-31,17-17 31,-36 17 16,36-36-31,-17 36-1,-19 0 1,19 0 0,17-35-1,-36 35-15,1 0 16,18 0 0,-36 0-1,0 0 1,35 0-16,-17 0 15,17 0-15,-17 0 16,0 0-16,17 0 16,-35 0-1,35 0-15,-35 0 16,18 0 0,0 0-1,0 0-15,-18 0 16,17 0-1,-16 0 1,-1 0 0,35 0-16,-35 0 31,18 0-31,0 0 16,-18-17-1,0 17 1,35 0-1,-17 0-15,-18 0 16,18 0 0,-18 0-1,0 0 1,35 0 0,-35 0-16,0 0 15,36 0 1,-36 0-1,17 0 1,1 0 0,0 0-16,-18 0 15,0 0 1,18 0-16,17 0 16,-17 0-16,17 0 15,-17 0-15,0 35 16,17-35-16,-17 0 15,-1 0-15,19 0 16,-18 0-16,17 0 0,-17 35 16,-1-35-1,19 0-15,-19 0 0</inkml:trace>
  <inkml:trace contextRef="#ctx0" brushRef="#br0" timeOffset="169098.5878">20391 5062 0,'0'0'0,"-53"0"15,0 0 1,35 0-16,-17 0 15,-18 0 1,35 0-16,-17 0 16,17 0-16,-35 0 15,0 0 1,1-17 0,34 17-1,-17 0 1,17 0-16,-17 0 15,-1 0-15,19 0 16,-18 0-16,17 0 16,-53-36-16,54 36 15,-19 0 1,1 0-16,18 0 16,-19 0-16,-17 0 15,18 0-15,-18 0 16,35 0-1,-17 0-15,0 0 16,0 0 0,35 18-16,-53-18 15,0 0 1,53 18-16,-35-18 16,-18 0-16,0 0 15,17 0 16,36 35-31,-35-35 16,18 0 0,-19 0 93,1 0-78,35 35 94,0 18-109,-18-18-16,18 36 16,0-53-16,0 35 15,0-1-15,0-16 16,0 17-16,0 0 15,0-36-15,0 19 16,0-19 0,0 18-1,0 1 1,0-54 125,36 18-126,-1-35 1,0 35-1,18 0 1,-53-18 0,18 18-16,17 0 31</inkml:trace>
  <inkml:trace contextRef="#ctx0" brushRef="#br0" timeOffset="191592.5378">8555 12841 0,'35'0'359,"-17"0"-296,17 0-32,0 0 16,-17 0-16,17 0 0,-17 0 1,17 0-1,0-35 0,-17 35 0,-53 0 172,17 0-171,-17 0-17,0-35 17,17 35-17,-17 0 16,-1 0 1,36-18-17,-17 18 17,17-35-17,-36 35 1,19 0 31,-18 0-32,-1-36 32,19 36 0,-19-17 0,1 17-16,17 0-15</inkml:trace>
  <inkml:trace contextRef="#ctx0" brushRef="#br0" timeOffset="192287.9524">8414 12823 0,'35'0'94,"-17"0"-79,17 0 1,-17 0-16,17-17 31,0 17-31,-17 0 31</inkml:trace>
  <inkml:trace contextRef="#ctx0" brushRef="#br0" timeOffset="192640.513">8361 12806 0,'17'0'62,"36"0"-46,-17 0-1,17 0 1,-1 0 0,-34 0-1,17 0 1,-35-35-16,36 35 15</inkml:trace>
  <inkml:trace contextRef="#ctx0" brushRef="#br0" timeOffset="194996.5481">8255 14376 0,'35'0'171,"1"0"-171,-19 0 16,18 0 0,1 0-1,17 0 1,0 0 0,-36 0-1,-17-36 1,35 36-16,1 0 31</inkml:trace>
  <inkml:trace contextRef="#ctx0" brushRef="#br0" timeOffset="195665.2161">8308 14340 0,'18'0'47,"-1"0"-32,18 0 1,-17 0 15,17 0-31,1 0 16,-1 0-1,18 0 1,0 0 0,-18 0-1,18 0 1,-18 0-1,-17 0 1,17 0 0,-17 0 46</inkml:trace>
  <inkml:trace contextRef="#ctx0" brushRef="#br0" timeOffset="196911.3791">7479 13564 0,'18'0'32,"17"0"-1,0 0-16,-17 0 17,-18 18-17,35-18-15</inkml:trace>
  <inkml:trace contextRef="#ctx0" brushRef="#br0" timeOffset="197128.7191">7814 13582 0,'18'0'47,"17"0"-31,0 0-1,18 0 1</inkml:trace>
  <inkml:trace contextRef="#ctx0" brushRef="#br0" timeOffset="197322.648">8114 13617 0,'35'0'16,"-17"0"31,17 0-16</inkml:trace>
  <inkml:trace contextRef="#ctx0" brushRef="#br0" timeOffset="197525.8935">8378 13635 0,'18'0'31,"17"0"0,-17 0-15</inkml:trace>
  <inkml:trace contextRef="#ctx0" brushRef="#br0" timeOffset="197743.4791">8625 13635 0,'18'0'0,"17"0"78,-17 0-62,17 0-1,1 0-15</inkml:trace>
  <inkml:trace contextRef="#ctx0" brushRef="#br0" timeOffset="197935.6494">8925 13600 0,'0'0'0,"36"0"62,-19 0-30</inkml:trace>
  <inkml:trace contextRef="#ctx0" brushRef="#br0" timeOffset="198158.769">9260 13600 0,'0'-18'31,"36"18"-31,-1 0 15,0 0 1,1 0 0,-19 0-16,18 0 15</inkml:trace>
  <inkml:trace contextRef="#ctx0" brushRef="#br0" timeOffset="198371.2583">9701 13547 0,'36'0'15,"-19"0"17,-17-36-32,36 36 15,-1 0 1,0 0-1</inkml:trace>
  <inkml:trace contextRef="#ctx0" brushRef="#br0" timeOffset="198626.1935">10160 13529 0,'0'0'0,"53"0"0,-35 0 16,17 0 0,0 0 46,-17 0-31</inkml:trace>
  <inkml:trace contextRef="#ctx0" brushRef="#br0" timeOffset="198808.4493">10495 13529 0,'0'0'0,"18"0"16,17 0-1,0 35 1,-17-35-1,17 0 1,1 0 31</inkml:trace>
  <inkml:trace contextRef="#ctx0" brushRef="#br0" timeOffset="198994.6637">10918 13564 0,'36'0'15,"-19"0"16</inkml:trace>
  <inkml:trace contextRef="#ctx0" brushRef="#br0" timeOffset="199176.8739">11112 13564 0,'18'0'16,"17"0"15,1 0 0,-19 0-15,19 0 15</inkml:trace>
  <inkml:trace contextRef="#ctx0" brushRef="#br0" timeOffset="199384.8523">11395 13564 0,'17'0'32,"-17"36"-1,36-36-31,-36 17 15,35-17 1</inkml:trace>
  <inkml:trace contextRef="#ctx0" brushRef="#br0" timeOffset="199611.6161">11501 13705 0,'35'0'31,"-18"0"-15,19 0-1,-1 0 1,-17 0 0,17 0 15</inkml:trace>
  <inkml:trace contextRef="#ctx0" brushRef="#br0" timeOffset="201943.0186">18503 13794 0,'0'35'157,"0"-17"-142,0 34 16,0 1-15,0-17-16,0-1 16,0 18-1,0-18 1,0 18 0,0 0-1,0-18 1,0 18-1,0-18-15,0-17 16,0 17-16,0 18 16,0-17-1,0-1 1,0-18 15,0 19-31,0-1 31,0-17-15,0 17 0,0-17-1,0 17 1,0 0 31</inkml:trace>
  <inkml:trace contextRef="#ctx0" brushRef="#br0" timeOffset="206255.2192">18644 14781 0,'18'0'47,"17"0"-16,-17 0-15,35 0-16,0 0 16,-18 0-1,0 0 1,36 0 0,-18 0-1,-18 0-15,36 0 16,-54 0-1,18 0-15,1 0 16,-19 0-16,19 0 16,-19 0-16,19 0 15,34 0 1,-35 0 0,18 0-16,0 0 15,0 0 1,-18 0-1,1-35 1,-19 35-16,19 0 16,-1 0-16,-17 0 0,17 0 15,-18 0-15,19 0 16,-1-18-16,-17 18 16,17 0-16,0 0 15,-17 0-15,35 0 16,-18 0-16,-17 0 15,17 0-15,0 0 0,1 0 16,16 0-16,-34 0 16,35 0-1,-18 0-15,-17 0 0,17 0 16,-17 0-16,17 0 16,0 0-16,-17 0 15,17 0-15,1 0 16,16 0-1,1-35-15,0 35 0,-17 0 16,17 0-16,-1 0 16,-16 0-16,-1 0 15,-17 0-15,17 0 16,0 0-16,-17 0 16,17 0-16,36 0 15,-18 0-15,-18 0 16,18 0-16,0 0 15,-18 0-15,18 0 16,-18 0-16,-17 0 16,17 0-16,0 0 15,-17 0-15,17 0 16,-17 0-16,17 0 16,0 0-16,-17 0 15,35 0-15,-35 0 16,35 0-16,-18 0 15,-18 0-15,19 18 16,-1-18-16,-17 0 16,35 0-16,-36 0 15,19 0-15,16 0 0,-34 0 16,17 0-16,18 0 16,-17 0-16,16 0 15,1 0-15,-35 0 16,17 0-16,36 0 15,-54 0 1,19 0-16,-19 0 16,19 0-16,17 0 15,-36 0-15,19 0 16,-19 0-16,18 0 0,1 0 16,-19 0-16,19 0 15,-19 0-15,19 0 16,-1 0-16,-18 0 15,19 0-15,-19 0 16,19 0-16,-1 0 16,0 0-1,18 0 1,-18 0-16,1-18 16,17 18-1,35 0 1,-53 0-16,-17 0 15,17 0-15,18-35 16,-18 35 0,0 0-1,18 0 1,-35 0 0,17 0-16,-17 0 15,17 0-15,0 0 16,-17 0-16,17 0 15,1 0 1,17 0 0,0 0-1,-36 0 1,36 0 0,-18 0-1,-17 0 1,17 0-1,-17 0 32,17 0-31,0 0 0,1 0-1,17 0 1,-18 0-1,-17 18 1,17-18 0,18 0-1,-36 0 110,19 0-109,-36-18 15,0-17-15,0 17-1,0-17 17,17 35-32,-17-18 15,0-17 1,0 0 0,36 17-1,-36-17 1,0-1-1,35 36-15,-35-17 16,0-36 0,0 0-16,35 18 15,-35-18 1,0 0 0,18 53-1,-18-36-15,0-16 16,0 16-1,35 36 1,-35-35-16,0-18 16,0 18-1,0 17 1,0-17 0,0 17-1,0-17 1,18 35-16,-18-35 15,0 17 1,0-17 0,0 17 31,-36 18 62,19 0-78,-18 0-15,17 0-1,-35 0 1,18 0 0,17 0-1,-17 0 1,-1 0-16,1 0 31,-18 0-31,53-35 16,-53 35-16,36 0 15,-19 0-15,19 0 16,-18 0-16,-36 0 16,53-35-1,-17 35-15,0 0 16,17 0-16,-17 0 16,17 0-16,-17 0 15,0 0-15,-36-36 16,53 36-16,-17 0 15,18 0-15,-19 0 16,1 0 0,17 0-16,-52 0 15,35 0-15,17 0 16,-17-17-16,-1 17 16,19 0-16,-19 0 15,19 0-15,-18 0 16,-1 0-16,19 0 15,-19 0-15,19 0 16,-19 0-16,1 0 16,0 0-1,-18 0 1,18 0-16,-18 0 16,17 0-16,1 35 15,18-35-15,-19 0 16,19 0-16,-36 35 15,0-35 1,0 0 0,18 35-1,-18-35 1,0 0 0,0 36-1,35-36 1,-17 0-16,17 0 15,-17 0-15,0 0 16,17 0-16,-17 0 0,0 17 16,-1-17-16,-17 0 15,36 0-15,-19 0 16,1 0-16,18 0 16,-19 0-16,19 0 15,-19 0-15,-17 0 16,18 0-16,0 0 15,0 0-15,17 0 16,-17 0-16,-1 0 16,19 0-16,-19 0 15,1-35-15,18 35 16,-19 0-16,19 0 0,-19 0 16,1-35-16,17 35 15,-17 0-15,0 0 16,0 0-1,-1 0-15,19 0 16,-54 0 0,36 0-16,17 0 15,-17 0-15,0 0 16,17 0-16,-53 0 16,54 0-1,-18-35-15,-1 35 16,19 0-16,-19 0 0,1 0 15,17 0 1,-17 0-16,-18 0 16,18 0-16,-18 0 0,0 0 15,0 0-15,-17-36 16,-1 36-16,18 0 16,18 0-16,-18 0 15,0 0-15,18 0 16,-36 0-16,36 0 15,17 0-15,-17-35 16,0 35-16,17 0 16,-17 0-16,17 0 15,-17 0-15,0 0 16,-1 0 0,-34 0-16,35 0 15,17 0-15,-17 18 16,-1-18-16,19 0 15,-36 0 1,0 0 0,18 0-1,-1 35-15,1-35 16,17 0-16,-35 35 16,1-35-1,16 0 1,1 35-1,0-35-15,17 0 0,-17 0 16,0 18-16,17-18 16,-17 0-16,-1 0 15,36 35-15,-35-35 16,-18 0 0,18 36-1,17-36 1,-17 35-1,0-35 32,17 0-31,-35 0 0,18 0-1,17 0 1,-17 0-1,35 18 1</inkml:trace>
  <inkml:trace contextRef="#ctx0" brushRef="#br0" timeOffset="209091.3319">12259 13741 0,'35'0'63,"-17"0"-47,17 0-1,0 0 1,1 0-1,17 0 1,-18 35-16,0-35 16,18 0-16,0 0 15,-18 0-15,18 0 16,-17 0-16,-19 0 16,18 0-16,-17 0 15,17 0-15,18 0 16,-35 0-1,17 0-15,0 0 0,1 0 16,34 0-16,1 0 16,-18 0-16,17 0 15,1 0-15,-1 0 16,-34 35-16,34-35 16,1 0-16,-18 0 15,0 0-15,17 0 16,1 36-16,-1-36 15,1 0-15,-18 0 16,17 0-16,1 35 16,-1-35-16,-17 0 15,18 0-15,0 0 0,-1 35 16,1-35 0,-18 0-16,35 0 0,-18 0 15,1 35-15,-1-35 16,-17 18-16,0-18 15,18 35-15,-1-35 16,-17 0-16,0 36 16,-18-36-16,36 0 15,0 0-15,-1 0 16,-35 0-16,18 35 16,0-35-16,-17 0 15,16 35-15,1-35 16,-17 0-16,34 0 15,1 35-15,-1-35 0,1 0 16,-18 0-16,0 0 16,0 36-16,17-36 15,-35 0-15,18 35 16,0-35-16,-17 0 16,16 35-16,19-35 15,0 0-15,-36 0 16,18 0-16,0 35 15,17-35-15,-34 0 16,16 0-16,1 0 16,-17 0-16,-1 0 15,-17 0-15,17 0 16,0 18-16,-17-18 31,17 0-31,0 0 16,-35 35-1,36-35 1,16 0-16,-16 0 16,-1 36-1,18-36 1,-18 0-16,-17 0 16,35 0-16,0 0 15,-18 0-15,0 35 16,1-35-16,-19 0 15,18 0 48,-17 0-1,17 18-30,1-18-17,-19 0 1,36 0 0,0 0-16,-35 0 15,35 0 1,0 0-1,-18 0 1,0 0-16,18 0 16,-35 0-1,17 0 1,-17 0 15,-18-36 110</inkml:trace>
  <inkml:trace contextRef="#ctx0" brushRef="#br0" timeOffset="210589.6211">12330 13582 0,'-18'0'47,"-17"35"-16,-1-35-15,36 35-16,-35-35 15,-18 18 1,18-18 0,35 35 46,-18-35 1,18 36-48,-35-36 17,35 17-17,18 19 16,-1-36-15,-17 35-16,53-35 16,0 18-1,0 17 1,-35 0 0,17-35-1,0 0 110,-35 35-125</inkml:trace>
  <inkml:trace contextRef="#ctx0" brushRef="#br0" timeOffset="216400.8487">8378 15734 0,'36'0'328,"-1"0"-312,-17 0-1,17 0 1,-17 0 15,-54 0 141,36 18-172,-35-18 16,0 0-16,-1 0 15,19 0-15,-18 0 16,17 0 0,-17 0-1,52 0 63,1 0-78,35 0 16,-18 0 0,18 0-1,0 0 1,0 35 0,-36-35-1,19 0 1,-54 0 78,-17 0-94,-18 0 15,0 0 1,35 0 15</inkml:trace>
  <inkml:trace contextRef="#ctx0" brushRef="#br0" timeOffset="217107.2626">7232 15840 0</inkml:trace>
  <inkml:trace contextRef="#ctx0" brushRef="#br0" timeOffset="217377.5602">7232 15804 0,'18'0'78,"17"0"-47,-18 0-15,19 0 0,-19 0-1,36 0 1,0 0-1,-17 0 1</inkml:trace>
  <inkml:trace contextRef="#ctx0" brushRef="#br0" timeOffset="217616.134">7638 15822 0,'35'0'47,"0"0"-31,-17 0-1,17 0 1,-17 0-1</inkml:trace>
  <inkml:trace contextRef="#ctx0" brushRef="#br0" timeOffset="217806.9136">7920 15822 0,'0'0'0,"35"0"31,18 0 0,-35 0-15,17 0-1,0 0 1</inkml:trace>
  <inkml:trace contextRef="#ctx0" brushRef="#br0" timeOffset="218193.6318">8326 15822 0,'35'0'16,"0"0"15,-17 0-15,17 0-1,-35-18 1,18 18-16,17 0 15,18-35 1,-18 35 0,18 0-1,0 0 1,-18 0 0,18 0-1,-18 0 1,-17 0-1,17 0 17,1 0-1,-19 0-15</inkml:trace>
  <inkml:trace contextRef="#ctx0" brushRef="#br0" timeOffset="218428.775">9207 15752 0,'18'0'31,"17"0"-16,-17 0 1,17 0 0,18 0-1,-35 0 1</inkml:trace>
  <inkml:trace contextRef="#ctx0" brushRef="#br0" timeOffset="218652.4509">9507 15769 0,'18'0'16,"17"0"15,1 0-15,-19 0 15,18 0 0,18 0-15</inkml:trace>
  <inkml:trace contextRef="#ctx0" brushRef="#br0" timeOffset="218840.863">9772 15769 0,'0'0'0,"35"0"0,-35 18 15,35-18-15,1 0 16,-19 0-1,19 0 17,-19 0-17,19 0 1,17 0 0,-18 0-1</inkml:trace>
  <inkml:trace contextRef="#ctx0" brushRef="#br0" timeOffset="219017.9377">10425 15822 0,'17'0'15,"18"0"1,1 0 15,-1 0-15</inkml:trace>
  <inkml:trace contextRef="#ctx0" brushRef="#br0" timeOffset="219260.9764">11024 15804 0,'36'0'31,"-36"-17"-15,17 17-1,18 0 1,1 0-1,-36-35-15,17 35 16,36 0 0</inkml:trace>
  <inkml:trace contextRef="#ctx0" brushRef="#br0" timeOffset="219476.8273">11501 15787 0,'0'0'0,"35"0"32,0 0-17,-17 0 1,35 0 0,0 0-1,-36 0 1</inkml:trace>
  <inkml:trace contextRef="#ctx0" brushRef="#br0" timeOffset="219851.6009">11994 15804 0,'0'0'0,"36"0"16,-36 18-1,35-18 1,-17 0 0,17 0-1,0 0 1,0 0-16,1 0 0,-19 0 16,19 0-16,-19 0 15,19 0-15,-1 35 16,-18-35-16,19 0 15,-1 0-15,0 0 16,18 36 0,0-36-1,-35 0 1,17 0 0,0 0-1</inkml:trace>
  <inkml:trace contextRef="#ctx0" brushRef="#br0" timeOffset="221575.8552">10213 16563 0,'-35'-35'31,"-18"35"-15,35 0-16,18-18 16,-53 18-16,18-35 15,-18 35 1,18-36-1,-1 36 1,1 0-16,17 0 16,-34 0-16,-1 0 15,17 0-15,-17 18 16,18-18-16,18 0 16,-19 35-16,1-35 15,17 18-15,-35 17 16,18 1-1,0 16 1,35-34-16,-53 17 16,35-35-16,-17 71 15,0-36-15,-1 0 16,36-17-16,-52 17 16,52 1-16,-18-1 15,18-17-15,0 17 16,-35 0-16,35-17 15,0 17-15,0-17 16,0 17-16,0 18 16,0-18-16,0 36 15,0-18-15,0-18 0,17 0 16,1 0-16,17 18 16,18 0-16,-18-17 15,18-19-15,0 19 16,-17-36-16,34 35 15,-17-35-15,0 0 16,0 0-16,17 0 16,1 0-16,-1 0 15,-17 0-15,0 0 16,0 0-16,-35 0 16,17-18-16,0 18 15,-17-17-15,17 17 16,1-53-16,17 17 0,-36 1 15,18 0-15,1 17 16,-1-17-16,0 0 16,-35 17-1,36-17-15,-36-18 0,35 0 16,-35 0-16,0 18 16,0-18-16,35 0 15,-35 0-15,0-18 16,0 1-16,0-1 15,-18 1-15,18 34 16,-52-17-16,16 1 16,19 16-16,-19 36 0,1-17 15,17 17-15,-17 0 16,-18 0 0</inkml:trace>
  <inkml:trace contextRef="#ctx0" brushRef="#br0" timeOffset="222438.2379">11042 16051 0,'0'-35'0,"0"53"93,0-1-77,0 19-16,0 17 16,0-18-16,0 18 15,-18 17-15,18 1 16,0-18-16,0 0 15,0 0-15,0-18 16,0 18-16,0-18 16,0-17-16,0 17 0,0 0 15,0 1 1,0-54 125</inkml:trace>
  <inkml:trace contextRef="#ctx0" brushRef="#br0" timeOffset="222949.7891">10830 16492 0,'36'53'47,"-1"0"-31,-35-18-16,35-17 15,-35 17-15,18-35 16,-18 53-16,35-53 16,-35 36-1,35-36-15,-35 35 0,18-35 16,-18 35 0,35-35 15,-35-35 63</inkml:trace>
  <inkml:trace contextRef="#ctx0" brushRef="#br0" timeOffset="223310.6933">11218 16457 0,'-17'35'47,"17"18"-31,0 0-16,-18-18 16,18 18-16,0 0 15,-35-17-15,35-1 16,0 18-1,-36-18 1,54-35 31,0 0-31</inkml:trace>
  <inkml:trace contextRef="#ctx0" brushRef="#br0" timeOffset="226890.291">2346 15311 0,'-35'52'78,"35"-16"-78,0-19 16,0 19-16,0-1 16,0 18-16,0 0 15,0 0-15,0 17 16,17-17-16,-17-18 15,36-17-15,17 35 16,-1-18 0,-34-35-1,17 0-15,18 0 16,-17-17 0,-1-1-1,-35-35 1,35 18-16,-35 0 15,0-1-15,35-17 16,-35 0-16,0 18 16,0-35-16,36-1 15,-36 0-15,0 36 16,0-35-16,0-1 0,0 18 16,-18 18-16,18 0 15,-35 35-15,35-53 16,-18 53-16,-35 0 15,0 35 1,53 18 0,-53 0-1,53 0-15,-53 35 0,53-35 16,-35 70 0,35-70-16,0-35 15,0 17-15,0 0 16,18-35-1,-18 36-15,0-1 32</inkml:trace>
  <inkml:trace contextRef="#ctx0" brushRef="#br0" timeOffset="227140.189">2487 15610 0,'35'0'31,"1"0"-15,17 53-1,-1 0 1,-16 0-1,-1 0 1,-35-35 0</inkml:trace>
  <inkml:trace contextRef="#ctx0" brushRef="#br0" timeOffset="227547.8112">2805 15981 0,'35'-53'63,"-35"18"-63,35-1 15,-35 1 1,0 0 0,35 35-1,-35 35 17,0 0-17,0 1-15,0 17 16,0-1-16,0-16 15,0 17-15,-17-18 16,17-17-16,0 17 16</inkml:trace>
  <inkml:trace contextRef="#ctx0" brushRef="#br0" timeOffset="228065.9331">3034 15452 0,'18'0'62,"34"-36"-46,1 36-16,-35 0 15,-18-35 1</inkml:trace>
  <inkml:trace contextRef="#ctx0" brushRef="#br0" timeOffset="228884.351">3298 15169 0,'0'-35'16,"36"0"-1,-19 17 1,19 18-16,17 0 16,-53-35-1,35 35-15,-35 18 16,0-1 0,35 19-16,-35-19 15,0 18-15,0 1 16,0-1-16,-18 0 15,18 1-15,-52-1 16,34 0 0,18 0-16,-53-35 15,53 36-15,-35-36 0,17 0 32,18-18-1,0-17-16,35-1 1,18 19 0,-17 17-1,-19 0 1,18 0 0,1 35-1,-36 0 1,0-17-16,0 17 15,0-17-15,0 17 16,-18 0-16,18-17 0,-35-18 16,35 53-1,-18-53-15,18 35 0,-35-35 16,0 0 0,35 18-16,-36-18 15,1 0 1,35-35 15</inkml:trace>
  <inkml:trace contextRef="#ctx0" brushRef="#br0" timeOffset="229544.4167">3881 14993 0,'0'18'15,"-18"-18"-15,18 53 16,-35 17 0,35-35-16,0-17 15,-36 17-15,36 36 16,-35-18 0,35-36-16,-18 19 15,18-1-15,-35-17 16,35 17-16,-35-35 15,35 35-15</inkml:trace>
  <inkml:trace contextRef="#ctx0" brushRef="#br0" timeOffset="229935.6387">3722 15187 0,'35'0'62,"-35"18"-62,35-18 16,-35 53-16,36-53 16,-36 35-16,17 0 15,-17 0-15,36 1 16,-36-1-1,35-35-15,-35 35 0,17-35 32,19 0-1</inkml:trace>
  <inkml:trace contextRef="#ctx0" brushRef="#br0" timeOffset="230452.6268">4233 15011 0,'0'-36'31,"-17"36"-15,-19 0 0,19 18 15,17 17-31,-36 1 16,36 34-16,-35 1 15,35 17-15,0-18 16,0 1-16,0 17 15,18-17-15,17-18 16,0-18-16,-17 18 16,17-18-16,1 0 15,-1-35-15,-35 18 16,18-18-16</inkml:trace>
  <inkml:trace contextRef="#ctx0" brushRef="#br0" timeOffset="231505.5325">4621 15046 0,'-35'0'0,"0"0"47,35 18-47,0-1 15,0 36-15,0 0 16,0-18-16,0 18 16,0 0-16,0 18 15,0-18-15,0 17 16,17-17-16,-17-18 16,36 1-16,17-1 15,-36-35-15,19 0 16,-1 0-16,-18 0 15,19-35-15,-1 35 16,-35-53-16,53 17 16,-53-16-16,18-1 15,-18-18-15,0 18 16,35-17-16,-35-19 16,0-16-16,0 52 15,0-18-15,0 18 16,0 0-16,0 36 15,-35 17-15,35-36 0,-53 36 16,17 0 0,1 36-16,0 17 15,0-1-15,-1 37 16,1 17-16,35-1 16,-35-16-16,35-1 15,0-71 1,0 19-1,35-36-15,-17 0 16</inkml:trace>
  <inkml:trace contextRef="#ctx0" brushRef="#br0" timeOffset="231726.6845">4727 15346 0,'0'0'15,"18"0"-15,17 0 31,0 35 1,-35 0-32,0-17 15,18 17-15,-18 1 16,0-19-16,35 18 16,1 18-1,-1-17 1</inkml:trace>
  <inkml:trace contextRef="#ctx0" brushRef="#br0" timeOffset="232342.9838">5080 15487 0,'0'0'0,"53"0"15,-53-35 1,18 35-1,-18 35 1,0 0 0,0 0-1,-18 18 1,0-17 0,-17-36-1,35 17 1,18-52 31,-1 35-32,19 0 17,-36 35-17,35-35-15,-35 18 16,0 17-1,0-17 1,0 17 0,-18-35-1,-17 0 1,0 0 0,-1 0-1,36-17 1</inkml:trace>
  <inkml:trace contextRef="#ctx0" brushRef="#br0" timeOffset="232705.7555">5450 15117 0,'0'0'0,"36"0"31,-19 0-15,19 0-1,-19 0 1,36 0 0,-18 0-1</inkml:trace>
  <inkml:trace contextRef="#ctx0" brushRef="#br0" timeOffset="233526.0296">5662 15064 0,'0'17'16,"0"1"-1,0 17-15,0 0 16,0 36-16,0-18 16,0-18-16,0 0 15,0 1-15,35-19 16,1 36-1,17-53 1,-18 0 0,18 0-1,0 0 1,-53-17-16,35-19 16,-35 1-16,53 0 15,-53 0-15,53-18 0,-53 0 16,35-18-16,-35 1 15,0 17-15,35-18 16,-35 1-16,0-19 16,0 19-16,0-1 15,-17 54-15,-19-19 16,19 36 0,-36 0-1,53 18 1,-53 35-16,18 0 15,35 17-15,-53 1 16,53-1-16,-36-17 0,36-17 16,0 17-1,0-18-15,0-17 16,0 34-16,18-52 16,17 0-1,-17 0 1,17 0-1,-35-35-15,36 0 16,-1 0 0,-35-1-1,17 36-15,-17 18 32,0 35-17,0 0-15,0-18 16,36-17-16,-36 17 15,0 0-15,35 1 16,-35 16 0</inkml:trace>
  <inkml:trace contextRef="#ctx0" brushRef="#br0" timeOffset="233908.1793">6156 15610 0,'35'0'15,"-35"-53"1,0 36-16,0-18 15,18-1-15,-18 19 16,0-19-16,35 1 16,-35 53 31,0 52-32,0-52-15,0 17 16,0 0-16,0 18 15,0 0-15,0-35 16,0 17-16,0 1 16</inkml:trace>
  <inkml:trace contextRef="#ctx0" brushRef="#br0" timeOffset="234457.3023">6403 14711 0,'35'0'47,"-17"0"-32,-18 17-15,53 19 16,-53 17-16,53 17 16,-53 1-1,0-1-15,35 19 16,-35-1-16,0 0 0,0-18 16,0 1-16,0-36 15,-18 18-15,18 0 16,-35-18-16,35-17 15,0 17 1,-18-35-16,18-17 78</inkml:trace>
  <inkml:trace contextRef="#ctx0" brushRef="#br0" timeOffset="237753.8073">17956 16510 0,'0'0'0,"-35"0"0,0 0 16,35 18 15,-18-18-31,-17 0 32,17 0-17,-17 0 1,35 35-16,-53-35 15,18 18 1</inkml:trace>
  <inkml:trace contextRef="#ctx0" brushRef="#br0" timeOffset="241667.928">17427 16651 0,'18'0'94,"17"0"-78,0 0-1,18 0 1,0 0 0,-35 0-1,-18 35-15,70-35 16,-34 0-16,-19 0 16,19 0-16,-1 0 15,0 0 1,0 0-1,-35 18 17,18-18-17,17 0 1,-17 0 0,17 0-1,1 0 1,-19 0-1,36 0 1,0 0 0,-35 0-1,17 0-15,-17 0 78,17 0-62,18 0 0,-36 0-1,19 0-15,-1-18 16,0 18 0,1 0-1,-19 0 1,18 0-1,1 0 1,-1 0 0,36 0-1,-36 0 1,-18 0-16,19 0 16,-19 0-16,36 0 15,0 0 1,-35 0-1,17 0 1,18-17 0,-35 17-1,17 0-15,0 0 16,-17 0-16,17 0 16,-17 0-16,35 0 15,0 0 1,-53-36-16,35 36 15,18 0 1,-18 0-16,-17 0 16,17 0-16,-17 0 15,17 0-15,0 0 16,-17 0-16,17-35 16,18 35-16,-35 0 15,17 0-15,0 0 16,-17 0-1,17 0-15,-17 0 0,17 0 16,0 0-16,-17 0 16,17-35-1,1 35-15,16 0 16,-16 0 0,-19 0-16,19 0 0,-1 0 15,-17 0-15,17 0 16,-17 0-16,34 0 15,19 0 1,-18 0 0,-18 0-1,18 0 1,-35 0-16,35 0 16,0 0-1,-18 0 1,0 0-1,0 0 1,-17 0 0,17 0-1,18 0 1,-17 0 0,34 0-1,-35 0 1,-17 0-16,53 0 15,-19 0 1,1 0 0,-17 0-16,-19 0 15,36 0-15,-18 0 16,-17 0-16,17 0 16,1 0-16,-1 0 15,0 0 1,-17 0-1,17 0 1,-35 18 0,35-18-16,-17 0 15,17 0 17,-17 0 14,-18-18-14,0 0-1,0-17-15,0 17-16,0-35 31,0-17-31,0-1 15,0 54 1,0-19-16,0 19 16,0-19-16,0 1 15,0 18-15,0-19 16,0 19-16,0-19 16,0 1-16,0 0 15,0 0 16,-35 35 48,-1 0-64,36-18 1,-52 18-16,-1 0 15,17 0 1,-17 0 0,18 0-1,17 0-15,-17 0 16,0 0-16,0 0 16,-18 0-16,0 0 15,0 0-15,-18-35 0,1 35 16,17 0-16,0 0 15,0-36-15,0 36 16,0 0-16,36-35 16,-19 35-16,1 0 15,17 0-15,-17 0 16,17-35-16,-17 35 16,0 0-16,17 0 15,-17 0-15,17 0 16,-35 0-16,1 0 15,-1 0-15,17 0 16,-17 0-16,0 0 16,18 0-16,-18 0 0,0-35 15,18 35 1,-18 0-16,0 0 0,18 0 16,-18 0-16,18 0 15,17 0-15,-35 0 16,0 0-16,18 0 15,0 0-15,17 0 16,-17 0-16,-18 0 16,35 0-16,-35 0 15,18 0-15,17 0 16,-17 0-16,18 0 16,-19 0-16,1 0 0,17 0 15,-17 0 1,17 0-16,-17 17 0,0-17 15,0 0-15,-1 0 16,-17 35-16,36-35 16,-19 0-16,1 0 15,18 0-15,-54 0 16,36 36 0,17-36-16,-17 0 15,0 0-15,17 0 16,-17 0-16,-1 17 15,19-17-15,-36 0 16,18 0 0,-18 36-1,0-36 1,17 0-16,19 35 16,-19-35-16,19 0 15,-36 0 1,53 35-16,-53-35 15,35 0 1,-35 0 0,18 0-1,18 0 1,-36 0 0,17 0-1,19 0-15,-19 0 31,1 18-31,18-18 16,-19 0 0,19 0-1,-36 0 1,17 0 0,19 0-16,-19 0 15,1 35-15,18-35 16,-19 0-16,19 0 15,-19 0-15,1 0 16,0 0 0,0 0-16,35 35 15,-18-35 32,18 18-31,-35-18-1,-1 0 1,19 0 15,17 35 1,0 1 14,0-19-30,0 18 0,0-17-1,0 17-15,0 1 16,0-19 0,0 19-16,0-19 0,0 19 15,0-1-15,0-18 16,0 19-16,0-19 15,0 36 1,0-17 0,35-36 93,-35-18-93,53 18-1,-35 0-15,34-35 0,1 35 16,-17 0-16,17 0 16,-18 0-16,-18 0 15,36 0-15,-35 0 16,17 0-1,-35 17 32</inkml:trace>
  <inkml:trace contextRef="#ctx0" brushRef="#br0" timeOffset="248886.7255">17709 16775 0,'0'-18'31</inkml:trace>
  <inkml:trace contextRef="#ctx0" brushRef="#br0" timeOffset="249581.0753">17815 16792 0,'0'0'16,"18"0"-1,-18 35 1,35-35-1,-17 0 1,17 0 0,-35 18 171,0 35-171,0-35-16,0 17 0,0 0 15,0-17 1,-18 17-16,18 18 0,0-35 16,0 17-16,0 18 15,0-35 1,0 17 15</inkml:trace>
  <inkml:trace contextRef="#ctx0" brushRef="#br0" timeOffset="250018.3683">17657 17039 0,'17'18'32,"18"35"-17,-17 0 1,-18-36-1,35 19-15,-35-1 16,36-18-16,-36 19 16,0-1-16,35-35 15,-35 35-15,18 1 16,17-1 15,0-35 0,0-18 1</inkml:trace>
  <inkml:trace contextRef="#ctx0" brushRef="#br0" timeOffset="250387.1395">18150 17057 0,'-17'35'62,"17"0"-46,-53 18-16,53-35 16,-53 17-16,53 0 15,-53 1-15,53-19 0,-35 19 16,35-1 0,-36-35-16,36 35 0,-35-35 15,35 35 1</inkml:trace>
  <inkml:trace contextRef="#ctx0" brushRef="#br0" timeOffset="252019.4631">17074 17727 0,'36'0'78,"-36"18"-16,0 35-62,0 0 16,0-1-16,0-16 15,0 17-15,0 0 16,35-36-16,-35 18 16,0 1-16,0-1 15,-18-35 79,18-18-78</inkml:trace>
  <inkml:trace contextRef="#ctx0" brushRef="#br0" timeOffset="252474.6116">17004 17798 0,'0'-36'0,"18"36"15,17-35 1,-18 35-16,19 0 0,-1-35 15,-17 35-15,17 0 16,0 0 0,18 0-1,-53 17-15,53 19 16,-53-19-16,53 19 16,-53 17-16,35-1 15,-35-16-15,0-1 16,0 0-16,0-17 15,0 17-15,-53 0 16,18 1-16,-18-19 16,18 19-16,17-36 15,-17 53-15,0-53 0,-18 35 16,35-35 0,18-35 15</inkml:trace>
  <inkml:trace contextRef="#ctx0" brushRef="#br0" timeOffset="252856.8775">17445 17974 0,'35'0'16,"-35"18"15,0 17-15,0 18-1,35 17 1,1 1-1,-36-36 1,17-35-16,-17 36 16,53-36-16,0 0 15,-35 0 1,35 0-16,-18 0 16,-35-53 15,0 35-31,-18-17 15</inkml:trace>
  <inkml:trace contextRef="#ctx0" brushRef="#br0" timeOffset="253095.2346">17568 18009 0,'0'-17'16,"18"-19"0,17 1-1,1 35 1,-1 0 15</inkml:trace>
  <inkml:trace contextRef="#ctx0" brushRef="#br0" timeOffset="253329.6075">17498 18097 0,'17'0'47,"36"0"-32,-17 0 1,-19 0 0,-17-17-16,36 17 15</inkml:trace>
  <inkml:trace contextRef="#ctx0" brushRef="#br0" timeOffset="253719.5746">17709 18062 0,'36'0'47,"-36"53"-32,35-53-15,-35 71 16,0-54-16,18 19 16,-18-1-16,35-17 15,0-18 17,-35-71-1,0 53-16,0-17-15,18 0 16,-18 17-16,0-35 16,0 18-16,0 17 15,35-17-15,-35 0 16,35 35 31</inkml:trace>
  <inkml:trace contextRef="#ctx0" brushRef="#br0" timeOffset="253989.3607">17974 18009 0,'0'0'0,"0"36"16,0-19 0,0 36-1,35 0 1,-35-18-1,36-35-15,-36 36 16,52-1 0,-16 0-1,-1-35-15,18 0 32,0 0-32,-53-17 31,0-36-16</inkml:trace>
  <inkml:trace contextRef="#ctx0" brushRef="#br0" timeOffset="254212.5138">18097 17974 0,'18'-35'32,"35"35"-17,-53-36 1,53 36-16,-35 0 31</inkml:trace>
  <inkml:trace contextRef="#ctx0" brushRef="#br0" timeOffset="254439.898">18080 18080 0,'-35'0'15,"52"0"32,18 0-31,1 0-16,-19 0 15,19 0-15,-1 0 16,-17 0-16,17 0 16,-17 0-16</inkml:trace>
  <inkml:trace contextRef="#ctx0" brushRef="#br0" timeOffset="255075.1984">18768 17868 0,'-36'0'15,"1"0"-15,0 18 16,-18 17-1,0 0 1,18-17 0,35 17-1,0 1 17,35-36-17,18 0 1,-35 0-1,17 0 1,-17 0-16,17 0 0,0 0 16,-17 0-16,17 0 15,18 35 1,-35-18 0,-18 19-1,0 17 1,0-18-1,0 18 1,-36-18 0,1-35-16,17 35 15,-17-35-15,-18 0 16,36 0 0</inkml:trace>
  <inkml:trace contextRef="#ctx0" brushRef="#br0" timeOffset="255504.0672">19085 18115 0,'0'18'31,"0"17"-15,0 0-16,0 36 15,0-36 1,36-35 0,-1 35-1,-18-35-15,19 0 0,-1 0 16,-17 0-16,17 0 16,0 0-1,-35-17-15,0-18 31,0-1-15</inkml:trace>
  <inkml:trace contextRef="#ctx0" brushRef="#br0" timeOffset="255752.4558">19103 18045 0,'0'-36'31,"0"19"-15,53 17 0,-36 0-16,19-36 15,-1 36-15</inkml:trace>
  <inkml:trace contextRef="#ctx0" brushRef="#br0" timeOffset="255982.839">19085 18150 0,'36'0'47,"-1"-17"-47,-18 17 16,54-36-16,-36 36 15,-17 0 1,35-35-16</inkml:trace>
  <inkml:trace contextRef="#ctx0" brushRef="#br0" timeOffset="256218.2096">19438 18062 0,'-53'0'15,"106"0"-15,-53 35 63,0 1-48,0-1 1,0 0 0,0-52 46</inkml:trace>
  <inkml:trace contextRef="#ctx0" brushRef="#br0" timeOffset="256574.272">19491 18027 0,'88'-71'16,"-70"71"-16,17-17 15,18 17 1,-35 0 0,17 0-1,-35 35 1,0 0 15,0-17-15,-53-18-1,0 0 1,53 35-16,-35-35 16,0 35-1,35-17 1,0 17-1,35 18 17,-18-53-32,19 18 15,-1-18-15,-17 0 0,17 35 16,0-35-16,-17 0 16,17 36-16</inkml:trace>
  <inkml:trace contextRef="#ctx0" brushRef="#br0" timeOffset="257079.9205">20214 17462 0,'0'18'0,"0"35"31,0 0-31,0-18 0,0 18 16,-17 18-16,17-18 16,0-18-16,0 35 15,0-17-15,0-17 16,0-1-16,0 0 15,0-17-15,0 35 16,0-36 0,-36-17-1,1 0 32</inkml:trace>
  <inkml:trace contextRef="#ctx0" brushRef="#br0" timeOffset="258193.7191">20055 17974 0,'36'-35'16,"-19"35"0,54 0-16,-36 0 15,-17 0-15,17-36 16,0 36-16,-17 0 16,35 0-1,-18 0 1,-35 18-1,18-18 1,-18 53 0,0-18-1,0 1-15,0 16 16,0-16 0,0-1-1,0 0 1,0-52 46,0-36-46,0 35 0,0-17-16,0 0 15,0 17-15,35 18 16,-35-53-16,18 53 15,-18-18-15,35 18 16,0 0 0,1 0-1,16 0-15,1 0 16,-35 0 15,-18 36 16,-35-36-31,-1 0-1,1 35 17,0-17-17,35 34-15,0 1 16,0-17-1,0-1 1,35-35 0,0 0-16,-17 0 15,35 0 1,0 0 0,-35-18-1,17-17 1,-35 0-1,53 35-15,-53-71 16,35 36-16,-35 17 16,18 18-16,-18-53 0,35 53 15,-35-35-15,18 35 16,17 0 15,-35 53 0,0-18-31,0-17 16,0 17-16,0 0 16,0-17-16,0 17 15,0 1 1,0-1 0</inkml:trace>
  <inkml:trace contextRef="#ctx0" brushRef="#br0" timeOffset="258400.1781">20867 18150 0,'53'0'62,"-18"0"-62,-35-35 16,53 35-16,-18-18 15</inkml:trace>
  <inkml:trace contextRef="#ctx0" brushRef="#br0" timeOffset="258774.172">21308 17515 0,'0'0'0,"0"18"62,0 0-62,0 17 16,0 18-16,0-18 15,0 18-15,0 0 16,0 0-16,0 17 16,0-17-16,0 0 15,0 0-15,0 0 16,0-35-16,0 17 16,0 0-16,0-17 15,-18-18-15,18 35 16,-18-35 31,18-17-32</inkml:trace>
  <inkml:trace contextRef="#ctx0" brushRef="#br0" timeOffset="259029.488">21237 17921 0,'18'0'32,"-1"0"-32,19 0 15,-1 0-15,-17 0 16,17 0-16,18 0 15,-35 0 1</inkml:trace>
  <inkml:trace contextRef="#ctx0" brushRef="#br0" timeOffset="259432.4109">21449 18150 0,'18'-17'47,"-18"-36"-16,35 53-31,-35-71 0,0 36 15,35 0-15,-35-18 16,0 35-16,35 18 16,-35-35-16,36 35 31,-36 53 0,0-36-31,0 36 0,0 0 16,0-17-1,0 16-15,35-16 0,-35-19 16,18-17-16,-18 53 16,35-53-1,-35 36 1</inkml:trace>
  <inkml:trace contextRef="#ctx0" brushRef="#br0" timeOffset="259685.7339">21502 18168 0,'53'0'62,"0"0"-46,-18 0 0,0 0-1,18 0 1,-18 0 0</inkml:trace>
  <inkml:trace contextRef="#ctx0" brushRef="#br0" timeOffset="260009.8659">21890 18009 0,'0'71'78,"0"-36"-78,0-17 16,0 17-16,0-17 16,0 17-16,0 18 15,0-35 16</inkml:trace>
  <inkml:trace contextRef="#ctx0" brushRef="#br0" timeOffset="260813.2692">21925 17939 0,'0'-36'31,"35"36"0,-17 0-15,17 0 0,1 0-1,-1 0 1,0 0-1,0 18 1,-35 35 0,36-35-16,-36 52 15,0-35-15,-18-35 16,18 36-16,-35-36 16,35 53-16,-18-53 15,18 35-15,-35-35 16,0 18-16,17-18 15,-35 0 1,18 0 0,17 0-1</inkml:trace>
  <inkml:trace contextRef="#ctx0" brushRef="#br0" timeOffset="261682.5471">22260 18009 0,'0'36'63,"0"-1"-47,0-18-16,0 19 15,0-19-15,0 19 16,0-1-16,0 0 15,0 1 1,0-72 47,0-34-48,0 34 1,0 1-16,36-35 15,-36 34-15,35-17 0,-35 0 16,35 18 0,-35 18-16,35 17 15,-17 0 17,17 0-1,-35 35-31,0 0 15,0-17-15,0 17 16,0-17-16,0 17 16,36 0-16,-36-17 15,0 17-15,0 18 16,0-35 0,0 17-1,0 0-15,0-17 16</inkml:trace>
  <inkml:trace contextRef="#ctx0" brushRef="#br0" timeOffset="261936.167">22313 18115 0,'35'0'46,"-17"0"-46,17 0 16,1 0-16,-19 0 16,19 0-16,16 0 15,-34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8:19:53.935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1005 9648 0,'-35'0'0,"35"18"15,-18-18-15,-17 0 16,0 0 0,17-18-1,-17 18 1,35-17-1</inkml:trace>
  <inkml:trace contextRef="#ctx0" brushRef="#br0" timeOffset="1549.5452">776 9402 0,'-35'35'78,"35"18"-62,0-36 0,0 19-16,0 17 15,0-18-15,0 18 0,0 0 16,0-18-1,0 18-15,0-18 0,0-17 16,0 17 31,0-53 0,0-17-32,0 0 1,0 0-16,0-1 16,0-17-16,0 0 15,0 18-15,0-18 0,0 18 16,0 17-16,0-17 16,0 17-16,0-34 15,0 16 1,35 36 31,0 36-32,-35-1 1,36 18-16,-36-36 16,35 36-16,-35-17 0,18-19 15,-18 18 1,0 1-16,35-36 0,-35 17 15,35-34 48,-35-19-47,35-16-1,-35 16 1,0 19-16,0-19 15,0 19-15,0-19 16,18 36-16,-18-35 16,0 53 46,0 17-62,35-17 16,-35 35-16,36 35 15,-36-53 1,0 0-16,35-17 16,-35 35-1,18-53-15,17 0 47,-35-53-31,0 18-16,35-1 15,-35 19-15,0-18 16,0 17-16,18 18 16,-18-53-16,0 18 15,35 35 17,-35 35 14,35 0-30,-35-17-16,0 17 16,18 0-16,-18-17 15,0 17-15,35 1 16,-35-19-16,0 36 16,35-18-1</inkml:trace>
  <inkml:trace contextRef="#ctx0" brushRef="#br0" timeOffset="1926.5512">1288 9243 0,'0'0'0,"0"-53"15,0 18-15,0-1 16,0 1-1,35 0 17</inkml:trace>
  <inkml:trace contextRef="#ctx0" brushRef="#br0" timeOffset="2699.8851">1535 9772 0,'0'-35'31,"0"17"-16,0-35 1,0 18-16,0 17 16,0-35-1,0 0 1,17 53 15,-17 18-15,0 35-1,35-53 1,-35 35-16,53 18 16,-17-18-1,-19-35 1,19 0 15,-36-17 0,0-19-15,0-16 0,0-1-1,0 35 1,0-17 0</inkml:trace>
  <inkml:trace contextRef="#ctx0" brushRef="#br0" timeOffset="2949.0054">1834 9384 0,'0'35'16,"0"0"-16,0 18 15,0 0-15,0-17 16,0 16-16,0-16 16,0-19-16,0 19 15,36-36-15</inkml:trace>
  <inkml:trace contextRef="#ctx0" brushRef="#br0" timeOffset="3735.5844">2011 9666 0,'0'-35'16,"-18"35"-16,18-18 15,0-52 1,0 52-16,0-17 15,0-1-15,0 19 0,18-36 32,-18 18-32,35 35 15,-17 0 17,-18 17-1,0 36-31,35-18 15,-35 18-15,0-17 16,0-19-16,35-17 16,-35 53-16,0-18 31,36-35-15,-36-17-1,0-36 16,0 35-31,0-17 0,0 0 16,0 17 0,0-17-16,0 0 0,0-18 15,0 17-15,17 36 16,-17-17-16,35 17 31,-35 17-15,0 19-1,36 17-15,-36-18 16,0 18-16,0 0 16,35 0-16,-35-18 15,18-35 1,17 0 0,-17 0 15</inkml:trace>
  <inkml:trace contextRef="#ctx0" brushRef="#br0" timeOffset="4437.0027">2399 9402 0,'0'0'0,"0"35"63,0 35-48,0-52 1,0 17-16,0 18 16,35-53-1,-35 18-15,18-18 32,-18-53-1,0 0-16,0 18 1,35-18 0,-35 88 31,0 0-32,0-17-15,0 17 16,35-35-16,-35 36 15,36-1 1,-19-35 0,19 0-1,-1-18 1,-18-17 0,-17 0-1,36-1-15,-36 19 0,0-19 16,0 1-1,35 18-15,-35-19 0,0-34 16,-18 52 0,1 18-1,-19 0 1,1 0 0,18 0-1,17 35 1,-36 1-16,36-19 15,0 19-15,-35-36 16,35 52-16,0-34 16,0 17-1</inkml:trace>
  <inkml:trace contextRef="#ctx0" brushRef="#br0" timeOffset="7890.2397">22948 9155 0,'0'-36'63,"0"89"15,0 0-62,0-18-16,0 36 0,0 0 15,0-1-15,0-35 16,0 1-16,0 17 15,0-18-15,0 0 16,0-17-16,0 17 16,0 0-1</inkml:trace>
  <inkml:trace contextRef="#ctx0" brushRef="#br0" timeOffset="9083.8786">22913 9490 0,'0'-36'0,"0"-16"16,-35 34 0,35-17-16,0-18 15,0 35-15,0-17 16,0 17-16,0-35 16,0 18-1,0 17 1,17 54 93,-17-1-93,18-35-16,-18 35 15,35-35-15,-35 71 16,35-71-16,-35 70 16,36-17-16,-36-35 0,17 17 15,-17 0-15,36-35 16,-36 18-16,17-18 16,19 0 77,-36-18-77,0-17 0,0-18-16,35 0 15,-35 18 1,0 17-16,0-17 15,35 0-15,-35-1 16,0 72 62,35-1-62,-35-17-16,0 35 15,0 0-15,18-36 0,-18 18 16,0 1 0,35-19-16,-35 36 15,36-53 1,-19 0 46,-17-17-62,0-1 16,0-17-16,0 17 16,0-17-16,0-18 15,36 18-15,-36-1 16,0 1-16,0 17 0,0-17 31,35 35-31,-35 18 47,35 17-31,-35 0-16,18 18 15,-18 0-15,35-18 16,-35 1-16,35-1 16,-35-17-16,36 17 15,-36 0-15,17-35 16,-17 53-16,35-53 31,-52-18 16,-1 18-31,18-35-16</inkml:trace>
  <inkml:trace contextRef="#ctx0" brushRef="#br0" timeOffset="9310.2378">23407 9596 0,'0'-36'32,"35"-17"-17,18 18 1,-18 35-1,-35-18-15,36 18 32,-1 0-17</inkml:trace>
  <inkml:trace contextRef="#ctx0" brushRef="#br0" timeOffset="9683.5063">23442 9137 0,'0'-53'16,"0"0"-1,18 18 1,-18 0-1,17 35-15,-17-36 16,36 36 0</inkml:trace>
  <inkml:trace contextRef="#ctx0" brushRef="#br0" timeOffset="10088.6759">23707 9119 0,'0'0'0,"0"36"15,0 16 1,0-16-16,0 17 16,0-18-1,0 0-15,0 1 16,-18-36-16,18 52 15,0-34 1,-18-18-16,18 35 16</inkml:trace>
  <inkml:trace contextRef="#ctx0" brushRef="#br0" timeOffset="10426.6968">23636 9243 0,'0'0'16,"18"0"31,-1 0-32,-17 17 1,36-17-16,-36 36 0,0-1 16,35 0-1,-35-17-15,18-18 16,-18 35-16,35-35 31,-35 35-31,35-35 16</inkml:trace>
  <inkml:trace contextRef="#ctx0" brushRef="#br0" timeOffset="10759.6138">23971 9172 0,'36'18'47,"-36"17"-47,0 0 16,0-17-16,0 35 15,0-18-15,35-17 16,-35 17-16,0 18 16,0-35-1,17-18 1,-17 35-16</inkml:trace>
  <inkml:trace contextRef="#ctx0" brushRef="#br0" timeOffset="11423.2105">24148 9278 0,'0'71'62,"35"-36"-62,-35 0 16,0-17-16,35-18 15,-35 35-15,18 0 16,17-35 0,0 0-1,1-17 1,-1-36 0,-35 0-1,35 0 1,-35 35-16,0-52 15,0 34 1,0 19-16,-17-36 16,-1 53 15,18-35-31,-53 35 31,53 17-31,-35 19 16,35-19-16,-18-17 0,18 53 15,0 0 1,-35-53-16,35 35 16,0 18-1,0-17 1,0-19 0,17-17-1,-17 35 1,18-35-1</inkml:trace>
  <inkml:trace contextRef="#ctx0" brushRef="#br0" timeOffset="12859.2379">24253 9525 0,'-17'0'0,"17"-18"47,0-17-32,0-35 1,0 17 0,0 35-16,17-35 15,-17 18 1,0 17-16,0-17 15,18 35 1,-18 17 15,35-17-31,-35 36 16,0-1-16,36 18 16,-36-18-16,0 18 15,0-18-15,17-35 16,-17 36-16,0-1 15,36-35 1,-36-18 47,0-17-48,0 0-15,0 0 16,0 17-16,35-17 15,-35-1-15,0 19 16,0-19-16,17 54 78,-17 17-78,0 1 16,36 17-16,-36-1 15,35-34-15,-35 17 16,0 1 0,35-36-16,-35 17 15,18-17 1,17-70 15,-35 34-15,0 19-1,0-18-15,0-1 0,0 19 16,0-36 0,36 53 31,-36 35-47,0-17 15,0 17-15,35 35 16,-35-52-1,17-18 1,-17 35-16,36-35 16,-1-17 15,-35-36-15,0 18-1,0-1-15,0 19 16,0 70 46,0-1-46,0-34-16,35 35 16,-17-53 15,35 0-16,0 0 1,-53-71 0,35 36-16,-35 0 15,35 17-15,-35-17 16,0 0-16,0 17 16,0-17-16,0 17 15,-53 18 32,18 0-47,0 35 16,17-35-16,18 53 0,-53-53 15,53 36-15,-17-36 16,17 53-16,0-18 16,0-18 15</inkml:trace>
  <inkml:trace contextRef="#ctx0" brushRef="#br0" timeOffset="13634.9084">25082 8925 0,'0'36'63,"18"-36"-48,-18 52-15,0-16 0,0-1 16,0 0 0,0 18-1,0 0 1,0-35-16,35 17 16,-35 18-1,0-35 1</inkml:trace>
  <inkml:trace contextRef="#ctx0" brushRef="#br0" timeOffset="13915.7111">25171 9490 0,'-18'0'125</inkml:trace>
  <inkml:trace contextRef="#ctx0" brushRef="#br0" timeOffset="18911.6606">1358 15205 0,'-35'0'78,"70"35"31,-17-35-93,35 0-16,0 0 16,0 0-16,17 0 15,18 0-15,1 0 16,16-18-16,-16 18 15,16-53-15,-69 53 16,17-17-16,-18 17 16,-18 0-1,36-35 95,-17 35-110</inkml:trace>
  <inkml:trace contextRef="#ctx0" brushRef="#br0" timeOffset="19652.3234">4039 15593 0,'18'0'31,"0"0"-15,-18 35-1,70-35-15,-35 0 16,1 0-16,-1 0 16,18 18-16,0-18 15,-18 0-15,18 0 16,0 0-16,-18 0 15,18 0-15,-18 0 16,-17 0-16,17 0 16,1 0 93</inkml:trace>
  <inkml:trace contextRef="#ctx0" brushRef="#br0" timeOffset="20350.2874">6473 15399 0,'18'0'16,"0"0"15,35 0-31,-18 0 15,-17 35-15,17-35 16,18 0-16,-18 0 16,18 0-16,0 0 15,-18 0-15,0 0 16,1 0-16,-1 0 16,0 0 15</inkml:trace>
  <inkml:trace contextRef="#ctx0" brushRef="#br0" timeOffset="21183.0442">8696 15487 0,'18'0'47,"17"0"-31,0 0-1,0 0-15,-17 0 16,35 0-16,0 0 16,0 0-16,17 0 15,1 0-15,-36 0 16,18 0-16,0 0 0,-35 0 16,17 0-16,0 0 15,-17 0 1,17 0-1,-35 18 1</inkml:trace>
  <inkml:trace contextRef="#ctx0" brushRef="#br0" timeOffset="22918.0621">11695 14817 0,'0'-18'47,"70"18"-31,-35 0 0,-17 0-16,35 0 0,0 0 15,-18 0-15,18 0 16,18 0-16,-18 0 15,17 0-15,1 0 16,-1 0-16,-17 0 16,35 0-16,1 0 15,-19 0-15,1 0 16,-1 0-16,-17 0 16,18 0-16,-18 0 15,-18 0-15,18 0 16,0 0-16,-18 0 0,18 0 15,-18 0 1,-17 0-16,17 0 16</inkml:trace>
  <inkml:trace contextRef="#ctx0" brushRef="#br0" timeOffset="23845.8716">15910 15064 0,'36'0'47,"-19"0"-31,36 0-1,-18 0-15,-17 0 0,17 0 16,1 35-1,-1-35-15,35 0 0,19 0 16,34 0-16,-35 0 16,0 0-16,1 0 15,16 0-15,-16 0 16,-1 0-16,0 0 16,0 0-16,0 0 15,-17 35-15,0-35 16,-1 0-16,1 0 15,-36 0-15,18 35 16,0-35-16,-36 0 16,19 0-16</inkml:trace>
  <inkml:trace contextRef="#ctx0" brushRef="#br0" timeOffset="24949.0749">15064 13811 0,'0'36'125,"0"34"-109,0 1-16,0 17 0,0 53 15,0 35-15,0-17 16,0 17-16,0 1 16,0-36-16,0-18 15,0 1-15,0-36 16,0-17-16,0-36 16,0 0-16,0-17 15,0 17-15,0 0 16,0-17 15</inkml:trace>
  <inkml:trace contextRef="#ctx0" brushRef="#br0" timeOffset="26463.0997">19791 13776 0,'17'0'47,"-17"18"109,0 35-156,0 35 16,0 18-16,0 52 15,0 19-15,-17 34 16,17-34-16,0-36 16,-53 18-16,53-36 15,0-35-15,0-17 16,0-1-16,0-34 15,0-1 1,0 0-16</inkml:trace>
  <inkml:trace contextRef="#ctx0" brushRef="#br0" timeOffset="28109.2587">24642 13935 0,'0'17'109,"0"36"-93,0 0-16,0 0 15,0 18-15,17-1 16,-17 1-16,0-18 15,0 17-15,0 1 16,18-18-16,-18-36 16,0 19-16,0 17 15,35-53 48,-53-18 62</inkml:trace>
  <inkml:trace contextRef="#ctx0" brushRef="#br0" timeOffset="33750.9895">1341 10936 0,'0'35'31,"0"1"-15,0-19-16,0 19 15,0-19-15,0 18 16,0 18-16,17 18 15,-17-18-15,0 17 16,0 1-16,0-18 16,0-18-16,0 18 15,0-88 63</inkml:trace>
  <inkml:trace contextRef="#ctx0" brushRef="#br0" timeOffset="34194.3691">1252 11024 0,'0'0'0,"0"-35"0,0 17 15,18-17 1,17 0 0,18 0-1,-35 35 1,17 0-16,-17 0 15,17 0-15,0 0 16,-17 0-16,17 17 16,-35 18-16,35 1 15,-35-1-15,0 18 16,0 17-16,0-17 0,0 18 16,0 0-1,0-1-15,-17 1 0,17-36 16,0 18-16,-53 0 15,53-36-15,-35 19 16,-1-1 0,19-35-1,-36 0 1,53-18-16</inkml:trace>
  <inkml:trace contextRef="#ctx0" brushRef="#br0" timeOffset="34813.7809">1834 11201 0,'0'-36'0,"0"19"15,36-19-15,-36 1 16,0 18-16,0-19 16,35 36-16,-35-35 15,0 88 48,0-18-63,18 0 15,-18 1-15,0 17 16,0 0-16,0-18 16,0 18-16,35 0 15,-35-18-15,0 0 16,0 1-16,0-19 15,0 18 1,53-35 31,-53-35-47</inkml:trace>
  <inkml:trace contextRef="#ctx0" brushRef="#br0" timeOffset="35550.4658">3316 10777 0,'0'36'16,"0"-1"-1,0 18 1,0-18-16,0 18 15,35-35-15,-35 87 16,0-87 0,36 17-16,-36 18 0,0-17 15,35-1-15,-35 18 16,0 17-16,0-34 16,0-1-16,0 0 15,0 0 1,0-70 46,0 0-62</inkml:trace>
  <inkml:trace contextRef="#ctx0" brushRef="#br0" timeOffset="36014.2542">3175 10971 0,'0'0'0,"0"-53"16,18 53-16,-18-17 15,70 17 1,-35-53-16,36 53 0,-36-35 16,36 35-16,-1 0 15,1 0-15,-18 0 16,0 0-16,0 53 16,0-1-16,-18 19 15,-35 17-15,53 0 16,-53-35-16,0 18 15,0-1-15,-18 1 16,18-18-16,-70 0 16,34-36-16,19 19 15,-19-1-15,1-35 16,0 53-16,0-18 16,-1-35-1,1 0 1,17 0-1,18-17 1</inkml:trace>
  <inkml:trace contextRef="#ctx0" brushRef="#br0" timeOffset="36668.7752">4127 11095 0,'0'-35'16,"0"-1"-1,36 1 1,17 0 0,-18 35-1,-17 0-15,17-18 0,18 18 16,-36 0-1,-17 71 1,0-18 0,0-1-16,0 1 15,0 0-15,0 0 16,0-35-16,-35 17 16,35 0-16,-53-17 15,53 17-15,-53-35 16,53 53-16,-17-53 0,17 18 15,17-18 64,19 0-79,17 0 15,-36 0-15,36 0 16,0 0-16,-18 0 15,18 0-15,0 0 16,-18 0-16,18 0 16,0 0-16,-18 0 15</inkml:trace>
  <inkml:trace contextRef="#ctx0" brushRef="#br0" timeOffset="37738.6008">5909 10777 0,'0'18'31,"0"35"-15,0-18-16,0 18 15,0 18-15,0-18 16,0 17-16,0 1 15,0-1-15,0-17 0,0 18 16,0-18-16,0-36 16,18-17-16,-18 36 15,0-1 32,-18-35-31</inkml:trace>
  <inkml:trace contextRef="#ctx0" brushRef="#br0" timeOffset="38183.6661">5733 11024 0,'0'-35'0,"35"17"16,18-35-1,-36 53 1,19-52-16,-1 52 16,18 0-16,-35-53 15,17 53-15,0 0 16,0 35-16,-17-35 0,-18 70 15,71-34 1,-71-19-16,53 36 0,-53 0 16,35 18-16,-35-18 15,0 17-15,0 1 16,-18-1-16,18 1 16,-53-1-16,18 1 15,0-18-15,-1-35 16,19-18-16,-19 52 15,-34-52 1,17 0 0,35 0-1,-17 0 1</inkml:trace>
  <inkml:trace contextRef="#ctx0" brushRef="#br0" timeOffset="39045.9762">6509 10989 0,'0'-35'15,"35"35"-15,0-36 0,1 36 16,-1 0-1,0 0 1,0 0 0,-35 18-16,0 53 15,0-54 1,0 19-16,0-19 16,-17 18-16,17 1 15,-53-1-15,53-17 16,-53-18-16,53 35 15,-35-35-15,-1 0 16,36-18 15,36-35-15,17 18 0,-18 35-1,0 0 1,0 0-16,18 35 15,-53 1 1,18-1-16,-18 0 16,0 18-16,0 0 15,0-18-15,0 18 16,0-17-16,0-19 16,0 18-16,-71-35 0,36 53 15,-18-53 1,36 0-1,-19 0 1,36-35 0,0 0-16,0-18 15</inkml:trace>
  <inkml:trace contextRef="#ctx0" brushRef="#br0" timeOffset="40140.5672">8414 10848 0,'0'18'78,"0"34"-78,0 1 16,0-17-16,0 17 15,0 17-15,0-35 16,0 18-16,0 0 16,0-35-16,-36 17 15,36 18 1,0-35-16,0 17 31,0-53 16</inkml:trace>
  <inkml:trace contextRef="#ctx0" brushRef="#br0" timeOffset="40575.8811">8220 10848 0,'0'0'15,"0"-53"-15,17 53 16,-17-35-16,53 35 16,-17-36-16,-19 36 15,18 0-15,1 0 16,17 18-16,0 35 15,-18-18-15,0 36 16,0-1-16,-35 1 16,36-1-16,-36 19 15,0-1-15,0-18 16,0 1-16,0 0 0,0-36 16,-36 18-16,1-18 15,17 0-15,-17 1 16,0-36-16,0 35 15,17-35-15,-17 0 16,35 35-16,-53-35 16,35 0-1,18-18 1</inkml:trace>
  <inkml:trace contextRef="#ctx0" brushRef="#br0" timeOffset="41429.4479">8961 10830 0,'0'18'31,"0"17"-31,-18 18 16,18 0-16,-35-18 15,35 18-15,-36-18 16,36-17-16,-53 17 16,53 1-16,-35-1 15,35 0 1,-17-35-16,69 0 94,-52 36-94,53-36 15,-17 0 1,-1 35 0,0-35-1,-17 0 1,17 0-1,0 0 1,-35-18 0,0-35-1,0 18 1,0 0-16,0 17 16,0-17-16,0-1 15,0 19 1,0 34 31,0 19-32,0 17-15,0-18 16,0 18-16,0 0 16,0-18-16,0 18 15,0 0-15,0-18 16,0 18-16,0-18 15,0-17-15,0 17 0,18 18 16</inkml:trace>
  <inkml:trace contextRef="#ctx0" brushRef="#br0" timeOffset="43064.4322">10689 10901 0,'35'0'16,"-35"17"46,36 36-62,-36 0 16,0 18-16,0-36 16,0 36-16,0-1 15,0 1-15,0-36 16,0 0-16,0-17 16,0 17-16,17-35 15,-17 36-15,0-19 31,0-52 32</inkml:trace>
  <inkml:trace contextRef="#ctx0" brushRef="#br0" timeOffset="43514.0528">10672 11060 0,'0'-18'15,"0"-17"-15,17 35 16,-17-36-16,35 36 15,-35-53-15,36 53 16,-1-52-16,0 52 0,1-36 16,-1 36-1,0 0-15,-17 18 16,17 17-16,0 18 16,-35-18-16,53 36 15,-53-1-15,35 1 16,-35 0-16,0-1 15,0-17-15,0 18 16,0-18-16,0-18 16,-35 18-16,35-18 15,-35-35-15,0 71 16,-1-71-16,1 52 16,17-52-16,-17 36 0,0-36 15,0 0-15,17 0 16,18-36 15</inkml:trace>
  <inkml:trace contextRef="#ctx0" brushRef="#br0" timeOffset="44256.1876">11236 10954 0,'0'17'0,"0"19"15,0-1 1,0 0-16,-35-17 15,35 17-15,0 18 16,0-18 0,17-35 46,1 0-46,17 0-1,-17 0 1,-18-35-16,53 35 0,0 0 16,0 0-1,-36 0 1,-17 18-16,53-1 16,-18 72-1,-35-37-15,0-16 16,0 34-16,0-17 15,0-35-15,0 17 16,-17 18 0,-18-53-16,17 18 15,-53-18 1,18 0 0,1 0-1,52-53-15,-18 17 16,18 19-16,0-18 15</inkml:trace>
  <inkml:trace contextRef="#ctx0" brushRef="#br0" timeOffset="44675.6517">11289 11060 0,'35'0'47,"-17"0"-31,17-36-1,0 36-15,18 0 16,-35 0-16,17 0 16,-17 0-16,17 0 0,0 0 15,-17 0 1,17 0-16,-17 0 31</inkml:trace>
  <inkml:trace contextRef="#ctx0" brushRef="#br0" timeOffset="45702.3581">13106 10936 0,'0'-35'31,"0"70"16,0 18-31,0-18-16,0 36 15,0-1-15,-36 1 16,36 0-16,0-36 16,0 0-16,0-17 15,0 17-15,0 0 16,0-17-1</inkml:trace>
  <inkml:trace contextRef="#ctx0" brushRef="#br0" timeOffset="46162.78">13000 11077 0,'0'-53'0,"0"36"15,17 17-15,-17-36 16,18 36-16,-18-53 16,53 53-16,0-17 15,-35 17 1,52 17 0,-35 1-1,1-18-15,-1 71 16,0-36-16,-17 18 15,-18 0-15,35-18 16,-35 18-16,0 0 16,0-18-16,0 18 15,0 0-15,-17 0 16,17-35-16,-36 17 16,1 0-16,0-35 0,-1 53 15,19-53-15,-18 0 16,-18 0-1,35 0 1,18-53 0,0 18-16</inkml:trace>
  <inkml:trace contextRef="#ctx0" brushRef="#br0" timeOffset="46761.6938">13688 10866 0,'0'0'0,"-18"0"15,-17 35-15,0-35 0,-1 70 16,36-34-16,-53 17 15,53-1 1,0 1-16,0-17 0,0 17 16,0 0-16,0-18 15,0 18-15,18 0 16,17-36-16,1 19 16,-1-1-16,0-35 15,0 0-15,1 0 16,-19 0-16,19-18 15,-19 18-15,19-53 0,-1 18 16,-35 0 0,0-18-1,0 18 1,-18 35-16,18-36 16,-53 36-1,18 0-15,17 0 0,-17 0 16,0 18-16,17-18 15,-17 35-15,0-35 16</inkml:trace>
  <inkml:trace contextRef="#ctx0" brushRef="#br0" timeOffset="48704.1175">15663 11024 0,'36'0'32,"-36"36"-17,0-1 1,0 0-16,17 18 0,-17 18 16,0-18-16,0 17 15,0 18-15,0-17 16,0-18-16,0-18 15,0 0-15,0-17 32,0-36-1</inkml:trace>
  <inkml:trace contextRef="#ctx0" brushRef="#br0" timeOffset="49118.2233">15646 11165 0,'0'-35'16,"17"0"-1,36 35 1,-35 0-16,17 0 16,-17 0-16,17 17 15,0-17-15,1 53 16,-19-17-16,19-19 16,-1 19-16,-35-1 15,35 18-15,-35-18 16,0 18-16,0 0 15,0-18-15,-18 18 16,18 0-16,-52 0 16,16-35-16,19 17 15,-36 0-15,17-35 32,19 0-17,17-70 1</inkml:trace>
  <inkml:trace contextRef="#ctx0" brushRef="#br0" timeOffset="49670.9198">16263 11024 0,'0'-35'0,"18"35"16,-18-18-16,53 18 15,-36 0 1,19 0-16,-1 0 31,-18 36-15,-17 17-16,0-1 15,0 1-15,0 18 16,0 0-16,0-36 16,0 18-16,0-18 15,0-17-15,0 17 16,0-17-16,0 17 16,0 0-16,0 0 15,0 1 1</inkml:trace>
  <inkml:trace contextRef="#ctx0" brushRef="#br0" timeOffset="49911.3369">16298 11412 0,'18'0'16,"-18"-35"-1,35 35-15,1 0 16,-1 0-16,-18 0 15,19 0-15,-1-35 16,18 35 0,-18-18-16</inkml:trace>
  <inkml:trace contextRef="#ctx0" brushRef="#br0" timeOffset="51840.3665">18009 10971 0,'0'36'47,"0"17"-32,36-36-15,-36 18 16,0 1-16,0-19 16,17 19-16,-17 17 0,0-18 15,0 35 1,0 1-16,0-36 0,0 18 15,0-18-15,0-70 94</inkml:trace>
  <inkml:trace contextRef="#ctx0" brushRef="#br0" timeOffset="52260.4114">17956 11095 0,'0'0'0,"36"-35"31,-1 35-15,-17 0-16,17 0 15,18 0-15,-18 0 16,18 0-16,0 0 0,-18 0 16,18 17-1,-18 1-15,1 17 0,-36 18 16,53 0-16,-53-18 15,0 36-15,0-18 16,0-18-16,-18 18 16,18-18-16,-35 0 15,-18 1 1,0-1 0,18-35-1,-1 0 1,36-18-1</inkml:trace>
  <inkml:trace contextRef="#ctx0" brushRef="#br0" timeOffset="53033.0306">18785 10989 0,'0'18'15,"0"35"1,36-53 0,-36 70-16,53-35 15,-53-17-15,53 35 16,-53 0-16,35 0 15,-35-18-15,0 18 16,35-18-16,-35-17 16,0 17-16,0 0 0,0 1 15,-18-36 1,18 35-16,-35-35 16,18 0-1,17-18 1,-36 18-16,36-35 15,0 0-15,0 0 16,0 17-16,0-35 16,0 0-16,0 35 15,0-17-15,18 35 16,-18-70-16,18 70 0,-18-53 16,35 53-1,-35-53-15,35 53 0,-35-53 16,18 53-16,-18-35 15,35 35-15,-35-53 16,0-18 0,0 53-16,0-17 15,-18-18 1,-35 53 0,53-17-16,-17 17 15,-18 0 1,35 17-16,-53 19 15,53-1-15,-18 0 16,18-17-16,0 17 0,0-17 16</inkml:trace>
  <inkml:trace contextRef="#ctx0" brushRef="#br0" timeOffset="54194.4014">20443 10918 0,'0'36'62,"0"-19"-62,18 36 16,-18 0-16,0-18 16,0 18-16,0 0 15,0-17-15,0-1 16,0 0-16,0-17 15,0 17 1</inkml:trace>
  <inkml:trace contextRef="#ctx0" brushRef="#br0" timeOffset="54614.0733">20391 10971 0,'0'0'0,"0"-35"31,17 35-15,-17-35-16,53 35 16,-35 0-16,17 0 15,-17 0-15,35 0 16,-18 17-16,0 19 16,0 17-16,-17 0 15,-18-1-15,35 19 16,-35 0-16,0 17 15,0-18-15,0-34 16,0 17-16,0-1 0,-53-16 16,53-19-16,-53-17 15,53 53-15,-52-53 16,16 0 0,-17 0-1,18-35 1</inkml:trace>
  <inkml:trace contextRef="#ctx0" brushRef="#br0" timeOffset="55357.927">21202 10954 0,'0'-18'16,"-18"-17"-1,-35 35 1,53-35 0,-35 35-16,-18 0 15,0 0 1,36 35-1,17 0-15,-53 0 16,53-17-16,-36 17 16,36 1-16,0-19 15,0 18-15,0-17 16,18 35 0,0-53-1,-18 35-15,53-35 16,0-17-16,-1-36 15,-16 17 1,-19 19 0,19-36-1,-1 53 48,-35 35-48,0 18-15,0 18 16,0-1-16,0-17 0,0 18 16,0-1-1,0 1-15,0-36 0,0 18 16,0-18 0,0-17-16,0 17 15</inkml:trace>
  <inkml:trace contextRef="#ctx0" brushRef="#br0" timeOffset="56789.94">22860 10936 0,'0'0'0,"0"35"62,0 18-62,0 0 16,0-18-16,0 36 16,0 0-16,0-1 15,0-17-15,0 0 16,0-18-16,0-17 16,0 35-1,0-71 48</inkml:trace>
  <inkml:trace contextRef="#ctx0" brushRef="#br0" timeOffset="57225.1835">22789 11148 0,'0'-36'15,"18"1"1,-18 0 0,53 35-16,-53-53 0,35 53 15,-35-18-15,36 18 16,-19 0-1,54 0 1,-36 0-16,0 18 16,-17-18-16,-18 71 15,53-36-15,-53 18 16,35-18-16,-35 18 16,0 0-16,0 17 15,0-17-15,-18 0 16,18 0-16,-52 0 15,16-35-15,19 17 0,-19 0 16,1 1-16,0-1 16,0-35-1,-1 0 1,36-35 15,0-1-31</inkml:trace>
  <inkml:trace contextRef="#ctx0" brushRef="#br0" timeOffset="57920.909">23266 11342 0,'17'0'31,"-17"-53"-15,36 18-16,-36 17 15,17-17-15,-17-1 16,0 19-16,36-36 0,-36 0 16,0 18-16,0-18 15,35 17-15,-35 107 63,0 0-48,0-1-15,-18 18 16,18 1-16,0-1 16,-35-18-16,35 1 15,0-18-15,0-36 16,0 19-16,0-19 31</inkml:trace>
  <inkml:trace contextRef="#ctx0" brushRef="#br0" timeOffset="58364.589">23389 11465 0,'0'0'0,"0"18"63,0 17-63,0-17 0,0 35 16,35-18-16,1 0 15,17 1 1,0-36-1,-36 0 1,18 0-16,1 0 16,-1-53-1,-35 17-15,53 1 16,-53 17-16,35-17 16,-35-18-16,0 0 15,0 0-15,0 1 16,0-1-16,0 35 0,0-17 15,-17 35 1,17-18-16,-36 18 0,1 0 16,17 0-16,-17 0 15,0 0-15,17 0 16,18 35-16,-53 1 16,53 17-16,-53-18 15,53 0-15,-35 18 16,35-35-16</inkml:trace>
  <inkml:trace contextRef="#ctx0" brushRef="#br0" timeOffset="84657.563">2628 7197 0,'35'0'140,"1"0"-124,17 0 0,-18 0-1,-17 0-15,34 0 16,-16 0-16,-1 0 15,18 0 1,0 0 0,-18 0-1,18-36 1,0 36 0,-18 0-1,1 0 1,-1 0-16,-18 0 15,19 0-15,-19 0 16,19-17-16,-1 17 16,-17 0-16,17 0 0,0 0 15,-17 0-15,17 0 16,-17 0-16,17 0 16,0 0-16,1 0 15,-1 0 1,18 0-1,-36 0-15,19 0 16,-1 0-16,-17 35 16,17-35-16,-18 0 15,19 0-15,-1 0 16,-17 0-16,17 0 16,-17 0-16,17 0 15,0 0-15,-17 0 16,17 0-16,0 35 0,-17-35 15,17 0-15,-17 0 16,17 0-16,0 0 16,-17 0-16,17 36 15,1-36-15,-19 0 16,19 0-16,-19 0 16,18 0-16,1 0 15,-19 17-15,19-17 16,-1 35-16,-17-35 15,17 36-15,18-36 0,0 0 16,-18 0 0,18 0-16,0 0 0,-18 0 15,0 0-15,1 0 16,17 0-16,-1 35 16,-16-35-16,-19 0 15,19 0-15,-19 0 16,19 0-16,16 0 15,-16 0-15,17 0 16,0 0-16,-18 0 16,18 0-16,-18 0 15,-17 0-15,17 0 16,-17 0-16,17 0 16,0 0-16,0 0 15,18 0-15,0 0 0,-35 0 16,17 0-16,-17 0 15,17 0-15,0 0 16,-17 0-16,17 0 16,-17 0-16,17 0 15,1 0-15,-19 0 16,18 0-16,-17 0 16,17 0-16,1 0 15,-19 0-15,19 0 16,-19 0-16,18 0 15,1 0-15,-19 0 16,19 0-16,-19 0 0,36 0 16,-18 0-16,1 0 15,17 0-15,0 0 16,-36 0-16,19 0 16,-19 0-16,18 0 15,1 0-15,-19 0 16,19 35-16,-1-35 15,-17 0-15,17 0 16,-18 0-16,36 0 16,-17 0-16,-1 0 15,18 0-15,-18 0 16,-17 0-16,17 0 16,-17 0-16,17 0 15,18 0-15,-35 0 16,17 0-16,-18 0 0,36 0 15,0 0-15,0 0 16,0 0-16,0 0 16,0 36-16,-18-36 15,18 0-15,0 0 16,-18 0-16,18 0 16,0 0-16,-18 0 15,18 0-15,0 0 16,-17 0-16,16 0 15,1 0-15,-17 0 0,17 0 16,-1 0 0,-16 0-16,17 0 0,0 0 15,-18 0-15,18 0 16,0 0-16,-18 0 16,36 0-16,-19 0 15,1 0-15,-17 0 16,17 0-16,-1 0 15,-16 0-15,17 0 16,0 0-16,-18 0 16,18 0-16,0 0 15,-18 0-15,18 0 16,0 0-16,-18 0 16,18 0-16,0 0 15,-18-18-15,36 18 0,-1 0 16,1 0-1,-18 0-15,17 0 0,1 0 16,-36 0-16,36 0 16,-1 0-16,1 0 15,-18-35-15,0 35 16,17 0-16,-17 0 16,0 0-16,18 0 15,-18 0-15,17-36 16,-35 36-16,18 0 15,0 0-15,-18 0 16,18 0-16,18 0 0,-18 0 16,-18 0-1,18 0-15,0 0 0,-18 0 16,18 0-16,0-35 16,0 35-16,0 0 15,17 0-15,-17 0 16,-17 0-16,17 0 15,0 0-15,-18 0 16,18 0-16,0 0 16,-18 0-16,18 0 15,17 0-15,-17 0 16,18 0-16,-18 0 16,-18 0-16,18 0 15,0 0-15,-18 0 16,18 0-16,0 0 0,-18 0 15,18 0-15,0 18 16,0-18-16,-18 0 16,36 0-16,-18 0 15,-18 0-15,18 0 16,0 0-16,-18 0 16,18 0-16,0 0 15,-18 35-15,18-35 16,0 0-16,-35 0 15,17 0-15,0 0 16,-17 18-16,35-18 16,-18 0-16,-17 0 0,17 0 15,-17 0-15,17 0 16,0 35-16,-17-35 16,17 0-16,0 0 15,-17 35-15,17-35 16,1 0-16,-19 0 15,19 36-15,-1-36 16,-18 0-16,19 0 16,17 35-16,-36-35 15,36 0-15,0 0 0,-18 0 16,18 0 0,-35 0-16,35 35 0,0-35 15,-18 0-15,0 0 16,18 0-16,0 0 15,-18 0-15,18 0 16,-17 0-16,-19 18 16,19-18-16,-1 0 15,-18 0-15,36 0 16,-17 0 0,-1 0-1,18 0 1,-18 0-1,0 0 1,18 0-16,-35 0 16,35 0-1,-18 0 1,-17 0-16,17 0 16,18-18-1,-35 18-15,17 0 16,-17 0-16,52 0 15,-17-18 1,0 18 0,-35 0-1,35 0 1,-36 0 0,18 0-1,1 0 1,-1-35-16,0 35 15,1 0 1,-19 0-16,36-35 0,18 35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8:21:53.553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12118 6791 0,'-35'53'16,"35"0"-16,-36-53 16,36 17-16,0 19 31,0-72 63,18 36-94,-18-35 15,35 35-15,-35-53 16,18 18-16,17-18 15,-35 35 1,35 18 0,-35 36 46,-35-19-62,35 36 16,-53-17-16,53 16 15,-17-34-15,17 17 16,-36-35-16,36 36 0,0-54 63,18-35-48,-18 35 1,0-17-16,35 0 15,-35 17-15,0-35 16,18 53 0,-18 36 46,0-19-62,0 19 0,0 16 16,0-34-1,-35-36 79,35 1-78,-36-36-1,36 18 17,0 52 30,36-17-46,-36 36-16,35-36 15,-35 35-15,53 0 16,0 36 0,-18-18-1,-35-18 1,0-53 46,-18-35-46,18 36-16,-35-19 16,35 1-16,-35 35 15,35-35-15,-53 35 16,53-35-16,-35 35 16,17 0-1,18-36 1,-35 36-1,35 18 17,17-18-17,-17 53-15,53-18 16,-35-35 0,17 35-1,-52-70 63,17 0-62,-18 35-16</inkml:trace>
  <inkml:trace contextRef="#ctx0" brushRef="#br0" timeOffset="7141.7421">8819 8132 0,'36'0'46,"-19"-36"-30,19 36 0,-1 0-1,-17 0 1,17 0 0,-18 0-1,36 0 1,0-35-1,18 35-15,-36 0 32,0 0-32,1 0 0,-19 0 15,19-35-15,-19 35 16,19 0-16,-1 0 16,-18 0-16,19-36 15,-1 36-15,-17 0 16,17 0-16,-17 0 15,17 0-15,0 0 16,0 0 0,36 0-1,-18 0 1,-18 0 0,0 0-16,1 0 15,-1 0-15,18 0 16,0 0-1,-18 0 1,0 0 0,18 0 15,-35 0-15,-18 18-1,35-18 1,-17 0-1,17 35 17,0-35-17,-17 0-15,17 0 16,1 0 0,-19 0-1,36 0 1,-18 0-1,36 0 1,-36 0 0,-17 0-16,52 0 15,-34 0 1,-1 0-16,0 0 16,1 0-1,-19 0 1,18 0-1,-17 0 1,17 0 15,-35 18-31,36-18 16,-19 0 0,19 0-1,-19 0 1,18 0-1,18 0 1,-17 0 0,17 0-16,0 0 15,-18 0 1,18 0 0,-18 0-1,0 0 1,18 0-1,0 0 1,-18 0 0,18 35-1,0-35 1,-18 0 0,18 0-1,0 0 1,-35 36-1,35-36 1,0 0 0,-18 0-1,18 0 1,0 35 0,0-35-1,-18 35 1,0-35-16,18 0 15,0 0 1,-18 0 0,1 0-16,-19 0 15,19 0-15,-19 0 0,19 0 16,17 0 0,-18 0-1,18 18 1,-18-18-16,-17 0 15,17 0-15,0 0 16,-17 0-16,17 0 16,-17 0-16,17 0 15,18 0 1,-18 0 0,0 0-16,-17 0 15,17 0-15,1 0 0,-19 0 16,19 0-16,-19 0 15,19 0-15,-1 0 16,-18 0-16,19 0 16,34 0-1,-52 0 1,17 0-16,-17 0 16,17 0-16,0 0 0,-17 0 15,17 0-15,-17 0 16,17 0-16,36-18 15,-1 18 1,-34 0 0,17-18-1,-1 18 1,-34 0 0,17 0-1,-35-35 141</inkml:trace>
  <inkml:trace contextRef="#ctx0" brushRef="#br0" timeOffset="14816.9337">4392 8890 0,'35'0'125,"-17"0"-93,17 0-17,1 0 16,-19 0-15,18 0 0,-17 0-1,17 0 1,18 0 0,-17 0-1,34 0 1,-17 0-1,-35 0 1,17 0 0,-17 0-16,17 0 15,-35 35 1,35-35-16,-17 0 16,17 0-1,-17 0 1,-18 18-1,35-18-15,18 0 16,-35 0 0,17 0-1,0 0 1,-35 35 0,18-35-16,35 0 15,-18 0 1,18 0-1,-18 0 1,-17 0 0,17 0-1,0 0 1,-17 0 0,17 0-1,1 0 1,16 0-1,-16 0-15,-19 0 16,19 0-16,-19 0 16,19 0-16,-1 0 15,-18 0-15,19 0 0,-19 0 16,19 0 0,-1 0-16,-17 0 15,17 0-15,-18 0 16,19 0-16,-1 0 0,-17 0 15,17 0-15,-17 0 16,17 0-16,0 0 16,-17 0-16,17 0 15,-17 0-15,17 0 16,0 0-16,18 0 16,-35 0-1,35 0 1,-18 35-16,0-35 0,-17 0 15,17 0-15,-17 0 16,35 0-16,-18 0 16,-17 0-16,17 0 15,0 36-15,-17-36 16,17 0 0,-17 0-16,17 0 0,0 0 15,-17 0-15,17 17 16,1-17-16,-19 0 15,18 0-15,-17 0 16,17 0-16,1 0 16,-19 0-16,19 0 0,-1 0 15,0 0-15,18 36 16,-35-36-16,17 0 16,0 0-16,1 0 15,16 0-15,1 0 16,-17 0-16,69 0 15,-87 35 1,17-35-16,1 0 16,-1 0-16,0 0 15,18 0-15,-18 0 16,18 0-16,0 0 16,-35 0-16,17 0 15,0 0-15,1 0 16,-1 0-16,0 0 15,18 0-15,0 0 0,-35 0 16,35 0-16,0 0 16,-18 0-16,18 0 15,0-18-15,-18 18 16,18 0-16,0 0 16,-36 0-16,19-35 15,17 35-15,-36 0 16,36 0-16,0 0 15,-18 0-15,18-35 16,0 35-16,0 0 16,-18 0-16,18-18 15,36 18-15,-37 0 16,1-35-16,0 35 16,-17 0-1,16-35-15,1 35 0,0 0 16,71 0-1,-54-36-15,-34 36 16,17 0-16,-1 0 16,-16 0-16,17 0 15,0-35-15,-1 35 16,-16 0-16,17 0 16,0 0-16,-18 0 0,18 0 15,0-35 1,-18 35-16,18 0 0,0 0 15,-18 0-15,18 0 16,0 0-16,-18 0 16,18 0-16,-18 0 15,1 0-15,-1 0 16,0 0 0,-17 0-16,17 0 0,-17 0 15,52 0 1,-52 17-16,17-17 15,1 0-15,-19 0 16,18 0-16,-17 0 16,17 0-16,18 36 15,-17-36 1,16 0 0,1 0-1,0 35 1,-17-35-1,16 0 1,1 18 0,-35-18-16,53 0 15,-36 0 1,-17 0 0,17 0-16,-18 0 0,19 35 15,-1-35-15,-17 0 16,17 0-16,18 0 15,-36 0 1,19 0-16,-1 0 0,0 0 16,1 0-1,-19 0 1,18 0 0,1 0 15,-19 0-16,19 0 1,-19 0 15,19 0-31,17-18 16,-36 18 0,18 0-16,1 0 15,-19 0-15,19 0 16,-19 0-16,36 0 15,-18 0 1,-35-17 140</inkml:trace>
  <inkml:trace contextRef="#ctx0" brushRef="#br0" timeOffset="20757.5637">7355 9666 0,'36'0'63,"-19"0"-48,36 0 17,-17 0-17,-19 0 1,36 0-1,0 0 1,-18 0 0,1 0-16,-1 0 15,-18 0-15,19 0 16,-19 0-16,19 0 16,-1 0-16,-17 0 15,17 0-15,-18 0 0,19 0 16,-1 0-1,-17 0-15,17 0 0,-17 0 16,17 0-16,0 0 16,-17 0-16,17 0 15,-17 0-15,17 0 16,0 0-16,-17 0 16,17 0-16,-17 0 15,17 0-15,0 0 16,-17 0-16,17 0 15,-17 0-15,17 0 16,0 0-16,-17 0 16,17 0-16,-17 0 0,17 0 15,1 0-15,-19 0 16,19 0-16,-19 0 16,18 0-16,1 0 15,-19 0-15,19 0 16,-19 0-16,19 0 15,-1 0-15,-18 0 16,19 0-16,-19 0 16,19 0-16,-1 0 15,-17 0-15,17 0 16,-18 0-16,19 0 16,-1 0-16,-17 0 15,17 0-15,-17 0 16,17 0-16,0 0 0,-17 0 15,17 0-15,-17 0 16,17 0-16,0 0 16,-17 0-16,17 0 15,0 0-15,-17 0 16,17 0-16,-17 0 16,17 0-16,1 0 15,-19 0-15,18 0 16,-17 0-16,17 0 15,1 0-15,-19 0 16,19 0-16,-19 0 16,19 0-16,-1 0 0,-18 0 15,19 0-15,-19 0 16,19 0-16,-1 0 16,18 0-1,-18 0-15,-17 0 16,17 0-16,0 0 15,-17 0-15,17 0 16,-17 0-16,17 0 16,0 0-16,-17 0 15,17 0-15,1 35 16,-19-35-16,19 0 16,-19 0-16,18 0 15,1 0-15,-19 0 0,19 36 16,-1-36-1,-17 0-15,17 0 0,-18 0 16,19 0-16,-1 0 16,-17 0-16,17 35 15,0-35-15,0 0 16,1 0-16,-19 0 16,19 0-16,-1 0 15,-17 0-15,17 0 16,-17 0-16,17 0 15,0 0-15,-17 0 16,17 0-16,-17 0 16,17 0-16,0 0 15,-17 0-15,17 0 0,-17 0 16,17 0-16,0 0 16,-17 0-16,35 0 15,0 0 1,-18 0-1,18 0 1,-18 0 0,-17 0-16,17 0 15,-17 0-15,17 0 16,0 0-16,-17 0 16,17 0-16,-17 0 15,35 0-15,-18 0 16,0 0-16,18 0 0,0-18 15,-18 18 1,18 0-16,0 0 0,-35 0 16,35 0-16,0-35 15,-18 35-15,18 0 16,0 0-16,0-35 16,-18 35-16,18 0 15,0 0-15,-18 0 16,18-36-16,0 36 15,-35 0-15,35 0 16,0 0-16,-18-35 16,-18 35-16,36 0 0,-35 0 15,17 0 1,18 0-16,-35 0 0,17 0 16,-17 0-16,17 0 15,0 0-15,1 0 16,34 0-1,-17 0 1,-35 0 0,35 0-1,0 18 1,-18-18 0,18 0-1,0 0-15,-18 0 16,18 0-1,0 0 1,-36 0 0,19 0-16,-1 0 15,-17 0-15,17 0 16,-18 0-16,19 0 16,-1 0-16,-17 0 15,17 0-15,-17 0 16,17 0-16,0 0 15,-17 0-15,17 0 16,-17 0-16,35 0 16,0 0-1,-36 0 1</inkml:trace>
  <inkml:trace contextRef="#ctx0" brushRef="#br0" timeOffset="56319.0596">16880 3069 0,'18'0'266,"17"0"-235,1 0-15,-19 0 15,19 0 0,-19 0-15,18 0 0,-35-35-16,36 35 15,-19 0 1,19 0-1,-19 0 1,19 0 0,-1 0-1,-18 0 1,19 0 0,-19 0 15,-17-35 172</inkml:trace>
  <inkml:trace contextRef="#ctx0" brushRef="#br0" timeOffset="58277.965">18009 2787 0,'-17'0'63,"-1"0"-32,-17 0-15,17 0-1,18 35-15,-35-35 16,35 53-16,0-18 16,-35 1-1,35 17 1,0-36-16,0 19 15,17 16 1,18 1 0,18-53-1,-17 0-15,17 0 16,-1 0 0,-34 0-1,-18-17 1</inkml:trace>
  <inkml:trace contextRef="#ctx0" brushRef="#br0" timeOffset="58660.5357">17992 3052 0,'0'-18'0,"17"-35"31,19 18-15,-1 35-1,-35-36-15,35 36 16,0 0-1,-17 18 1,-18 35 0,35-18-16,-35-17 0,36 35 31,-36 0-31,0-18 16,0 18-1,0-18 1,0-17 15</inkml:trace>
  <inkml:trace contextRef="#ctx0" brushRef="#br0" timeOffset="59795.344">18362 2910 0,'0'0'0,"0"36"31,18-1-16,-18 0 1,0-17 0,0-53 62,0 17-78,0-53 15,0 54 1,0-19-16,0-16 16,35 16-16,0 19 15,-35-19 1,18 36-16,17 0 16,0 0-1,-17 0 16,-18 18-15,0 0 0,0 17-1,0 0 1,-35-17 15,0-18-15,-1 35-1,19-35 1,17 35 0,0-17-1,-36-18 1,36 35-16,0 18 16,0-17-1,18-1 1,17 0-1,-17-35 1,-18 35-16,35-35 16,0 0-1,-17-17 1,-18-19 0,35 36-16,-35-52 15,0 16 1,0-17-16,0 36 15,0 34 48,0 19-47,36-36-16,-36 35 15,17-35-15,19 35 16,16-35-1,-52 35 1,36-35-16,17 0 16,-18-17-1,-35-18-15,0 17 16,0-35 0,0 18-1,0-1 16,-18 36-15,18 18 0</inkml:trace>
  <inkml:trace contextRef="#ctx0" brushRef="#br0" timeOffset="61273.0211">18979 2787 0,'0'35'47,"0"-17"-31,0 17-1,0 18 1,0-18 0,0 1-1,0-1 17,36-35-17,-36 35-15,0 36 16,0-36-16,0-17 15,0 17-15,-18 0 16,18 0 0,0 1-1,0-19 1,0 19 15,0-1 0,0-53 16,0-35-47,0 36 16,-35-19-16,35-16 16,0 16-16,0-17 15,0 0-15,0 18 16,0 0-16,0 0 15,0 17-15,0-35 16,17 18 15,19 35-15,-19 0 0,19 0-1,-1 17 1,0 19-1,-35-1 1,18-35-16,-18 35 16,0 1-1,-18-1 1,1-35 0,17 17-1,-36-17-15,1 0 16,0 0-1,-1 0 17,54 0-1,17 0-15,1 0-1,17 0 1,-18-17-1,-18 17-15,-17-18 16,53 18-16,-53-35 16,36 35-16,-36-18 31,0 71 31,17 0-46,-17-35 0,36-18-1,16 0 1,-16 0 0,-1 0-1,18-18 1,-18-17-1,-35-36 1,18 36-16,-18 0 16,0 17-16,0-17 15,-18 35 1,-35 0 0,-17 0-1,52 17-15,-17-17 16,0 53-16,-1-17 15</inkml:trace>
  <inkml:trace contextRef="#ctx0" brushRef="#br0" timeOffset="61940.9666">19950 2857 0,'0'36'63,"0"-1"-47,0 0-16,0 1 15,0-1-15,0 0 16,0-17-16,0 17 15,0 0 1,0-52 15</inkml:trace>
  <inkml:trace contextRef="#ctx0" brushRef="#br0" timeOffset="62306.5136">19950 2893 0,'17'-36'31,"18"36"-15,1 0-1,-19 0-15,19 0 0,34 0 16,-34 0 0,-36 53-1,35-17-15,-35-1 16,0 18 0,0 0-1,-35-53 1,35 35-16,-53-35 15,53 35-15,-71-35 16,71 36-16,-53-36 16,35 0-1</inkml:trace>
  <inkml:trace contextRef="#ctx0" brushRef="#br0" timeOffset="62649.8657">20338 2893 0,'0'17'16,"0"36"-1,0-35 1,0 17-16,0 1 15,17-36-15,-17 52 16,36-52-16,-36 36 16,17-36-16,-17 17 15,53-17-15,0 0 16,-18 0 0,1 0-1,-1 0 16,-35-35-15</inkml:trace>
  <inkml:trace contextRef="#ctx0" brushRef="#br0" timeOffset="62891.0119">20355 2875 0,'36'0'31,"16"-35"-15,-16 35-1,-1 0 16</inkml:trace>
  <inkml:trace contextRef="#ctx0" brushRef="#br0" timeOffset="63072.2002">20338 2981 0,'17'0'47,"19"0"-47,-1-18 15,0 18 1,-17 0-16</inkml:trace>
  <inkml:trace contextRef="#ctx0" brushRef="#br0" timeOffset="63955.3037">20849 2893 0,'0'17'47,"18"36"-31,-18-35-1,0 17-15,0 1 16,0-19-16,0 18 16,0-17-16,0 17 15,0-70 48,0 17-63,0-34 15,35-1-15,-35 17 16,0-17-16,35-17 16,-35 17-16,36 35 15,-19-17 1,19 35 0,16 0 15,-16 18-16,-36-1-15,17-17 16,-17 53-16,0-35 16,0 17-1,-35-35 1,17 0 0,18 35-16,-35-35 15,0 0 1,0 18-1,-1-18 1,36 35 0,0 1 15,0-19-31,18-17 16,-18 36-16,18-36 15,17 35 1,0-35-1,0 17 1,-17-17 0,17 0 15</inkml:trace>
  <inkml:trace contextRef="#ctx0" brushRef="#br0" timeOffset="64203.4973">21272 2928 0,'0'35'47,"0"-17"-32,0 17-15,36 1 16,-36-1 0,0 0-1,17-35-15</inkml:trace>
  <inkml:trace contextRef="#ctx0" brushRef="#br0" timeOffset="64690.9609">21608 2910 0,'0'-35'16,"0"0"-1,-36 35 1,-17 0-1,36 0-15,-36 17 32,53 1-17,0 17 1,0 1 0,53-36 15,0 35-16,0-35 1,-53 18 0,35-18-16,0 35 15,-35 0 1,0-17 0,-17 17-1,-36 0 1,17-35-1,36 18 1,-35-18-16,35-71 47</inkml:trace>
  <inkml:trace contextRef="#ctx0" brushRef="#br0" timeOffset="64908.9503">21996 2381 0</inkml:trace>
  <inkml:trace contextRef="#ctx0" brushRef="#br0" timeOffset="65935.9332">21960 2787 0,'0'0'0,"-17"-18"16,-19 18 0,19 0 15,-18 0-31,35 53 16,0-35-16,-36 17 15,36 0-15,0-17 16,0 17-16,0 1 15,0-19-15,0 19 16,0-19-16,0 36 16,36 0-1,16-18 1,-16-35 0,-19 0-16,19 0 0,17 0 31,-36-35-31,19 0 15,-1-18 1,-35 18 0,0-18-1,0 17 1,0 54 46,0 35-46,0-18 0,0 18-1,0-18 1,53 1 0,0-36-1,0 0 1,-18 0-16,0 0 15,-35-18-15,35 18 16,-35-35-16,36 35 16,-36-18-16,0-17 15,0 0 1,0-1 0,0 1-16,0 17 15,0-17-15,-18 35 0,18-18 16,-35 18-16,-1 0 15,1 0-15,18 0 16,-19 0-16,19 0 16,-19 0-16,1 0 15,17 0-15</inkml:trace>
  <inkml:trace contextRef="#ctx0" brushRef="#br0" timeOffset="67727.8217">16969 4357 0,'-36'0'15,"54"0"95,0 0-95,17 0-15,-17 0 16,34 0-16,1 0 15,-17 0-15,17 0 16,-1 0-16,-16 0 16,-1 0-16,0 0 15,-17-18-15,17 18 172</inkml:trace>
  <inkml:trace contextRef="#ctx0" brushRef="#br0" timeOffset="69460.0667">18186 4075 0,'-18'0'31,"0"0"31,-17 17-30,0 18-17,-18 1 16,35-1-31,-17 0 16,35 18 0,0 0-1,0-18 1,0 18 0,53-53-1,-18 53-15,0-53 16,-17 0-16,35 36 15,-18-36-15,-17 0 16,17 0-16,1 0 16,-36-18-16,35 18 15,-35-18-15,35-17 16</inkml:trace>
  <inkml:trace contextRef="#ctx0" brushRef="#br0" timeOffset="69828.0815">18221 4322 0,'0'-18'31,"35"18"-31,1 0 16,-19 0 15,18 0-15,-35 35-16,36 18 16,-36-35-1,0 17-15,0 0 16,0-17-16,0 17 15,17 0-15,-17-17 16</inkml:trace>
  <inkml:trace contextRef="#ctx0" brushRef="#br0" timeOffset="70923.1261">18433 4251 0,'0'53'47,"0"-35"-47,0 17 0,0 0 15,35-17-15,-35 17 16,0 0 0,0-70 46,0 0-62,0-18 16,0 18-1,0-1-15,35 19 16,-35-19 0,53 36-16,-35 0 15,35-35 1,-18 35-16,-17 0 16,17 0-16,-18 0 15,-17 18-15,36-18 16,-36 17-16,0 19 15,0-1 1,-18-35 0,18 18-1,-18-18-15,-17 0 16,18 0 0,-19 0 15,36 35-16,0-18 17,18 19-17,0-36 1,-18 35 0,35-35-16,0 0 15,-17 0 1,17-18-1,0-17 1,-35 17 0,18 18-1,-18-35-15,0 0 16,0 53 31,0 34-32,0-16 1,35 17 0,18-53-1,-18 35 1,-17-35-16,17 0 16,-35-18-16,53 18 15,-53-17-15,18 17 16,-18-53-16,0 0 15,0 35-15,0-17 16,0 17-16,-18-35 16,1 53-1,-19 0 1,-17 0 0,53 18-1,-35-18-15,35 53 16,-35-53-16,35 35 15,0-17 1,0 17 0</inkml:trace>
  <inkml:trace contextRef="#ctx0" brushRef="#br0" timeOffset="72048.937">19156 4145 0,'0'18'31,"35"17"-31,-35 0 16,0 18-1,0 18-15,0-18 0,0 17 16,0 1-16,0 17 16,0-17-16,0 34 15,0-52-15,35-35 16,-35 17-16,0-52 62,18-19-62,-18-17 16,0-17-16,0 17 16,0 0-16,0-18 0,0 1 15,0 35-15,0-1 16,0 1-16,0 0 16,35 35-1,-35-53-15,36 18 16,-1 17-1,0 18 1,-35-35 0,35 35-16,-17 0 15,-18 17 1,0 1 0,0 17-1,0-17 1,-18 17-1,-35 0 1,1 1 0,16-36-1,36 35-15,-17-35 16,34-18 31,1-17-16,17 35-15,-35-35-16,35 35 15,-35-18 1,18 18 0,17 0 15,1 35 0,-36 1-15,17-36-16,-17 17 15,36 19 1,-1-1 0,-17-35-1,-18-18 1,35 18-1,-35-35-15,35 35 16,-35-53-16,18 53 16,-18-53-16,0 18 15,0-18 1,0 18 0,-36 35 15,1 0-16,0 0 1,0 35-16,-1-35 0,36 53 16,-35-53-16</inkml:trace>
  <inkml:trace contextRef="#ctx0" brushRef="#br0" timeOffset="73831.0952">20002 4286 0,'0'18'63,"0"17"-63,0 0 15,0-17-15,0 17 16,0-17-16,36 35 0,-36-18 15,0-17-15,0 17 16,0 0 0</inkml:trace>
  <inkml:trace contextRef="#ctx0" brushRef="#br0" timeOffset="74250.2447">19950 4427 0,'0'-35'0,"0"0"16,35 17-1,18-17 1,-18 35 0,0 0-1,1 0 1,-1 18 0,0 52-1,-35-35-15,0 1 0,0-19 16,0 19-16,0 16 15,0-34 1,-17-18 0,17 35-1,-36-35 1,36 18-16</inkml:trace>
  <inkml:trace contextRef="#ctx0" brushRef="#br0" timeOffset="74927.2181">20391 4657 0,'0'-18'47,"0"-35"-31,0 35-16,0-17 0,0 18 15,0-36 1,0 0 0,0 35-1,0 53 79,0-17-78,0 17-1,0 18-15,0-18 16,0 18 0,0-17-1,0-19 16,0 19 16,35-36-47,-18 0 16,36 0 0,0 0-1,-53-18-15,36 18 16,-1 0-1,0 0 17</inkml:trace>
  <inkml:trace contextRef="#ctx0" brushRef="#br0" timeOffset="75249.356">20391 4392 0,'35'0'62,"0"0"-46,18 0 0,-53-35-1,35 35-15</inkml:trace>
  <inkml:trace contextRef="#ctx0" brushRef="#br0" timeOffset="75497.6924">20408 4533 0,'53'0'31,"0"0"-15,-53-17-16,53 17 16,0 0-1,-18 0-15,-17 0 16</inkml:trace>
  <inkml:trace contextRef="#ctx0" brushRef="#br0" timeOffset="76200.4301">21096 4551 0,'0'-35'62,"0"-1"-46,0 19-16,0-36 16,0 35-1,0-17-15,0 0 16,0 17 0,0 53 15,18 18-16,-18-18-15,35 18 16,-35 0-16,35-18 16,1 1-1,-19-36 1,18 0 0,-35-18-1,0-17 1,0 17-16,0-17 15,0 0-15,0 17 16,0-17-16,36-1 16,-36 19-16,0-18 15</inkml:trace>
  <inkml:trace contextRef="#ctx0" brushRef="#br0" timeOffset="76671.1874">21431 4657 0,'-17'0'0,"17"-18"15,0-17-15,0 17 16,0-17-16,0 0 16,0 17-16,17-17 15,-17-1-15,36 1 16,-36 0-1,17 35 1,18 0 15,-35 35-31,36-17 16,-36 17-16,0 18 16,0-18-16,17 0 15,-17 1-15,0-19 16,36-17-16,-36 53 15</inkml:trace>
  <inkml:trace contextRef="#ctx0" brushRef="#br0" timeOffset="77340.9499">21431 4639 0,'18'-35'31,"17"35"-15,18-36 0,-35 36-1,17 0 16,0 0-15,-35 53 0,18-17-1,-18-1 1,35-35 0,-35 18-16,35-18 15,-17 0 1,35 0 15,-18 0-15,-35-53-16,0 0 15,0-18 1,0 54 0,-17 17-16,17-71 15,-53 36-15,17-1 0,36 19 16,-70-18-16,52 35 15,-35-53-15,0 53 16,1-36-16,34 36 16,-17 0-16,17 0 15,71 0 63,-35 0-78,17 0 16,0 0-16,0 0 16,1-35-16,17 35 0,-18 0 15,18 0-15,0 0 16,-18 0-16</inkml:trace>
  <inkml:trace contextRef="#ctx0" brushRef="#br0" timeOffset="78543.691">22207 4322 0,'18'0'62,"-18"35"-30,0 18-32,35 17 15,-35-34-15,0 16 16,0-16-16,0-19 16,36-17-16,-36 53 15,-18-88 48,18 0-48,0-1-15,0-16 16,0-1-16,0 17 16,0-17-16,0 18 15,0 18-15,0-19 16,18 36-16,-18-17 15,17 17-15,-17-36 16,53 36-16,-53-35 16,53 35-16,-35 0 15,35 0 1,-53 18 0,35 17-16,-35-17 15,0 17-15,0 0 16,0-17-16,-18-18 0,18 53 15,-53-18 1,18-35 0,-18 0-1,0 0 1,36 0 0,17 18 30,0 17-30,17-35 0,-17 35-16,35-35 15,-35 35-15,53-35 16,-53 53-16,36-53 16,-36 18-16,53-18 15,-18 35-15,-18-35 31,19-17-15,-36-19 0</inkml:trace>
  <inkml:trace contextRef="#ctx0" brushRef="#br0" timeOffset="78782.0518">22701 4339 0,'0'18'16,"0"52"-1,0-52 1,0 17-16,0-17 16,0 17-16,0 18 15,0-35 1,18-18-1,17 0 1</inkml:trace>
  <inkml:trace contextRef="#ctx0" brushRef="#br0" timeOffset="79261.7678">22948 4286 0,'-17'0'31,"-1"0"-15,-35 0 0,53 18-16,-53-18 15,53 18-15,-18-18 16,18 35-16,0-18 31,0 19-15,53-36 15,-35 0-31,17 0 16,1 0-16,-19 0 15,18 0-15,1 35 16,-19-35-16,-17 18 15,0 17 1,0 0 0,0-17-1,0 17 1,-53-35-16,18 0 16,18 0 15,17-18-16,-36 18-15</inkml:trace>
  <inkml:trace contextRef="#ctx0" brushRef="#br0" timeOffset="80066.5707">23319 4286 0,'-53'0'0,"0"0"16,17 0 0,36 18-1,-35-18-15,35 18 0,-35 34 16,35-16 0,0-19-16,0 54 15,18-18 1,17-18-1,0-35 1,0 0 0,1 0-16,-19 0 15,19 0-15,-19 0 16,19-18-16,-1 18 16,-35-35-16,17 35 15,-17-35-15,0 0 16,0 17-1,0 53 64,0 1-64,36-36-15,-36 35 16,35 0-1,-17-35 1,52 0 0,-35 0-16,-17 0 0,17-18 15,1 18-15,-1-52 16,0-1 0,-35 35-16,0-17 15,0 17-15,-53-70 16,36 88-1,-36-18-15,0 18 16,18 0-16,-18 0 16,0 0-16,17 0 15,-34 0-15,17 0 16</inkml:trace>
  <inkml:trace contextRef="#ctx0" brushRef="#br0" timeOffset="83094.6716">15981 3104 0,'0'-17'140,"17"17"-140,-17-18 16,36-35-16,-36-17 16,35 34-1,-35 19 1,0-19-16,18 36 0,-18-35 15,0 70 110,0 1-125,0 17 16,0 17-16,0 1 16,0-18-16,0 17 0,-18 1 15,18-18 1,0-36-16,0 19 0,0-19 16</inkml:trace>
  <inkml:trace contextRef="#ctx0" brushRef="#br0" timeOffset="85120.2808">16087 4357 0,'0'35'109,"0"36"-93,0-54-16,0 19 16,0-1-16,0-18 0,0 36 15,0-17-15,0-19 16,35-17 0,0 36-1,0-36 1,1 0-1,17-18 1,-36-35 0,-17 35-16,36-17 15,-36 0 1,0 17-16,35-17 0,-35 0 16,0-1-1,0 1-15,-18-18 16,-35 0-1,-17 18 1,52 35-16,-17 0 16,0 0-16,17 18 15,-17 17-15,35-17 16,-53 17-16,53 0 16,0-17-16,0 17 15,0 0-15,0-17 16</inkml:trace>
  <inkml:trace contextRef="#ctx0" brushRef="#br0" timeOffset="88133.166">15857 2628 0,'0'-17'16,"0"-19"31,-35 36-32,0 0 16,17 0-15,-17 0 0,17 0-1,-17 18 17,35 17-1,-35-17-16,35 17 1,0 0 0,0-17-1,0 17 1,0-17 0,-18-18-16,18 53 15,0 0 1,0-36-16,0 19 15,0 17 1,0-18 0,0 18-1,0-18 1,0-17-16,0 35 16,0-18-1,0 18 1,0 0-1,0-18 1,0 0-16,0 18 16,0 0-1,0-18 1,0 1-16,0-19 16,0 36-16,0-17 15,0-19-15,0 18 16,0-17-16,0 17 15,0 1-15,0-19 16,0 54 0,0-54-16,0 19 15,0-1 17,0-53 30,-35 18-46,35-35-1,17 35 63,1 0-46,17 35-1,-35 18-15,0-17-1,0-1 1,0 18-1,0 0 1,0-36 0,0 36-1,0 18 1,-17-54 0,17 19-1,0 34 1,0-52-1,-36 35-15,36-18 16,0-17 0,0 35-1,0 0 1,0-36 0,0 18-1,-17 1 1,17-19-1,0 36 1,0 0 15,0-35-15,0 35 0,0-36-1,0 19 16,0-1-15,0-17 0,0 17 15,35-35-15,-17 0-1,-18 18 1,35-18-16,0 0 15,-17 0 1,17 0 15</inkml:trace>
  <inkml:trace contextRef="#ctx0" brushRef="#br0" timeOffset="93966.3112">11800 3881 0,'0'-18'32</inkml:trace>
  <inkml:trace contextRef="#ctx0" brushRef="#br0" timeOffset="94048.0919">11800 3863 0</inkml:trace>
  <inkml:trace contextRef="#ctx0" brushRef="#br0" timeOffset="97074.1342">11448 3845 0,'-18'0'78,"-17"0"-46,17 0-17,18 18-15,-35-18 16,35 35-16,-35-35 0,35 35 16,-36-35-1,36 18-15,-35-18 0,35 35 16,0-17-1,18-18 64,35-18-64,-36 18 1,36 0-1,0 0 1,-18 0 0,18 18-1,-53 35 1,35 0 0,-35-18-1,0 18 1,-17-18-1,-1-35-15,18 18 16,-35-18-16,0 0 16,-18 0-1,0 0 1</inkml:trace>
  <inkml:trace contextRef="#ctx0" brushRef="#br0" timeOffset="97864.9886">11695 3951 0,'0'18'47,"0"-1"-32,0 19-15,0 17 0,0-18 16,0 0-16,0 0 15,0-17-15,0 17 16,0-52 47,0-54-48,0 53 1,0-34-16,0 16 15,0-17-15,0 0 16,0 18-16,0 0 0,35 0 16,-18-1 15,19 36-15,-36 36-1,0-1-15,35-17 16,-35 17-1,0 18-15,0-18 0,0 18 16,0 17-16,0-34 16,0-1-16,0 0 15,0-17-15,0 17 16</inkml:trace>
  <inkml:trace contextRef="#ctx0" brushRef="#br0" timeOffset="98380.276">11695 4075 0,'35'-36'32,"18"36"-17,-36-17-15,19 17 16,-36-36-16,53 36 16,-53-35-16,17 35 15,19 18 63,-36 17-78,0 0 16,0 18-16,0-18 0,0-17 16,35 17-1,-35 1-15,35-19 16,-17-17-1,17-17 1,-35-19-16,0 1 16,35 17-16,-35-17 15,0 0-15,0 17 16,0-17-16,0 17 16,0-17-16,-17 35 15,17-53-15,-18 36 16</inkml:trace>
  <inkml:trace contextRef="#ctx0" brushRef="#br0" timeOffset="98652.7906">12012 3739 0,'0'0'0,"0"-52"16,53 16-16,-53-17 16,18 53-16,-18-17 15,53 17 1,-18 17 15</inkml:trace>
  <inkml:trace contextRef="#ctx0" brushRef="#br0" timeOffset="98955.7249">12259 3863 0,'0'18'0,"0"17"16,0-18-16,0 54 16,0-36-1,0-17-15,18-18 16,-18 70-16,0-17 15,0-35 1,0 35 0</inkml:trace>
  <inkml:trace contextRef="#ctx0" brushRef="#br0" timeOffset="99319.918">12241 3951 0,'0'-35'31,"53"35"-16,-17 0 1,-19 0-16,18 0 0,-35 35 16,53-17-1,-53 17-15,0 0 0,36-17 16,-36 35-16,0-18 16,0-17-1,0 17-15,0-17 0,-18 17 16,18 18-1,-53-53-15,53 53 16,-35-53-16,0 0 16,-18 0-1,53-18 1</inkml:trace>
  <inkml:trace contextRef="#ctx0" brushRef="#br0" timeOffset="99684.3133">12435 3969 0,'0'35'47,"0"-17"-31,0 17-16,36 0 15,-36-17-15,53 35 16,-18-18 0,-17 0-1,17-35 1,18 0 0,-18 0-1,0 0 1,-35-17-1,18 17-15,-18-53 16,0 35 0</inkml:trace>
  <inkml:trace contextRef="#ctx0" brushRef="#br0" timeOffset="99883.7763">12524 3986 0,'17'-35'31,"1"35"-15,-18-18 0,53 18-16,-36 0 15</inkml:trace>
  <inkml:trace contextRef="#ctx0" brushRef="#br0" timeOffset="100057.289">12488 4039 0,'18'0'31,"35"0"-15,0-17 0,0 17-16,0-71 15,-18 36-15</inkml:trace>
  <inkml:trace contextRef="#ctx0" brushRef="#br0" timeOffset="100851.7226">12965 3739 0,'0'18'16,"0"17"-16,35-17 15,-35 53-15,0-1 16,0 18-16,35-17 0,-35-18 16,0-18-16,0 18 15,35-18-15,-35-17 16,0 17-1,0-70 32,0 17-47,0-17 16,0-18-16,0 18 16,-17-18-16,17-18 15,0 1-15,0 17 16,0-18-16,0 18 0,0 36 15,0-19 1,35 36 0,0-35-1,-17 35 1,17 0 0,1 35-1,-1 36 1,-35-18-1,0-18-15,0 18 16,0-35 0,-35-18-1,-1 35 1,1-35 0,-18 0-16</inkml:trace>
  <inkml:trace contextRef="#ctx0" brushRef="#br0" timeOffset="101398.2669">13176 4180 0,'36'0'15,"-1"-17"16,-35-19-15,35-34 0,-35 35-1,0 17-15,0-17 16,18-1-16,-18 19 16,35-18-1,0 52 16,-35 1-15,0 17-16,53 0 16,-53 1-16,0-1 15,18 0-15,-18 0 16,0 1-16,0-1 16,0-17-16,0 35 15</inkml:trace>
  <inkml:trace contextRef="#ctx0" brushRef="#br0" timeOffset="101632.2618">13353 4145 0,'35'0'63,"0"0"-48,0 0 1,1 0-1</inkml:trace>
  <inkml:trace contextRef="#ctx0" brushRef="#br0" timeOffset="102024.3959">13688 4004 0,'0'0'0,"-18"0"0,-17 0 16,0 0-1,17 0 1,-17 0 15,35 53-31,0-18 16,0 0-1,0 1-15,0-19 16,0 19-16,0-19 16,17-17-16,-17 53 15,18-53-15,17 36 16,0-36 0,1-18-1,-1-35 1,0 0-1,-35 35 1</inkml:trace>
  <inkml:trace contextRef="#ctx0" brushRef="#br0" timeOffset="102274.2338">13829 3969 0,'0'35'63,"0"0"-63,0-17 15,0 17-15,0-17 16,0 17-16,0 0 16,0-17-16,0 35 15,0-35 1</inkml:trace>
  <inkml:trace contextRef="#ctx0" brushRef="#br0" timeOffset="103192.1553">14041 3986 0,'0'18'31,"-18"0"-15,18 17-16,0 0 16,-35-17-16,35 17 15,0 36 1,0-36-1,0 18 1,17-53 15,1 0-15,17 0 0,-17 0-1,17 0 1,0 0-1,-35-18 1,18 18-16</inkml:trace>
  <inkml:trace contextRef="#ctx0" brushRef="#br0" timeOffset="103453.3551">14005 4057 0,'0'-35'47,"36"-1"-16,-1 36-15,-18 0 15</inkml:trace>
  <inkml:trace contextRef="#ctx0" brushRef="#br0" timeOffset="103688.439">13970 4163 0,'35'0'31,"1"0"-16,-1-18 1,0 18-16,0 0 31,-17 0-31</inkml:trace>
  <inkml:trace contextRef="#ctx0" brushRef="#br0" timeOffset="104166.5839">14199 4233 0,'0'-35'31,"0"-18"-16,0 18 1,18 35-16,-18-35 16,35 35-1,0 0 32,-35 17-47,36 54 16,-36-54-1,17 19-15,-17 17 16,36-53-16,-36 17 16,35-17-1,-17-53 17,-18 0-17,0 18 1,0 0-1,0 17-15,35-35 16,-35 18-16,35-18 16,-35 35-16</inkml:trace>
  <inkml:trace contextRef="#ctx0" brushRef="#br0" timeOffset="104551.2538">14658 3404 0,'0'53'47,"0"0"-32,0-18-15,0 36 16,0 0-16,0-1 15,0-17-15,0 18 16,0-1-16,0-17 0,0 0 16,-18 0-16,18 0 15,0-18-15,0 0 16,-35 18 0,35-70 62,18 17-78,-18-53 15</inkml:trace>
  <inkml:trace contextRef="#ctx0" brushRef="#br0" timeOffset="105074.7144">14587 3969 0,'36'0'47,"17"-36"-31,-36 36-1,36 0-15,0 0 16,-35 0 0,17 0 15,-35 18-31,0 17 16,-35-35-1,35 53-15,-18-53 16,18 53-16,0-18 15,0 1 1,0-1 0,0-17 15,35-18 0,-17 0-15,35 0-1,-18 0-15,-17 0 16,-18-36 15,35 36-15,-35-53-16</inkml:trace>
  <inkml:trace contextRef="#ctx0" brushRef="#br0" timeOffset="105328.3527">14799 3969 0,'18'0'47,"35"0"-32,-53-36 1,35 36-16,0 0 16</inkml:trace>
  <inkml:trace contextRef="#ctx0" brushRef="#br0" timeOffset="105561.2705">14799 4075 0,'35'0'62,"1"0"-46,-1 0 0,0 0-1</inkml:trace>
  <inkml:trace contextRef="#ctx0" brushRef="#br0" timeOffset="106086.4597">15064 3933 0,'17'0'63,"19"0"-47,-19 0-1,18 0 1,-17 0-1,35 0 1,0 0 0,-35 0-1</inkml:trace>
  <inkml:trace contextRef="#ctx0" brushRef="#br0" timeOffset="106461.9834">15028 4075 0,'36'0'47,"17"0"-32,-36 0 1,18 0-1,1 0 17,-19 0-17</inkml:trace>
  <inkml:trace contextRef="#ctx0" brushRef="#br0" timeOffset="114816.3998">11024 2081 0,'0'-17'31,"0"-19"0,0 19 1,0-18-17,36 35-15,-36-36 16,35 19 0,0-19-1,0 36 16,-35-35-31,36 35 16,-1 0 15,0 0-15,18 0 0,-18 0-16,1 0 15,-1 0 1,0 0-1,18 0 1,-35 0 0,17 0-16,0 0 15,-17 0-15,17 0 16,-17 0-16,17 0 16,0 0-16,-17 0 15,17 0-15,-17 0 16,35 0-16,0 0 15,-18 0-15,18 0 16,0 0-16,-35 0 16,35 0-16,-1 0 15,-16 0-15,17 0 0,0-35 16,-18 35-16,0 0 16,0 0-16,-17 0 15,17 0-15,-17 0 16,17 0-16,1 0 15,-19 0-15,54 17 16,-54-17 0,19 0-16,-19 0 15,19 0-15,-1 36 16,0-36 0,18 0-1,0 0-15,-18 0 16,-35 17-1,53-17-15,-18 0 16,-17 0-16,35 0 16,-53 36-1,53-36-15,-35 0 16,17 0-16,-18 0 16,19 0-16,34 0 15,-52 0 1,17 35-16,18-35 15,-35 0 1,17 35-16,0-35 0,-17 0 16,17 0-16,0 0 15,1 0-15,17 0 16,0 0-16,-18 0 16,0 0-16,0 0 15,-17 0-15,17 0 16,-17 0-1,17 0-15,1 18 0,-19-18 16,18 0-16,1 0 16,-19 0-16,19 0 15,17 0 1,-1 0 0,1 0-16,-17 0 15,-1 0 1,0 0-1,1 0 1,-1 0 0,0 0-1,-17 0 1,17 0 0,-17 35-1,35-35 1,-1 0-1,1 0 1,-35 0-16,17 0 16,-17 0-16,17 0 15,0 0-15,18 0 16,-17 0 0,-19 0-16,54 0 15,-1 0 1,-17 0-1,-35 0 1,17 0 0,-17 0-1,17 0 1,0 0 46,-35-35-62,0 0 16,0 17 0,0-35-1,18 0 1,-18 35 0,0-34-1,53-1 1,-53 35-1,35 18 1,-35-35 0,0 52 62,0 1-47,0 17-15,0-17-1,0 17-15,0 0 32,36-35-32,-36 18 15,17 17 16,-17 1-15,53-36 0,-18 0-1,-35 17-15,18-17 16,17 0 0,-17 0-1,35 36 1,0-36-1,0 0-15,-36 0 16,19 0-16,-1 35 16,-17-35-16,17 0 15,-18 0-15,36 0 16,0 0-16,-17 0 16,16 0-16,1 0 15,-17 0-15,17 0 16,0 35-16,-18-35 15,18 0-15,17 0 16,-17 0-16,0 0 16,0 0-16,0 35 15,-18-35-15,18 0 16,18 0-16,-18 0 16,0 0-16,17 36 15,1-36-15,-1 0 0,-17 0 16,18 35-16,-1-35 15,1 0-15,-18 0 16,-18 0-16,18 18 16,17-18-16,1 0 15,-36 0-15,18 0 16,0 0-16,-18 35 16,18-35-16,0 0 15,-18 0-15,1 35 16,17-35-16,-36 0 15,19 0-15,-1 0 16,-17 35-16,17-35 0,0 0 16,0 0-16,18 0 15,0 0-15,-18 0 16,1 0-16,-19 0 16,19 0-16,-1 0 15,-17 0-15,17 0 16,-18 0-16,19 0 15,-1 0-15,-17 0 16,35-17-16,0 17 16,-36 0-16,18 0 15,1 0-15,-19 0 0,19 0 16,-1-36 0,-17 36-16,17 0 0,-18 0 15,19 0-15,-1-35 16,0 35-16,1 0 15,-1 0-15,-18 0 16,36 0-16,0 0 16,-17-17-16,17 17 15,17 0-15,-17 0 16,18 0-16,17-53 16,-18 53-16,-17 0 15,0 0-15,0 0 16,18 0-16,-1 0 15,1 0-15,-18 0 0,17 0 16,1 0-16,-36 0 16,36 0-16,-1 0 15,-17 0-15,-18 0 16,18 0-16,18 0 16,-18 0-16,17 0 15,1 17-15,-1-17 16,-17 0-16,0 0 15,18 0-15,-1 0 16,-17 0-16,18 0 16,-18 0-16,0 0 15,-18 0-15,0 36 16,18-36-16,-18 0 16,18 0-16,0 0 15,-18 0-15,18 0 0,0 0 16,-17 0-16,17 0 15,-18 0-15,-18 0 16,36 0 0,0 0-1,-35 0-15,17 0 16,-17 0-16,17 0 16,18 0-1,-53 35-15,35-35 16,18 0-16,0 0 31,-53 17-31,18-17 0,17 0 16,-35 36-1,18-36-15,17 35 16,0-35 0,-35 18-1,18-18-15,-18 35 16,35-35-16,-35 35 15,35-35 1,-35 36 0,18-36-16,-18 35 15,35 0 1,-35 0 0,0 18-16,0-17 15,0-19-15,0 18 16,0-17-16,0 17 15,0 1-15,0-1 16,0 0 0,0-52 93,-17 17-93,17-18-1,-18 18-15</inkml:trace>
  <inkml:trace contextRef="#ctx0" brushRef="#br0" timeOffset="116205.9681">14693 882 0,'0'0'0,"18"0"63,17 35-32,-35 0-31,0 1 16,35 17-16,-35 0 15,0 17-15,36-35 16,-36 18-16,0-17 15,35-36-15,-35 35 16,18-35 15,-18-18 1,0-17-32,0-18 0,35 18 15,-35-53 1,0 17-16,35 18 0,-35 0 15,35 36-15,-35-19 16,18 1 0</inkml:trace>
  <inkml:trace contextRef="#ctx0" brushRef="#br0" timeOffset="116979.1698">15046 1305 0,'18'0'0,"17"0"78</inkml:trace>
  <inkml:trace contextRef="#ctx0" brushRef="#br0" timeOffset="117821.5243">15540 935 0,'0'35'47,"0"-17"-47,0 35 15,0 17-15,0-34 16,-18 16-16,18 1 16,0-17-16,0-19 15,0 19-15,0-19 16,-35-17-16,35 35 15,0-52 17,0-18-17,0-1 1,0 1-16,0 17 16,0-35-16,0 18 15,0-53-15,0 17 16,18 1-16,-18 17 15,35 18-15,-35 17 16,17 18-16,-17-53 16,36 53-1,-1 18 17,0 17-17,-35-17-15,18 17 16,-18 0-16,0 0 15,35 18 1,-35-17-16,0-1 0,0 18 16,36-18-16,-36-17 15,0 17-15,0 0 16,0-17-16,0 17 16,0-17-16,0 17 15,0 0-15,0-17 16,0-71 62</inkml:trace>
  <inkml:trace contextRef="#ctx0" brushRef="#br0" timeOffset="118104.5897">15522 1217 0,'18'0'47,"35"0"-31,-18 0-1,0 0-15,-17 0 16,17 0-16,1 0 16,-1 0-1</inkml:trace>
  <inkml:trace contextRef="#ctx0" brushRef="#br0" timeOffset="118382.5884">16016 1429 0,'0'-18'31</inkml:trace>
  <inkml:trace contextRef="#ctx0" brushRef="#br0" timeOffset="119476.5734">14464 1552 0,'53'0'62,"0"0"-62,-18 0 16,36 0-16,-1 0 16,18 0-16,0 0 15,36 0-15,17 0 16,18 0-16,-18 0 16,35 0-16,1 0 15,-36 0-15,18 0 16,-36 0-16,-35 0 15,-17 0-15,-18 0 16,0 0-16,0 0 16,-36 0-16,18 0 15</inkml:trace>
  <inkml:trace contextRef="#ctx0" brushRef="#br0" timeOffset="185202.1567">16298 10601 0,'36'0'172,"-19"0"-157,36 0 1,0 0 0,-18 0-1,18 0 1,0 0 0,0 0-1,-18 0 1,1 0-1,-19 0-15,19 0 0,-1 0 16,18 0 0,-36 0-16,36 0 15,0 0-15,-35 0 16,35 0-16,0-35 16,-18 35-16,18 0 15,0 0-15,17 0 0,-34 0 16,17 0-16,-1 0 15,-16 0-15,34 0 16,1 0-16,-18 0 16,17 0-16,1 0 15,-1-36-15,1 36 16,-18 0-16,17 0 16,-17 0-16,18 0 15,-18 0 1,17 0-16,19 0 0,-19 0 15,-17 0-15,0 18 16,18-18-16,-1 0 16,-17 0-16,18 0 15,-1 0-15,1 0 16,-18 35-16,0-35 0,-1 0 16,19 0-16,-36 18 15,18-18-15,0 0 16,-18 0-16,18 0 15,0 35-15,0-35 16,-18 0-16,18 0 16,0 0-16,-35 0 15,17 36-15,0-36 16,-17 0-16,17 0 16,-17 0-16,17 35 0,1-35 15,-19 0 1,18 0-16,1 0 15,-19 0-15,19 0 16,-19 0-16,36 0 16,-53 17-16,71-17 15,-1 0 1,-52 0-16,17 0 16,-17 0-16,52 36 15,-34-36 1,-1 0-16,-17 0 15,35 0-15,-36 0 16,18 0-16,1 0 0,-19 0 16,19 0-1,-19 0-15,19 0 0,-1 0 16,-17 0-16,17 0 16,-18 0-16,19 0 15,-1 0-15,-17 0 16,17 0-16,-17 0 15,17 0-15,0 0 16,-17 0-16,17 0 16,-17 0-16,17 0 15,0 0-15,-17 0 16,17 0-16,-17 0 16,17 0-16,0 0 15,-17 0-15,35 0 16,0 0-16,-18 0 0,18 0 15,0 0-15,-18 0 16,0 0-16,-17 0 16,17 0-16,1 0 15,-19 0-15,19 0 16,-19 0-16,18 0 16,1 0-16,-1 0 15,18 0 1,-18 0-1,-17 0 17</inkml:trace>
  <inkml:trace contextRef="#ctx0" brushRef="#br0" timeOffset="188241.9729">4163 11501 0,'0'-36'31,"35"1"32,18 35-48,-35 0-15,35 0 16,17 0-1,-52 0 1,35 0-16,0 0 16,-18 0-16,18 0 15,0 0-15,-18 0 0,18 0 16,-36 0-16,19 0 16,17 0-16,-36 0 15,36 18-15,-17-18 16,-19 0-16,18 0 15,1 0-15,-19 0 16,36 0-16,-17 0 16,16 0-16,1 0 15,-17 0-15,-1 0 16,0 35-16,-17-35 16,35 0-16,-18 0 15,0 0-15,18 0 16,-17 0-16,-1 0 0,18 0 15,0 0 1,-36 0-16,19 0 0,-19 0 16,36 0-16,0 0 15,-35 0-15,17 0 16,0 0-16,-17 35 16,17-35-16,0 0 15,-17 0-15,35 0 16,-35 0-16,35 0 15,-1 0-15,-16 0 16,17 0-16,-18 0 16,0 0-16,18 0 15,0 0-15,-18 0 0,36 0 16,-18 0-16,0 0 16,-18 0-16,18 0 15,0 0-15,0 0 16,17 0-16,-17 0 15,0 0-15,0 0 16,0 0-16,-18 0 16,18 0-16,18 0 15,-18 0-15,-18 0 16,18 0-16,0 0 16,-18 0-16,36-17 15,-1 17-15,1 0 16,-36 0-16,18 0 15,0-36-15,-18 36 0,18 0 16,0 0-16,-18 0 16,0-35-16,1 35 15,-19 0-15,19 0 16</inkml:trace>
  <inkml:trace contextRef="#ctx0" brushRef="#br0" timeOffset="195807.6071">13741 11412 0,'17'0'93,"1"0"-15,17-17-62,1 17 0,-36-36-16,17 36 15,18 0 1,-17 0 0,17 0-1,-35 18 1,36-18-16,-36 18 15,17-18 1,19 0 0,-19 0-1,18 0 17,18 0-32,-17-18 15,-19 18-15,-17-35 16,71 35-16,-36-35 15,-17 35 1,17 0 0,-17 0-1,17 0 1,-35 17-16,53-17 16,-18 0-1,18 35 1,0-35-16,-35 0 15,17 0 1,18 0 0,-53-17-1,35 17-15,0-35 16,1 35-16,-1-36 16,0 36-1,0 0 1,-17 0-1,17 0 1,1 0 0,-36 18-1,35-18-15,18 0 16,-18 0 0,0 0-1,1 0 1,-19 0-1,19 0 1,-1 0 0,-35-18-1,18 18-15,17 0 16,-18 0 15,-17 18-31,36-18 16,-1 0-16,-35 35 15,18-35-15,17 0 16,-17 0 0,17 0 15,-35-17-31,35 17 16,-17 0 15,17 0 16,-17 0-32,17 0 1,0 0 0,-17 0-16,35 0 15,0-36 1,-36 36-1,19 0 17,-1 0-17,-17 0 1,-18 18 0,35-18-16,-18 0 15,19 0-15,17 0 31,-36 0-31,36 0 16,0 0 0,-35 0-1,-18-18 1,35 18-16,-17 0 16,17 0-1,0 0 1,-35 18-1,18-18-15,17 0 16,-17 0 0,17 0-1,0 0 1,-17 0 0,17 0-1,-17 0 1,17 0-1,0 0 1,-17 0 0,17 0-1,-17 0 1,35 0 0,-18 0-1,0 35 1,1-35-16,-1 0 15,-17 0 17,-18-17-32,35 17 15,0-36 1,-17 36 0,35 0-1,-36 0 1,19 0-1,-1 0 1,-35 18 0,18-18-16,17 0 15,-35-18 32,18 18-31,-18-17-16,52 17 15,1 0 1,-17 0 0,-1 0-16,0 0 15,-17 0-15,35 0 16,-18 0 15,-17 0 94,17 0-94,-17 0-15,17 0 0,0 0-1,-17 0 1,17 0 109,-35 35-109,35-35-1,1 0 1,-1 0 15,-35 18-31,18-18 16,17 0-1,0 35 1,-17-35 0,17 0-1,-17 0 16,17 0 16,0 0-15,-17 0-17,-18 35 1,35-35-1,0 0 1,1 0 0,-1 0-1,0 0 1,1 0 0,-1 0-1,-18 35 16,19-35-31,-36 18 16,53-18-16,-18 0 16,18 0-1,-18 0 1,-17 0 0,17 0-1,-17-18 1,17 18-1,-35-17 1,35 17-16,-17 0 16,17 0-1,18 17 1,-18 19 0,18-36-1,-53 17-15,53-17 16,-18 0-1,36 0 1,-36 0-16,-17 0 16,17 0-16,18 0 15,0-17 1,-18 17 0,1 0-1,-19 0 1,18 0-1,1 0 1,-19 0 0,19 0-1,-1 17 1,-17-17 0,17 0-1,-17 0 1,34 0-1,-16 0 1,-1 0 0,18 0-1,0 0-15,-36 0 16,19 0 0,17 0-1,-36 0 1,36 0-1,-53 36 1,35-36-16,18 0 16,-17 0-1,-19 0-15,19 0 16,17 0 0,-18 0-1,18 0-15,-18 0 16,-17 0-1,17-18-15,18 18 16,-36 0 0,19 0-1,-19 0 1,-17 18-16,36-18 16,-36 17-16,35-17 15,-17 35 1,34-35-1,1 0 1,-17 0 0,-1 0-16,36-17 15,-36 17 1,-35-35-16,35 35 16,-35-18-16,53 18 0,-53-35 15,18 35-15,17 0 31,-35 17-15,35-17-16,-35 18 16,18-18-16,-18 35 15,35-35-15,18 0 16,-18 0 0,18 0-1,-35 0 1,35 0-16,0 0 15,-36 0 1,-17-17 0,36 17-16,-36-18 15,35 18-15,-35-35 16,18 35 62,17 0-47,-18 0-15,19 0 0,-1 0-16,-17 0 31,17 0-16,0-36 1,-17 36 0,17 18 15,0-18-15,-17 0-1,-18 35-15,35-35 16,-17 0-1,17 0 32,0 0-15,-35-17-17,18 17-15,17 0 31,-17 0 1,17 0-17,1 17 1,-1-17 0,18 0-1,0 0 1,-18 0-1,0 0 1,1 0-16,-36-17 16,35 17-16,0 0 15,0 0 32,-35 17-31,18-17-1,17 0-15,1 0 16,-36-17 0,35 17-16</inkml:trace>
  <inkml:trace contextRef="#ctx0" brushRef="#br0" timeOffset="215061.8323">5962 12382 0,'0'-17'140,"35"17"-93,0 0-16,-17 0 1,17 0-1,-17 0-16,17 0 1,1 0 15,-36 17-15,17-17 15,19 0 0,-19 0-15,18 18 15,1-18 1,-19 0-1,19 0-16,-1 0 17,-17 0-17,17 0 1,-18 0 0,19 0-1,17 0 1,-36 0-1,19-35-15,-1 35 16,-18 0-16,19-35 16,-1 35-16,-17 0 15,17-36-15,0 36 16,1 0-16,-1 0 16,0-17-16,-17 17 15,17 0-15,-17 0 0,17 0 16,18 0-1,-36 0-15,36 0 16,0-36 0,-17 36-1,16 0 1,-16 0 0,-19 0-1,36-35 1,0 35-1,18-35 1,-54 35 0,19 0-16,-1 0 0,36-35 15</inkml:trace>
  <inkml:trace contextRef="#ctx0" brushRef="#br0" timeOffset="215198.4683">8079 12100 0,'0'0'15,"35"0"-15,18 0 16,-18-35-16</inkml:trace>
  <inkml:trace contextRef="#ctx0" brushRef="#br0" timeOffset="215534.7639">8961 12012 0,'0'0'0,"52"0"0,-16 0 15,-19 0 1,19 0 0,-19 0-1,19 0 1,-36 35-1,35-35 1</inkml:trace>
  <inkml:trace contextRef="#ctx0" brushRef="#br0" timeOffset="219196.351">7708 12224 0,'18'0'47,"17"0"-16,-17 0-15,17 0-1,0 0 1,-17 0-1,35 0 1,-18 0-16,0 0 16,1 0-1,34 0 1,-52 0-16,17 0 16,0 0-1,18 0 1,-17 0-16,-1 0 15,0 0 1,18 0 0,-18 0-16,18 0 15,-17 0 1,-1 0 0,18 0-1,-18 0-15,-17 0 16,17 0-16,-17 0 15,17 0-15,18 0 16,-36 0 0,36 0-1,0 0 1,-35 0-16,35 0 16,-36 0-1,19 0-15,-1 0 0,0-18 16,1 18-1,-1 0-15,-18 0 0,19 0 16,-19 0-16,19 0 16,-1 0-16,-17-35 15,17 35-15,0 0 16,-17 0-16,17 0 16,0-18-16,-17 18 15,17 0-15,-17 0 16,17 0-16,0 0 15,-17-35-15,17 35 16,1 0-16,-19 0 16,19-35-16,-19 35 0,18 0 15,1 0-15,-19-36 16,19 36-16,-1 0 16,-17 0-16,17-35 15,0 35-15,-17 0 16,17 0-16,-17 0 15,17 0-15,18 0 16,-35 0 0,34 0-1,-16 0-15,-19 0 16,19 0-16,-19 0 16,19 0-16,-1 0 15,0 0 1,36 0-16,-1 0 15,-52 0 1,17 0-16,0 0 16,-17 0-16,17 0 15,-17 0-15,17 0 16,1 0-16,-1 0 16,0 0-1,-35 18 1,35-18-16,1 35 15,-1-35 1,18 0 0,-18 0-1,0 0 1,-35 18-16,18-18 16,17 0-1,1 0 1,-19 35-1,36-35 1,0 0 0,0 0-1,-18 0-15,1 0 16,-19 0-16,18 0 16,-17 0-16,17 0 15,1 0-15,-19 0 16,19 0-16,-19 0 15,18 0-15,18 0 0,-35 0 16,35 0-16,-18 0 16,-17 0-16,17 0 15,-17 0-15,17 0 16,0 0-16,-17 0 16,17 0-16,1 0 15,-1 0-15,0 0 16,-17-18-16,17 18 15,0 0-15,1 0 16,-1 0-16,0 0 16,-17 0-1,17 0-15,-17-17 0,17 17 16,36 0 0,-54 0-16,18 0 15,1 0-15,-19 0 16,19 0-16,-19 0 15,19 0-15,-1 0 16,-18 0-16,19 0 16,-19 0-16,19 0 15,-1 0-15,-17 0 16,34 0-16,1 0 16,-17 0-16,17 0 15,0 0-15,-18 0 16,18 0-16,0 17 0,-18-17 15,18 0-15,0 0 16,-18 0-16,18 18 16,0-18-16,0 0 15,-18 0-15,18 0 16,0 0-16,-18 0 16,18 35-16,0-35 15,-18 0-15,1 0 16,16 0-16,-34 0 15,35 0-15,0 0 0,-35 35 16,34-35 0,-16 0-16,-1 0 0,0 0 15,-17 0-15,17 0 16,1 36-16,-19-36 16,18 0-16,1 0 15,-19 0-15,19 0 16,-19 0-16,19 35 15,-1-35-15,-18 0 16,19 0-16,-1 0 16,-17 0-16,17 0 15,-17 0-15,34 0 16,-16 0-16,-19 0 16,19 0-16,-1 18 15,-17-18-15,17 0 0,-17 0 16,17 0-1,0 0-15,-17 0 0,17 0 16,-17 0-16,17 0 16,0 0-16,-17 0 15,17 0-15,-17 0 16,17 0-16,0 0 16,-17 0-16,17 0 15,-17 0-15,17 0 16,0 0-16,-17 0 15,35 0-15,0 0 16,-18 0-16,18 0 0,0 0 16,-35 0-1,17 0-15,-17 0 0,17 0 16,0 0-16,-17 0 16,17 0-16,18 0 15,-35 0-15,17 0 16,-18 0-16,19 0 15,34-36 1,-34 36-16,-19 0 16,19 0-16,-19 0 15,18-35-15,1 35 16,-19 0-16,19 0 16,-1-35-16,-17 35 0,17 0 15,0 0 1,0 0-16,18-35 0,0 35 15,-18 0-15,18 0 16,-17 0-16,-1 0 16,18 0-16,0 0 15,-18 0-15,36 0 16,-18-36-16,-1 36 16,-16 0-16,17 0 15,17-35-15,-17 35 16,0 0-16,18 0 15,-1 0-15,1 0 16,-18 0-16,0 0 16,-1 0-16,-16 0 0,17 0 15,-18 0-15,-17 18 16</inkml:trace>
  <inkml:trace contextRef="#ctx0" brushRef="#br0" timeOffset="219478.9195">18168 12083 0,'0'0'15,"53"0"-15,18 35 0,-19-35 16,-16 0-16,17 0 15,-18 0-15,0 0 16,18 0-16,0 0 16,-18 0-16,18 0 15,-35 0-15,35 0 16,0 0-16,-18 0 16,18 0-16,-18-18 15,0 18-15,-17 0 0,17 0 16,-17 0-1,17 0-15,1 0 0,-19 0 16,18 0-16,-17 0 16,35 0-1,-18 0 1</inkml:trace>
  <inkml:trace contextRef="#ctx0" brushRef="#br0" timeOffset="223753.0146">7743 13194 0,'36'0'94,"-36"-18"-79,17 18-15,19 0 16,-1 0-1,0 0 1,0 0 0,1 0-1,-1 0-15,0 0 16,-17 18-16,17-18 16,1 0-16,-19 0 15,18 0-15,-17 0 16,17 0-16,1 0 0,-19 0 15,36 0 1,-18 0-16,18 18 16,-35-18-16,17 0 15,1 0-15,-19 0 16,18 0-16,-17 0 16,35 0-1,-18 0-15,-17 35 16,17-35-16,1 0 15,-19 0-15,18 0 16,-17 0-16,17 0 16,18 0-16,-17 0 15,-19 0 1,18 0-16,1 0 0,-19 0 16,19 0-1,-19 0-15,19 0 0,-1 0 16,-18 0-16,19 0 15,-19 0-15,19 0 16,-1 0-16,-17 0 16,17 0-16,-17 0 15,17 0-15,18 0 16,-18 0 0,-17 0-16,17 0 0,0 0 15,-17 0 1,17-18-16,0 18 0,-17 0 15,17 0-15,-17 0 16,17 0-16,0 0 16,-17 0-1,17-17-15,1 17 16,-19 0-16,19 0 0,-19 0 16,54 0-1,-54 0-15,19 0 16,-19 0-16,36 0 15,-17 0-15,-1 0 16,18 0-16,0 0 0,-36 0 16,19 0-16,-1 0 15,-18 0-15,19 0 16,-19-36-16,19 36 16,-1 0-16,-17 0 15,17 0-15,18 0 16,-18 0-1,-17 0-15,17 0 16,-17 0-16,17 0 16,0 0-16,18 0 15,-18 0 1,1 0-16,-19 0 16,19 0-16,34 0 15,-52 0 1,17 0-16,-17 0 0,17 0 15,18 0 1,-18 0-16,0 0 16,36 0-1,-36 0-15,-17 0 16,35 0 0,-18 0-1,-17 0 1</inkml:trace>
  <inkml:trace contextRef="#ctx0" brushRef="#br0" timeOffset="227272.0796">17956 12982 0,'36'0'47,"-19"0"15,19 0-31,-1 0 1,0 0-1,0 0-16,18 0 1,-17 0-16,17 0 31,-1 0-31,1 0 16,-17 0 0,-19 0-16,19 0 15,-1 0-15,-18 0 16,19 0-16,-19 0 15,19 0-15,-1 0 16,-17 0-16,17-17 16,0 17-16,-17 0 15,17 0-15,-17 0 16,17 0-16,18 17 16,-35-17-1,34 0-15,1 0 16,-17 0-1</inkml:trace>
  <inkml:trace contextRef="#ctx0" brushRef="#br0" timeOffset="228202.2662">19403 13017 0,'53'0'0,"0"0"15,-36 0-15,19 0 16,-19 0-16,36 0 16,-18 0-1,1 0 1,-1 0-16,0 0 15,-17 0-15,17 0 16,0 0-16,1 0 16,-1 0-16,-17 0 15,17 0-15,35 0 16,-52 0 0,17 0-16,-17 0 15,17 0-15,1 0 0,-19 0 16,18 36-16,1-36 15,-19 0-15,19 0 16,-19 0-16,19 0 16,-1 0-16,18 0 15,-18 0 1,-17 0-16,17 0 16,0 0-16,-17 0 15,17 35-15,0-35 16,-17 0-16,35 0 15,-18 0-15,-17 0 16,35 0-16,-36 0 0,19 0 16,-1 0-16,-17 0 15,17 0-15,-17 0 16,17 0-16,0 0 16,-17 0-16,17 0 15,-17 0-15,17 0 16,0 0-16,-17 0 15,17 0-15,-17 0 16,17 0-16,0 0 16,-17 0-16,17 0 15,-17 0-15,17 0 16,0 0-16,-17 0 0,17 0 16,-17 0-1,17 0-15,1 0 0,-1 0 16,18 0-16,-18 0 15,-17-18-15,17 18 16,0 0-16,-17 0 16,35 0-16,-36 0 15,36 0-15,0 0 16,-35 0-16,35-35 16,0 35-16,-36 0 15,19 0-15,-1 0 16,-17 0-16,17 0 15,-18 0-15,19 0 16,-1 0-16,0 0 16,1 0-1</inkml:trace>
  <inkml:trace contextRef="#ctx0" brushRef="#br0" timeOffset="230644.5109">4145 13705 0,'18'0'16,"17"0"-1,0 0 1,18 0 0,-17 0-1,-1 0-15,18 0 16,17 0 0,-34 0-16,16 0 15,1 0-15,-17 0 0,17 0 16,-1 0-16,-16 0 15,17 0-15,0 0 16,0 18-16,-18-18 16,18 0-16,0 35 0,-18-35 15,18 0 1,0 0-16,0 36 0,-18-36 16,0 0-16,-17 0 15,17 0-15,0 17 16,-17-17-1,17 0-15,18 0 0,-35 36 16,35-36-16,0 0 16,-18 0-16,18 0 15,0 35-15,0-35 16,-18 0-16,18 0 16,0 0-16,-18 35 15,18-35-15,0 0 16,-18 0-16,18 0 0,0 0 15,-35 0 1,17 35-16,0-35 0,-17 0 16,17 0-16,0 0 15,1 0 1,-1 0 0</inkml:trace>
  <inkml:trace contextRef="#ctx0" brushRef="#br0" timeOffset="237919.2359">2399 14358 0,'0'18'78,"0"35"-78,0-36 16,-18 19-1,18 34-15,-35 1 0,35 17 16,-35-18-16,35-17 16,-18-17-16,18 16 15,0 1 1,0-106 62,-35 18-62</inkml:trace>
  <inkml:trace contextRef="#ctx0" brushRef="#br0" timeOffset="238350.1146">2222 14623 0,'0'0'0,"0"-36"31,-17 36-31,17 18 78,35 53-62,-35-36-1,53-18-15,-53 19 16,35-1-16,1 18 16,-36-35-1,35 34 1,-53-52 78</inkml:trace>
  <inkml:trace contextRef="#ctx0" brushRef="#br0" timeOffset="238741.3352">2187 14834 0,'18'0'31,"-18"-35"-15,35 35-16,0 0 15,1 0 1,34-35 0,-52 35-16,17 0 15,0-36-15,-17 36 16,35 0-1,-18 0 79</inkml:trace>
  <inkml:trace contextRef="#ctx0" brushRef="#br0" timeOffset="240540.1722">2963 14323 0,'18'0'94,"-18"70"-63,0-34-31,0-19 15,35 19-15,-35-1 16,0-18-16,36 36 16,-36 0-16,35 0 0,-35-18 15,0 18 1,0 0-16,35-53 0,-35 36 16,18-72 30,-18 1-30,0 0-16,0-1 16,0-16-16,0 16 15,0-34-15,0 17 16,35 0-16,-35 18 16,0-1-16,0 19 15,35-36 1,-35 17-16</inkml:trace>
  <inkml:trace contextRef="#ctx0" brushRef="#br0" timeOffset="241611.8983">3475 14376 0,'35'35'63,"-35"18"-63,0-18 16,0 36-16,0-1 15,0-17-15,0-35 16,0 35-16,0-36 15,0 19-15,0-1 16,0 0 0,0 0 15,0-52 0,0-36-15,0 0-16,0 0 15,0 18-15,0-18 16,0 0-16,0 18 16,35-1-16,-35 1 15,0 18-15,18-19 16,-18-17 0,35 53-16,-35-53 15,36 36 1,-19 17-1,19 0 17,-1 70-1,-35-17-31,0 0 0,0-18 16,35 18-16,-35 0 15,0-35-15,35 35 16,-35-18-16,0-17 15,0 17-15,36 0 16,-36-17 0,-18-18 46,-17 0-62</inkml:trace>
  <inkml:trace contextRef="#ctx0" brushRef="#br0" timeOffset="241896.292">3616 14693 0,'18'0'47,"52"0"-31,-17 0-1,-35-17 1,17 17-1</inkml:trace>
  <inkml:trace contextRef="#ctx0" brushRef="#br0" timeOffset="242302.5253">3175 14922 0,'18'0'78</inkml:trace>
  <inkml:trace contextRef="#ctx0" brushRef="#br0" timeOffset="242712.3199">4022 14781 0,'35'36'32,"0"-54"15</inkml:trace>
  <inkml:trace contextRef="#ctx0" brushRef="#br0" timeOffset="243808.1213">4798 14340 0,'0'18'46,"0"35"-30,0-35 0,0 17-16,0 18 0,0-18 15,0 18-15,0 0 16,0-18-16,0 0 16,0-17-16,0 35 15,-36-53 48,36-18-48</inkml:trace>
  <inkml:trace contextRef="#ctx0" brushRef="#br0" timeOffset="244267.0809">4621 14393 0,'0'-17'16,"0"-19"-1,53 36-15,18-35 16,-36 35-16,-17 0 16,17 0-1,-17 0-15,17 18 0,0-18 16,1 53-16,-19-36 16,18 19-16,1-1 15,-36 0-15,35-17 16,-35 35-16,0 0 15,0-36-15,0 19 16,0-19-16,-35 18 16,-1 1-16,19-36 15,-18 70-15,-1-70 16,1 71-16,0-71 16,17 53-16,-35-53 15,18-18 1,35-52-1,0 52-15</inkml:trace>
  <inkml:trace contextRef="#ctx0" brushRef="#br0" timeOffset="244603.0884">5221 14482 0,'0'17'15,"0"18"1,0 1-1,0 17 1,0-36-16,0 19 16,0 16-1,35-52-15,-35 18 16,0 17 0,18-35-1</inkml:trace>
  <inkml:trace contextRef="#ctx0" brushRef="#br0" timeOffset="245105.7252">5539 14482 0,'0'0'0,"-18"0"15,-35 0-15,0 17 16,18 18 0,35 1 15,17-36 0,19 0-15,-19 0-16,19 0 15,-19 0-15,19 0 16,-1 0-16,-17 0 16,17 0-16,18 0 15,-53 35 1,0 18-16,0 17 15,-18-17 1,-35-35 0,0-18-1,36 0 1,-19 0 15,36-35-31</inkml:trace>
  <inkml:trace contextRef="#ctx0" brushRef="#br0" timeOffset="246942.2353">6191 14587 0,'0'-17'15,"-17"-19"1,-19 36 15,1 0-15,0 0 0,-18 0-1,0 18 1,18 17-1,35-17 1,-18 17-16,18 36 16,0-54-1,0 19-15,0-1 16,0-17-16,18 17 16,35 0-1,-18-35-15,18 0 16,-18 0-1,-17 0-15,35-17 16,-18-36 0,-35 17-1,18 36-15,-18-53 16,0 1 0,0 16-1,35 89 79,-35 0-78,0-35-1,0 35-15,0-18 16,0-70 46,0-1-46,0 19-16,0-19 16,0 1-16,0 18 15,35-19-15,-35 1 16,35 35-16,-35-18 15,18 18-15,17 0 16,-35-35-16,36 35 16,-19 0-1,18 0 1,-35 18 0,0-1 30,-17-17-14,17 53-32,-53-53 15,35 36 1,-17-1 0,35-18-16,0 19 31,0-1-31,0-17 31,18-18-31,17 0 16,-35 35-1,53-35-15,0 0 16,-18-18 0,0 18-1,-35-35 1,36 35-1,-36-18-15,0-35 32,0 18-32,0 0 31,0-18-31,17 53 16,-17-35-1,0 52 32,0 36-31,0-35-1,0 35 1,0 0 0,35-36-1,1-17-15,-36 36 16,17-36-16,36 0 15,-17 0 1,-1-18 0,0-17-1</inkml:trace>
  <inkml:trace contextRef="#ctx0" brushRef="#br0" timeOffset="247238.4449">6720 14570 0,'0'-36'47,"18"36"-31,35 0-1,0-35 1,-35 35 0</inkml:trace>
  <inkml:trace contextRef="#ctx0" brushRef="#br0" timeOffset="247484.6495">6720 14640 0,'36'0'31,"-1"0"-15,18-17-1,-18 17 1,0-36 0,-17 36-1,-18-35-15</inkml:trace>
  <inkml:trace contextRef="#ctx0" brushRef="#br0" timeOffset="247867.7296">7091 14182 0,'0'0'0,"0"35"47,0 0-32,0 0-15,0 18 16,0 0-16,0-17 16,0 34-16,-18-17 15,18-18-15,0 1 16,0-1-16,0 0 15,0 0 1,0-52 62,0-18-62</inkml:trace>
  <inkml:trace contextRef="#ctx0" brushRef="#br0" timeOffset="248111.8594">7020 14499 0,'36'0'31,"16"0"-15,-16 0-1,17 0 1,-36 0 0,19 0-1</inkml:trace>
  <inkml:trace contextRef="#ctx0" brushRef="#br0" timeOffset="248562.3228">7285 14764 0,'0'-18'31,"0"0"-15,0-17 0,0-18-1,0 36 1,17-19-16,-17 1 16,0 17-16,36 18 15,-36-52-15,35 52 16,-35 17 15,18 18-15,-18-17-16,0 17 15,0-17-15,35 17 16,-35 1-16,35 16 16,-35-34-1,36-18 1,-36 35-1,0-52 32</inkml:trace>
  <inkml:trace contextRef="#ctx0" brushRef="#br0" timeOffset="248824.7383">7285 14676 0,'17'0'31,"1"0"-31,-18-36 15,53 36 1,18 0-16,-54 0 16,36 0-1,-18 0 1</inkml:trace>
  <inkml:trace contextRef="#ctx0" brushRef="#br0" timeOffset="249125.3245">7814 14623 0,'35'0'16,"1"0"-1,-1 0-15,-18 0 16,19 0-16,-1 0 16,-17 0-16,17 0 15</inkml:trace>
  <inkml:trace contextRef="#ctx0" brushRef="#br0" timeOffset="260856.3592">8749 14429 0,'0'-36'47</inkml:trace>
  <inkml:trace contextRef="#ctx0" brushRef="#br0" timeOffset="261487.2034">8767 14393 0,'-36'-35'0,"19"35"16,-19 0-1,1 35 16,35 18-15,-35-17-16,35-19 16,0 36-16,0 0 15,0 0-15,0 0 16,0 0-16,0-36 16,0 19-16,35-1 15,0 0-15,18-35 16,-53 18-1,36-18-15,16 0 16,1-18 0,0-17-1,-17 0 1,-36-18 0,0 17-1</inkml:trace>
  <inkml:trace contextRef="#ctx0" brushRef="#br0" timeOffset="261855.7774">8767 14658 0,'35'-35'47,"18"35"-31,-36 0-1,19 0 1,-1 17 0,-35 1-1,0 17-15,35-17 16,-35 17-16,0 0 15,18-17-15,-18 17 16,0 1-16,0-19 16,0 18-16,0-17 15,0 17-15</inkml:trace>
  <inkml:trace contextRef="#ctx0" brushRef="#br0" timeOffset="262890.2808">9102 14587 0,'0'18'32,"0"17"-32,0 1 15,0-1-15,0 0 16,0 18-16,0-35 16,0 17-1,17-35-15,-17-35 63,0-1-48,-17 19-15,17-19 16,0-16-16,0 16 16,0 1-16,17 0 15,-17 17-15,36 18 16,-36-53-16,17 53 15,18 0 1,1 0-16,-19 0 16,19 0-1,-36 18 1,0-1 0,0 19-1,0-1 16,-18-35-31,0 0 16,-17 0 0,0 0-1,35 18 1,-18 17 15,18 18-15,0-36-16,0 36 15,0 0 1,35-53-16,1 18 16,-1-18-1,0 0 1,-17 0-16,17 0 16,-35-35-1,0-18 1,0 0-1,0 0 1,0 88 31,0-17-31,0 35-1,36-18 1,-19-35-1,18 0 1,1 0 0,-36-18-1,17-17-15,-17 0 16,0-18 0,0 0-1,0 35 1</inkml:trace>
  <inkml:trace contextRef="#ctx0" brushRef="#br0" timeOffset="263746.4414">9701 14393 0,'0'18'15,"0"17"1,0 1-16,0 34 0,53 18 15,-53 0-15,0 18 16,0-18-16,0 1 16,0 34-16,0-35 15,0-35-15,0-35 16,18-18-16,-18 35 16,0-52 30,0-54-46,0 53 16,0-17 0,0 0-16,0-18 0,0 0 15,0 35-15,35-17 16,-35-71 0,0 71-16,0-18 15,0 0-15,0 35 16,0-17-1,35 35-15,-35-35 16,18 0-16,17 35 16,-17 0-1,35 0 1,0 17 0,0 19-1,0-19 1,-53 36-1,0-18-15,0-17 16,-18 35 0,-17-53-16,0 35 15,17-35-15,-17 0 16,-18 0 0,35 0-16,-35-17 15,53-19 1</inkml:trace>
  <inkml:trace contextRef="#ctx0" brushRef="#br0" timeOffset="264516.9629">10142 14746 0,'0'18'0,"0"17"16,36-35 0,-36 18-16,17 17 15,19-35 1,-36 35-16,52-35 15,-16 0 1,17 0 0,-53-17-16,53 17 15,-53-18-15,35-17 16,-35-18 0,0-18-1,-18 71 1,18-35-16,0 0 15,-35 35-15,35-18 16,-18 18 0,-17 0-16,-18 18 31,0 17-31,36 18 16,17-18-1,0-17 16,35-18 1,18-18-17,-36 18-15,19-18 16,17-17 0,-36 35-16,18 0 15,1 0-15,-1 0 16,0 0-1,18 0-15,-17 0 16,-36 53 0,35-18-16,-35 1 15,0-1 1,-18-35 15,-35 0-15,18 0-16,-18 0 15</inkml:trace>
  <inkml:trace contextRef="#ctx0" brushRef="#br0" timeOffset="265450.4556">10971 14817 0,'36'53'0,"-36"-18"15,0 0 1,0 18-1,0-18 1,-36 1 0,-17-36-1,53 35-15,-35-35 16</inkml:trace>
  <inkml:trace contextRef="#ctx0" brushRef="#br0" timeOffset="266564.7253">11589 14570 0,'0'-36'16,"-53"36"15,18 0-15,35 18 0,-53-18-16,17 71 15,36-1 1,0-35-1,0-17-15,0 17 0,0 1 16,0-19-16,18 19 16,35-1-1,-35-35-15,17 0 16,-18 0-16,19 0 16,-1 0-16,-17-18 15,17 18-15,0-53 16,18 0-1,-18 18 1,-35 0-16,36-36 16,-36 36-1,0 0-15,35-18 0,-35 0 16,0 18-16,18-18 16,-18 0-16,0 0 15,35 35-15,-35 53 94,-18 18-94,18 0 16,0-17-16,-35 34 15,35-17-15,0 0 16,0-35-16,0 17 0,0 0 15,18-35-15,-18 35 16,35 1 0,-17-36-1,17 0 17,-35-36-17,35 19 1,0-36-1,-17 0 1,17 18 0,1 35-1,-1 35 32,-35 18-31,0 0-1,0 0 1,0-18 0,0-17-1</inkml:trace>
  <inkml:trace contextRef="#ctx0" brushRef="#br0" timeOffset="266775.687">12012 14746 0,'35'0'47,"-17"0"-47,17 0 15,18 0 1,-35 0-16</inkml:trace>
  <inkml:trace contextRef="#ctx0" brushRef="#br0" timeOffset="267254.3379">12453 14605 0,'-53'0'47,"35"0"-32,-17 0 1,35 18-16,18-18 47,17 35-32,0-35 1,18 35 0,-35-17-1,-18 17 1,0 0-1,0-17 17,-53-18-17,53 35-15,-35-35 16,-18 0 0,18 0-1,35-17 1</inkml:trace>
  <inkml:trace contextRef="#ctx0" brushRef="#br0" timeOffset="267788.4426">12841 14605 0,'0'-18'47,"-18"18"-47,-17 0 15,0 0 1,0 0-1,-18 18 1,53 0-16,-36-18 16,36 35-1,36-35 17,-1 0-17,0 35 1,18-35-1,-18 18-15,-17-18 16,-18 35-16,35-35 16,-35 35-16,0-17 31,-35 17-15,-18-35-1,53 36-15,-35-36 16,-18 0-16,18 0 15,35-18 17</inkml:trace>
  <inkml:trace contextRef="#ctx0" brushRef="#br0" timeOffset="268011.38">12965 14605 0,'0'0'0,"35"18"16,-35 17-1,0-17 1,0 34 0,0-16-16,0-19 15,0 36 1,-18-53-16,18 36 15</inkml:trace>
  <inkml:trace contextRef="#ctx0" brushRef="#br0" timeOffset="268993.2191">13494 14358 0,'0'-35'63,"-36"-1"-32,-16 36-16,16 0-15,-17 0 16,0 0 0,36 0-1,17 18 1,-35-18-16,35 35 31,0 1-15,0-1-1,0-17-15,0 35 16,0-1-16,0 19 16,0-18-16,17 0 15,-17 17-15,0-17 16,0 0-16,0 0 16,0-18-16,0-17 15,0 17-15,0-17 0,0 35 16,-17-53 15,17-18 32,0 1-48,-18 17 1</inkml:trace>
  <inkml:trace contextRef="#ctx0" brushRef="#br0" timeOffset="269387.518">13123 14799 0,'18'-35'16,"35"35"-1,-18-36 1,-17 36-16,17 0 16,-35-17-16,35 17 15,1 0 1,-1 0 15,-17 0-15,-18 17-1,35 36 1,-35 0 0,0-35-1,0 35 1,0-18 0,35-35 30</inkml:trace>
  <inkml:trace contextRef="#ctx0" brushRef="#br0" timeOffset="269977.0102">13741 14693 0,'0'0'0,"-18"-35"16,0 35 0,-17 0-1,35 18-15,-18-18 16,18 35-16,0 0 15,-35 0 1,35 36 0,0-18-1,35-53-15,-35 53 16,36-53-16,17 35 16,0-35-1,-36-18 1,36-35-1,0 1 1,-53 34-16,35 18 0,-35-71 16,0 54-16,18 17 15,-18-71-15,0 36 16,35 35 0,1 18 30,-36 17-30,0-18-16,0 19 16,0-19-16,35 19 15,-35-1-15,17 18 16,-17-36 0</inkml:trace>
  <inkml:trace contextRef="#ctx0" brushRef="#br0" timeOffset="270203.554">13917 14887 0,'53'0'47,"-18"0"-31,1-35-16,-1 35 15,-18 0-15,36 0 16</inkml:trace>
  <inkml:trace contextRef="#ctx0" brushRef="#br0" timeOffset="270637.1219">14305 14693 0,'-18'0'16,"-17"0"15,35 35-16,-17-35-15,17 36 0,-36 17 16,36-18 0,18-17 15,0-18-15,34 0-1,-16 35 1,-1 0-1,-35 18 1,0 0-16,0-18 16,0 1-16,0-19 15,0 18-15,-18-35 16,18 18-16,18-18 62</inkml:trace>
  <inkml:trace contextRef="#ctx0" brushRef="#br0" timeOffset="271545.3927">14534 14711 0,'0'35'62,"0"0"-46,0 18-1,0 0 1,0-35 0,18-18-16,-18 35 15,35-35-15,-17 0 16,17 0 0,1-18-1,16-17 1,-52 0-1,18 35 1,-18-53 0,0 0-16,0 18 15,0 0 1,-35 35 15,-18 0-15,35 0-1,18 17-15,-35-17 16,35 35-16,-35 18 16,35 0-1,0-35 1,17 17 0,19-35-1,-1 0 1,0 0-1,0 0-15,1 0 16,17-17 0,-18-19-1,-35 19 1,0 52 78,18-35-94,-18 53 15,35-53-15,-35 17 16,35-17-16,0 36 16,18-36-1,0-36 1,-17-16-1,-36 16 1,17 36-16,-17-53 16</inkml:trace>
  <inkml:trace contextRef="#ctx0" brushRef="#br0" timeOffset="271770.3572">14887 14640 0,'18'-35'31,"35"35"-15,0 0-1,-36 0 1</inkml:trace>
  <inkml:trace contextRef="#ctx0" brushRef="#br0" timeOffset="271982.1522">14887 14764 0,'18'0'47,"-1"0"-47,-17-18 15,71 18-15,-36 0 16,1-35-16,-19 35 16,19 0-16,-19 0 15,18-18-15</inkml:trace>
  <inkml:trace contextRef="#ctx0" brushRef="#br0" timeOffset="272748.538">15346 14623 0,'0'-18'16,"-18"18"0,-17 0-16,17 0 15,-35 0 1,36 0 0,17 35-1,-36-35 1,36 18-16,36-18 47,-19 0-32,19 0-15,-19 0 16,19 0-16,-1 0 16,0 0-16,-35 35 15,53-35-15,-53 53 16,35-53-1,-35 18-15,0 17 16,0 18 0,-17-53-16,17 35 15,-36-35-15,36 35 16,-35-35-16,0 0 16,0 0-16,17 0 15,-17 0-15,-18-17 16</inkml:trace>
  <inkml:trace contextRef="#ctx0" brushRef="#br0" timeOffset="273239.1982">14799 14393 0,'0'0'16,"0"-35"-16,35 35 15,-35-18 1,36 18 0,-19 0 15,18 0-16,-35 18-15,36 35 16,-36-18 0,0-17-1,17-18-15</inkml:trace>
  <inkml:trace contextRef="#ctx0" brushRef="#br0" timeOffset="278615.6236">8484 15117 0,'0'35'63,"18"-35"-63,-18 17 46,0 19-14,0-1-17,0-17 1,0 17 0,0-17-1,0 17 16,0 0 1,18-35-1,17 18 0,0-18-15,-17 0-1,17 0 1,0 0 0,-17 0-1,35 0 1,-35 0-16,17 0 16,0 0-16,18 0 15,0 0 1,-18 0-1,18 0 1,0 0 0,-18 0-1,18 0 1,0 0 0,-35 0-1,17 0 1,-17 0-1,35 0 1,0 0-16,-18 0 31,18 0-31,0 0 16,-18 0 0,0 0-1,18 0 1,-18 0-1,1 0 1,17 0 0,-18 0-1,18 0 1,0 0 0,-36 0-16,19 0 15,-19 0-15,19 0 0,34 0 16,-52 0-1,35 0 1,0 0 0,-36 0-16,18 0 15,-17 0-15,17 0 16,1 0-16,-19 0 16,19 0-16,-19 0 15,36 0 1,-18 0-16,1 0 15,17 0 1,-18 0 0,-17 0-16,17 0 0,-18 0 15,19 0-15,-1 0 16,-17 0-16,17 0 16,-17 0-16,34-36 15,1 36 1,18 0-1,-53 0 1,34 0 0,1 0-1,-17 0 1,-1 0 0,-17 0-16,-18-35 15,35 35 16,0-17 1,-17 17-1,-18 35 47,0-18-62,0 36-1,0-17 1,0-19 15,0-52 47,0 0-62,35 35 0,-35-18-16,35-17 15,1 0 1,-19 35-1,19-36 1,-1 36 0,-18 0-1,19 0 1,-19 0 0,36 0-1,0 0 1,-18 0-1,18 18 1,0-18 0,-35 0-16,35 0 15,0 0 1,-18 0 0,18 0-1,-18 35 1,1-35-1,-1 0 1,0 0 0,0 0-1,18 0-15,18 0 32,-71 35-32,17-35 0,19 0 15,-1 0 1,-17 0-1,35 0 1,-18 0 0,-17 0-1,34 0 1,-16 0 0,-1 0-1,0 0-15,-17 0 16,17 0-16,-17 0 15,17 0-15,0 0 16,-17 0-16,53 0 16,-36 18-1,0-18-15,18 0 16,-18 0 0,-17 0-16,17 0 15,1 0-15,-19 0 16,36 0-1,-35 0-15,35 0 16,0 0 0,-18 0-1,0 0 1,0 0-16,-17 0 0,35 0 31,0 0-31,-18 0 31,0 0-31,-17 0 0,17 0 16,1 0-16,-19 0 16,19 0-16,-19 0 15,18 0-15,1 0 16,-19 0-16,19 0 16,-19 0-16,19 0 15,16 0 1,-52 35-16,36-35 15,-1 0-15,0 0 16,1 0 0,34 0-16,-17 36 15,-35-36-15,17 0 16,0 0-16,-17 0 16,17 0-16,-17 0 15,17 0-15,0 0 16,-17 0-16,35 0 15,0 0 1,-18 0 0,0 0-1,1 0 1,17 0 0,-1 0-1,-52 35-15,36-35 16,17 0-1,-53 18-15,35-18 16,0 0 0,18 0-1,-18 0 1,-17 0 0,17 0-1,-17 0 1,17 0-1,1 0 1,-19 0 0,18 0-1,18 0 1,-35 0-16,17 0 16,1 0-1,-1 0 1,0 0-1,-17-18 1,17 18 31,-35-18-16,35 18-31,-35-35 31,18 35-15,-18-18 0,0-17-1,0 0 1,0 17 0,0-17-1,0-18 1</inkml:trace>
  <inkml:trace contextRef="#ctx0" brushRef="#br0" timeOffset="280348.5628">9596 15857 0,'0'18'78,"0"0"-78,0 17 16,0 0-16,0-17 16,0 17-16,0-17 15,0 35 1,0-71 62,0-17-62,0-1-16,0 19 15,0-18-15,0-1 16,0 19-16,0-19 16,0-17-1,17 53 63,1-17-62,35 17 0,0 0-1,-36 0-15,36 0 16,-18 0-1,-17-35-15,17 35 16,1 0 0,-19 0-16,19 0 0,-19 0 15,19 0 1,-72 0 0</inkml:trace>
  <inkml:trace contextRef="#ctx0" brushRef="#br0" timeOffset="280631.5453">9596 15857 0,'17'36'47,"18"-36"-31,1 0 0,-1 0-1,18 0 1,-35 0-1</inkml:trace>
  <inkml:trace contextRef="#ctx0" brushRef="#br0" timeOffset="280912.785">10001 15893 0,'0'17'16,"0"19"0,0-1-1,0 0 1,18-35-16,-18 35 15,35-17 1</inkml:trace>
  <inkml:trace contextRef="#ctx0" brushRef="#br0" timeOffset="281380.6901">10178 15998 0,'0'-17'0,"0"-36"16,35 0 0,-17 0-1,17 53 1,-35 35 31,35-35-32,-35 53-15,0 18 16,18-36 0,-18 0-1,35-35 1,18 0 15,-18-17-31,-17-19 16,-18 19-1,35-18 1,-35-1 15</inkml:trace>
  <inkml:trace contextRef="#ctx0" brushRef="#br0" timeOffset="281658.3732">10601 15857 0,'0'18'32,"0"17"-17,0 1-15,0-1 16,0-18-16,0 19 16,0 17-1,0-36 1,35-17 31</inkml:trace>
  <inkml:trace contextRef="#ctx0" brushRef="#br0" timeOffset="282020.0367">11007 15646 0,'0'35'31,"0"0"-15,0 53-1,0-35-15,0-17 16,0-1-16,0-17 16,0 34-16,0-16 15,0-19-15,0 19 16</inkml:trace>
  <inkml:trace contextRef="#ctx0" brushRef="#br0" timeOffset="282281.3386">10971 15857 0,'18'0'31,"17"0"-15,1 0-16,-1 0 15,0 0-15,-17 0 16,17 0-16,18 0 15,-18 18 1</inkml:trace>
  <inkml:trace contextRef="#ctx0" brushRef="#br0" timeOffset="282721.7898">11289 16069 0,'35'-18'15,"-35"-17"1,35 35 0,-35-35-16,0 0 15,18 35-15,-18-71 16,35 36-1,1-1 1,-1 36 0,-35 36 31,0 34-32,0-52-15,0 17 16,0 0-16,0-17 15,18-18-15,-18 53 16,35-53 0,-53-18 46</inkml:trace>
  <inkml:trace contextRef="#ctx0" brushRef="#br0" timeOffset="282949.2103">11377 15946 0,'18'0'31,"17"0"-16,-17 0 1,35 0 0,-1 0-1,1 0 1</inkml:trace>
  <inkml:trace contextRef="#ctx0" brushRef="#br0" timeOffset="283373.5472">11889 15875 0,'-18'-18'16,"-17"18"-1,-1 0 1,-17 0-1,36 0 1,17 36 47,53-36-48,-18 35 1,18 0-1,-18-17 1,-35 17 0,0 0-1,-35-35 1,0 0 0,17 0-16,-17 0 15,-1 0 1</inkml:trace>
  <inkml:trace contextRef="#ctx0" brushRef="#br0" timeOffset="285464.8405">15893 14799 0,'17'0'31,"19"0"63</inkml:trace>
  <inkml:trace contextRef="#ctx0" brushRef="#br0" timeOffset="285931.0633">15875 14975 0,'0'53'32,"0"-17"-17,0-1-15,0 0 16,0-17 0,0 17-16,0 0 15,0 1 1,-35-36-1,17 0 17,18-18-17</inkml:trace>
  <inkml:trace contextRef="#ctx0" brushRef="#br0" timeOffset="289182.6046">16281 14658 0,'0'35'109,"35"0"-93,-35 1-16,0 17 0,0 0 16,0-18-16,0 18 15,0-18-15,0-17 16,0 17-1,35-53 126,18 18-125,-18 0-1,1 0 1,17 0 0,17 0-1,-35 0 1,1 0-1,-36-35 32</inkml:trace>
  <inkml:trace contextRef="#ctx0" brushRef="#br0" timeOffset="289653.1778">16316 14711 0,'0'-18'46,"18"18"-30,17 0 0,0 0-1,18 0 1,-18-35-16,-17 35 16,17 0-16,1 0 0,-19 0 15,18-35 1,18 35-16,-53-36 31</inkml:trace>
  <inkml:trace contextRef="#ctx0" brushRef="#br0" timeOffset="290185.554">16334 14834 0,'35'0'62,"0"0"-46,-17 0-16,17 0 15</inkml:trace>
  <inkml:trace contextRef="#ctx0" brushRef="#br0" timeOffset="296403.8368">16581 14658 0,'0'-18'78,"-36"18"110,1 0-173,0 0-15,-1 0 16,19 0 0,-36 0 15,53 36-31,-35-36 31,35 35-31,-18-35 16,18 17-1,-35 19 1,35-1-16,-36-35 16,36 18-16,0 17 15,0-17 1,0 17 0,18-35-1,-18 35-15,53-35 16,18 35-1,-54-35-15,18 0 16,-17 0-16,17 0 16,1 0-16,-19 0 0,19 0 15,-19 0 1,18 0-16,-35-17 62,-17 17 17,-1 0-64,-35 0 1,0 0-1,18 0-15,0 0 16,0 0 0,-1 0-1,36-36 1,-35 36-16,35-35 16,0-18-1,0 18-15,0 17 16,0-35-1,18 53-15,-18-35 16,35 35-16,-35-53 16,35 53-16,-35-35 15,53 35-15,0-35 16,-18 35 0,1 0-1,-1 0 1,-18 0-1,19 0 17,-36 17-17,-18-17 1,-17 36 0,17-36-1,-35 0 1,53 17-16,-35-17 15,0 0 1,-1 36 0,1-36-1,35 35-15,-17-35 16,17 17-16,-36-17 16,36 53-16,-17-53 15,17 53-15,0-17 16,0-1-1,0 0 1,53-35 15,-1 0-15,-16 0-16,-1 0 16,-17 0-1,17 0 16,0 0-15</inkml:trace>
  <inkml:trace contextRef="#ctx0" brushRef="#br0" timeOffset="297030.1874">16757 14834 0,'0'18'47,"0"17"-47,0 0 15,35-35 1,0 36-1,-17-36 1,17 0 0,-17 0-1,-18-18-15,35 18 16,-35-35 0,0 0-1,0-1 1,0 19-16,0-36 15,-17 53 1,17-36-16,-18 36 16,-17 0-1,17 0 1,-17 18 0,0 17-1,35 1 1,-36-36-16,36 17 15,0 19 1</inkml:trace>
  <inkml:trace contextRef="#ctx0" brushRef="#br0" timeOffset="297475.8325">17039 14940 0,'0'-35'15,"0"-18"1,0 0 0,35 0-1,-35 35 1,36 18 15,-19 0 0,-17 36-15,36-1 0,-1 0-1,-17-35 1,-18-17 46,35 17-46,-35-36 0,0 1-16,35 0 15</inkml:trace>
  <inkml:trace contextRef="#ctx0" brushRef="#br0" timeOffset="297769.9482">17427 14287 0,'35'0'15,"-35"53"1,0 0-16,0 0 15,0 0 1,0 18-16,0-1 0,0-17 16,0 0-16,0 0 15,0-35-15,0 17 16,0 0 0,0-52 46</inkml:trace>
  <inkml:trace contextRef="#ctx0" brushRef="#br0" timeOffset="297995.3276">17392 14764 0,'0'-36'31,"35"36"-31,0 0 16,-17 0-1,17 0 1,-17 0 0,17 18-1</inkml:trace>
  <inkml:trace contextRef="#ctx0" brushRef="#br0" timeOffset="298395.9311">17639 14887 0,'18'-35'47,"-18"-18"-32,0 18 1,35 35-16,-35-53 16,0 35-1,35 18-15,-35-35 16,18 35 15,17 18 0,-35-1-15,35-17-16,-35 35 16,0 18-1,0-17 1,0-1 0</inkml:trace>
  <inkml:trace contextRef="#ctx0" brushRef="#br0" timeOffset="298609.1331">17692 14817 0,'53'0'63,"-36"0"-63,19 0 16,-1-36-16,18 36 15,-18 0-15</inkml:trace>
  <inkml:trace contextRef="#ctx0" brushRef="#br0" timeOffset="298996.2436">18203 14640 0,'-35'-35'0,"-18"35"16,18 0 0,-18 53-1,53-18-15,0 0 16,0-17-16,-18 35 16,18-18-16,0-17 15,0 52 1,0-52-1,53-18-15,18 0 16,-54 0 0,54 0-1,-53 0-15,35 0 16,-1 0 0,-52-35-1,0 17 1</inkml:trace>
  <inkml:trace contextRef="#ctx0" brushRef="#br0" timeOffset="299645.2421">18168 14817 0,'0'-36'16,"35"36"-1,1 0 1,-36-17-16,35 17 16,18 0-1,-18 0 1,-35 53 15,0-18-15,0 0-1,18 18 1,17-18 0,0-35-1,-35 36 1,18-36-16,17 0 16,0 0-1,-17 0 1,-18-18-16,35 18 15,-35-53-15,0 35 16,0-17-16,36 0 16,-36 17-16,0-17 15,0 70 63,0 1-78,0 16 16,17 1 0,36-53-1,-53 18 1,53-18 0,-18 0-16,1 0 15,-36-35 1,0 17-1</inkml:trace>
  <inkml:trace contextRef="#ctx0" brushRef="#br0" timeOffset="299905.2529">18574 14746 0,'0'-35'15,"17"35"1,36-18 0,-35 18-1,17 0-15,0 0 16</inkml:trace>
  <inkml:trace contextRef="#ctx0" brushRef="#br0" timeOffset="300122.3118">18591 14817 0,'18'0'15,"35"-18"1,17 18-16,-34 0 16,-1 0-1,0 0 1</inkml:trace>
  <inkml:trace contextRef="#ctx0" brushRef="#br0" timeOffset="301036.2693">18962 14905 0,'0'-18'47,"0"-17"-31,0 17-1,0-35 1,0 0-1,17 53 1,-17-35-16,36 35 16,-36-35-16,17 35 15,19 0 1,-36 18 0,35 34-1,-35-34-15,0 17 16,0-17-16,0 35 15,0-18 17,0-52 15,0-19-32,18 36-15,-18-17 16,35-36-1,0 17 1,0 36 0,-35 18 31,18-18-47,-18 53 15,0-35 1,35 17-1,1-35 48,-36-18-47,17 18-16,-17-35 15,35 0-15,-35-1 16,36 19-16,-1-18 15,-17-1 1,17 54 15,-35 17-15,0 0-16,0 1 16,0-19-16,0 19 0,35-36 15,-35 17 1,18-17-1,17 0 1</inkml:trace>
  <inkml:trace contextRef="#ctx0" brushRef="#br0" timeOffset="313717.8026">16192 15275 0,'0'36'109,"0"-19"-93,0 18 15,36-35-31,-36 36 31,17-36-31,19 0 31,-19 0-15,19 0 0,-1 0-1,-17 0 1,17 0 0,-18 0-1,36 0 1,0 0-1,-17 0 1,-1 0 0,0 0-1,-17 0 1,35-18 0,-18 18-16,-17 0 15,34 0-15,-34 0 16,17-35-16,1 35 15,-19 0-15,19 0 16,17 0 0,-18 0-1,0 0 1,18 0 0,-35 0-16,17 0 15,-17 0-15,17 0 16,0-35-16,0 35 15,1 0 1,-1 0 0,-17 0 15,17 0-15,18 0-1,-36 0 1,19 0-1,-19 0 17,19 0-17,17 0 1,-53 17-16,17-17 16,-17 18-1,0 17 1,0-17-1,0-54 110,35 36-125,-35-17 16,18 17 0,17 0-1,1-35 1,-19 35 0,36 0-1,0 0 1,-18-36-16,-17 36 15,35 0 1,-35 0-16,52 0 16,-35 0-1,-17 0-15,53 0 16,-36 0-16,-17-35 16,17 35-16,35 0 15,-34 0 1,-1 0-1,0 0-15,-17 0 16,17-18-16,0 18 16,-17 0-16,17 0 15,-17 0-15,17-35 16,0 35-16,-17 0 16,17 0-16,1 0 15,-19 0-15,19 0 16,-19 0-16,19 0 0,16 0 15,-16 0-15,17 0 16,0 0-16,-18 0 16,0 0-16,18 0 15,-35 0 1,17 0 0,-17 0-1,-18-35-15,35 35 16,0 0-1,-17 0-15,-18-18 32</inkml:trace>
  <inkml:trace contextRef="#ctx0" brushRef="#br0" timeOffset="315981.6857">16598 15769 0,'0'35'78,"0"18"-62,0-35-16,0 17 16,0-17-16,0 17 15,-17 0-15,17-17 16,0 17-16,0-17 16,0-53 109,0-1-110,0-16 1,0-1-1,0 35-15,0-17 16,0-1-16,0 1 16,17 35 296</inkml:trace>
  <inkml:trace contextRef="#ctx0" brushRef="#br0" timeOffset="316438.0286">16351 15769 0,'18'0'46,"52"0"-30,-52 0 0,17 0-16,-17 0 15,17 0-15,1 0 0,-19 0 16,18 0-16,-17 0 16,35 0-1,-18 0 1</inkml:trace>
  <inkml:trace contextRef="#ctx0" brushRef="#br0" timeOffset="316800.5784">16351 16122 0,'0'0'0,"18"0"32,35 0-17,-18 0 1,18 0 0,-18 0-1,1 0 1,16 0-1,1 0 1,-17 0 0,-1 0-1</inkml:trace>
  <inkml:trace contextRef="#ctx0" brushRef="#br0" timeOffset="317369.0613">16845 16087 0,'0'-18'32,"0"0"-32,0-17 15,35-18 1,-35 18 0,18 35 46,17 0-46,-35 70-1,36-34-15,-1 17 16,18-53 0,-53 17-1,35-17-15,-17 0 16,-18-35-1,0-18 1,0 18 0,0 0-1,0 17-15,0-17 16,0-1 0</inkml:trace>
  <inkml:trace contextRef="#ctx0" brushRef="#br0" timeOffset="318039.6832">17568 15663 0,'0'-17'16,"-17"-19"-1,-1 36 16,-35 0-15,18 0 0,17 0-16,-17 0 0,17 0 15,-17 0 1,0 0 15,35 36 32,17-36-63,-17 35 15,0 0-15,0 1 16,0 16 0,0 1-16,0 18 15,0-1-15,0-34 0,36 17 16,-36 17-16,0 1 15,0-18-15,0 0 16,0 0-16,-18-53 16,18 35-16,0 0 31,0-70 16,18 35-32,-18-53-15,0 18 16,0-1-16,0 19 16</inkml:trace>
  <inkml:trace contextRef="#ctx0" brushRef="#br0" timeOffset="318434.5884">17321 16016 0,'0'-35'16,"0"0"-1,53 35 1,0-36 0,-18 36-1,18-17 1,-17 17-1,-19 0 17,-17 70 15,0-35-32,0-17 1,0 17-16,0 1 15,36-1 1,-1-35 15</inkml:trace>
  <inkml:trace contextRef="#ctx0" brushRef="#br0" timeOffset="318898.3503">17727 16087 0,'0'-36'0,"0"1"15,18 35-15,-18-70 16,35 70-16,-35-53 15,35 17 1,-35 72 31,18-36-31,-18 70-1,0-52-15,53-18 16,-53 53-16,35-53 15,-35 35 1,18-35 31,-18-18-31,0-17-1,35 17 1,-35-34-1,35-1 1</inkml:trace>
  <inkml:trace contextRef="#ctx0" brushRef="#br0" timeOffset="319101.805">18097 15875 0,'0'18'16,"0"35"-1,0-18 1,0 0 0,0 0-1</inkml:trace>
  <inkml:trace contextRef="#ctx0" brushRef="#br0" timeOffset="319454.1022">18344 15522 0,'0'18'31,"0"17"-31,0 36 16,0-1-16,-35 18 16,35 1-16,0-19 15,0-17-15,0-35 16,0 17-16,0 18 15,0-35 32,-17-36-31</inkml:trace>
  <inkml:trace contextRef="#ctx0" brushRef="#br0" timeOffset="319881.9568">18256 15963 0,'18'0'0,"17"-35"16,18 35 0,-18 0-1,1 0 1,-1 0-1,0 18 1,-35 34 0,18-52-16,-18 18 0,35 17 15,0 1 1,-17-36 0,35 0-1,-18 0 1,0-18-1,-35-35 1,36 53 0,-36-53-16,0 18 15,0 0-15,0 17 16,-18-35 0,0 53-16,-52 0 15,35 0 1,17 18-16</inkml:trace>
  <inkml:trace contextRef="#ctx0" brushRef="#br0" timeOffset="320699.021">19191 15646 0,'35'0'62,"-35"35"-46,0-17-16,0 17 0,0 0 15,0 18-15,0 0 16,0-18-16,-17 18 16,17-18-16,0 1 15,35-36 63,0 0-62,1 0 0,-1 0-16,-18 0 15,19 0 1,-1 0-16,-17 0 15,17 0-15,0 0 16,1 0 0</inkml:trace>
  <inkml:trace contextRef="#ctx0" brushRef="#br0" timeOffset="320993.5364">19244 15699 0,'18'-36'31,"35"36"-15,-36 0 0,18 0-16,-17 0 15,17 0-15,18 0 16,-35 0 0,-18 18-1,35-18-15</inkml:trace>
  <inkml:trace contextRef="#ctx0" brushRef="#br0" timeOffset="321260.4466">19138 15840 0,'0'17'16,"18"-17"0,17 0-1,0 0 1,1 0-16,-19 0 16,19 0-16,-19 0 15,18 0-15,1 0 16,-1 0-1</inkml:trace>
  <inkml:trace contextRef="#ctx0" brushRef="#br0" timeOffset="321742.9768">19562 16034 0,'0'-18'31,"0"-17"-15,0 0-16,0 17 15,0-17-15,0 17 16,35-17-16,-35-1 15,17 36 1,-17 36 15,36-36-15,-36 35-16,0 0 16,35 1-16,-35-19 15,35 18 1,-17 1-16,35-36 15,-18 0 1,-17 0 0,-18-36 15,0 19-15,0-18-1,0 17 1</inkml:trace>
  <inkml:trace contextRef="#ctx0" brushRef="#br0" timeOffset="322095.0286">19932 15840 0,'0'17'16,"0"36"-1,0-17 1,0-19-16,0 18 16,0 1-16,35-36 15,-35 35-15,53-35 16,-18 0 0,1 0-1,-1-35 1,-35 17-1,18-17-15,-18 0 16,0 17-16,0-17 16,0-1-16,0 1 15,0 0 17</inkml:trace>
  <inkml:trace contextRef="#ctx0" brushRef="#br0" timeOffset="323410.4914">20320 16034 0,'0'-18'16,"0"-35"-1,35-17 1,-35 34 0,18 36-16,-18-35 0,35 35 15,-17 0 16,35 18 1,-53 35-17,35-36-15,-35 19 16,0-1-16,0-18 16,35-17-1,-35-52 63,0-1-62,18 53-16,-18-36 16,35 36-16,-35-35 15,18 35 1,-18 35 15,0-17-15,0 17-16,0-17 15,35 17-15,-35 0 16,35 1 0,-17-36-1,17 0 16,-35-18-31,36-35 16,-36-17 0,35 52-1,-35-17-15,35-18 16,-35 70 46,0 54-46,0-53-16,0 17 0,0 0 16,0 0-1,18-35 1,17 0 0,-17 0-1,17 0 1,-35-35-1,53 35-15,-53-35 16,0 0-16,18-1 16,-18 19-16,0-19 15,0 54 32,0 17-31,0 1-16,0-1 15,0-17-15,0 17 16,0-18 0,35-17-16,-35 36 15,53-36-15,-36 0 16,19 0 0,-1 0-1,-17 0 1,-18-36-16,0 1 15,0-18 1</inkml:trace>
  <inkml:trace contextRef="#ctx0" brushRef="#br0" timeOffset="323630.8904">21043 15769 0,'0'-35'47,"35"35"-31,1 0 0,-19 0-16</inkml:trace>
  <inkml:trace contextRef="#ctx0" brushRef="#br0" timeOffset="324720.1801">21026 15857 0,'35'0'31,"0"0"-15,0 0-1,1 0 1,-1 0 0,-17 0-1,17 0 1,-35 53-1,35-53 1,-35 53-16,0-18 16,0 1-1,-18-36 32,18-36-31,0 1-1,0 0-15,0 0 16,0 17-16,36-17 16,-1-18-1,0 18 1,1 35 0,-1 0-1,-17 17 16,-18 18-31,35-35 16,-35 18 0,35 17-1,-53-35 32,1 0-31,-18 36-1,-1-36 1,1 35 0,35-17 15,0 17-15,0-18-1,18-17 1,17 0-1,-17 36 1,17-36 0,0 0-1,-17 0 1,17 0 0,0-36-1,-35-16 1,18 16-16,-18-17 15,35 18 1,0-18-16,-35 71 63,0-1-48,0 19 1,0-19-16,36 54 15,-36-36-15,0 0 16,35 1 0,-35-1-1</inkml:trace>
  <inkml:trace contextRef="#ctx0" brushRef="#br0" timeOffset="324942.5922">21661 15981 0,'17'0'46,"18"0"-30,-17 0-16,17 0 16,-35-18-1</inkml:trace>
  <inkml:trace contextRef="#ctx0" brushRef="#br0" timeOffset="325229.8177">21819 15593 0,'0'0'16,"0"-36"-16,36 1 16,16 18-1,-34 17 1,35 0 15</inkml:trace>
  <inkml:trace contextRef="#ctx0" brushRef="#br0" timeOffset="326736.5671">21890 15804 0,'17'18'125,"-17"35"-110,0-35-15,36 17 16,-36 18-1,0 0 1,35-53-16,-35 17 16,18-17 15,17 0-15,0-53-1,-35 18 1,18 0-16,-18 17 15,0-17-15,35 0 16,-35-1 0</inkml:trace>
  <inkml:trace contextRef="#ctx0" brushRef="#br0" timeOffset="327080.3807">22172 15804 0,'0'36'31,"0"-19"-16,0 19 1,0-1 0,0-17-1,35-18 1,-35 35-16,36-35 16,-1 0-1,35 0 1,-17 0-1,-17 0 1,-36-18 15,0 1-15</inkml:trace>
  <inkml:trace contextRef="#ctx0" brushRef="#br0" timeOffset="327346.6778">22243 15734 0,'35'0'46,"0"0"-46,0 0 16,18 0 0,-17 0-1,-54 0 17</inkml:trace>
  <inkml:trace contextRef="#ctx0" brushRef="#br0" timeOffset="327569.0747">22172 15857 0,'35'0'46,"18"0"-30,-17 0 0,-1 0-1,0 0-15</inkml:trace>
  <inkml:trace contextRef="#ctx0" brushRef="#br0" timeOffset="328008.6198">22560 15628 0,'0'35'46,"0"-17"-46,0 17 16,0 1-16,-18 16 16,18-16-1,0-1 1,0 0 0,0 1-1,0-19 32,18-17-47,0 0 16,35 0-1,0 0 1,0 0 0,-18 0-1,18 0 1,-36 0-1</inkml:trace>
  <inkml:trace contextRef="#ctx0" brushRef="#br0" timeOffset="328642.6245">23001 15487 0,'0'18'47,"18"-18"-47,-18 52 16,0-34-16,0 17 15,0 1-15,0-19 16,0 19-16,0-19 16,0 36-1,0 0 1,0-35 0,0 17-1,35-35 1,-35 35-1</inkml:trace>
  <inkml:trace contextRef="#ctx0" brushRef="#br0" timeOffset="328859.0241">23019 16069 0,'0'35'63</inkml:trace>
  <inkml:trace contextRef="#ctx0" brushRef="#br0" timeOffset="415315.9494">2328 17304 0,'0'-18'78,"0"53"0,-35 18-62,35-35-16,-18 17 0,18 18 15,-35-35-15,0 88 16,35-53 0,-35-18-16,35 18 15,-36-18-15,36-17 16,-17-18-16,17 53 15,-36-53-15,36 35 16,-35-35 0,35 17-16,-18-17 15</inkml:trace>
  <inkml:trace contextRef="#ctx0" brushRef="#br0" timeOffset="415682.3305">2099 17163 0,'0'70'31,"0"-17"-15,0 0-1,0-18-15,53 18 0,-53 0 16,53 0-16,-53-18 16,53 1-16,-53-1 15,35 0-15,-35-17 0,18-18 16,-18 53 0,-18-71 62,0-17-63</inkml:trace>
  <inkml:trace contextRef="#ctx0" brushRef="#br0" timeOffset="416041.9088">2081 17586 0,'-17'0'31,"17"-35"1,17 35-17,36-36 1,-17 36-1,-19 0-15,36 0 0,0-35 16,0 35 0,-18 0-16,1-18 0,-1 18 15,-18 0 95</inkml:trace>
  <inkml:trace contextRef="#ctx0" brushRef="#br0" timeOffset="416720.5691">2734 17286 0,'-35'0'16,"35"53"62,0 18-78,0 17 16,0-35-16,17 17 15,-17 1-15,36-1 0,-36 1 16,53-18-16,-53-36 15,35 19-15,0-1 32,-17-53-1,-18 1-31,0-36 16,0-18-16,0-17 15,0 0-15,0 0 16,0-1-16,0 19 15,0 17-15,0 35 0,35-17 32,-35 0-32,35 35 15,-35-18 1,18 18-16,17 0 16</inkml:trace>
  <inkml:trace contextRef="#ctx0" brushRef="#br0" timeOffset="417505.0757">3210 17339 0,'0'18'47,"0"35"-32,0-18-15,0 18 16,0 0-1,0 0-15,0 17 0,0 1 16,0-1-16,0-34 16,0-1-16,0-18 15,0-52 48,0-18-48,0 0-15,0 18 16,0-35-16,0-1 16,36 0-16,-36 18 15,0 18-15,0-18 16,0 36-16,0-19 16,0 1-1,17 35-15,-17-18 0,35 18 16,1 0 15,-19 0-15,36 53-1,-53 0-15,36-17 16,-36 16-16,52 19 16,-52 0-16,36-18 15,-36-18-15,35 18 16,-35 0-16,0-18 15,35 18-15,-35-18 0,0-17 16,0 17-16,36 0 16,-54-52 62,18-19-63</inkml:trace>
  <inkml:trace contextRef="#ctx0" brushRef="#br0" timeOffset="417772.9658">3316 17745 0,'18'-18'16,"52"18"0,-34-35-1,-19 35-15,36 0 16,-18-35-16,-17 35 16,35 0-1,-35 0 1,17 0-1</inkml:trace>
  <inkml:trace contextRef="#ctx0" brushRef="#br0" timeOffset="418192.1722">2963 17974 0,'18'0'63</inkml:trace>
  <inkml:trace contextRef="#ctx0" brushRef="#br0" timeOffset="418722.1454">3863 17851 0,'35'0'79</inkml:trace>
  <inkml:trace contextRef="#ctx0" brushRef="#br0" timeOffset="420774.3247">4445 17286 0,'-35'0'15,"35"-18"1,-36 18 0,19 0-1,-36 18 1,0 35 0,53-35-16,-53 17 15,53 0-15,-35-17 16,35 35-16,-18-18 15,18-17-15,0 17 16,0 18-16,0-18 16,0 18-16,0-18 15,0-17-15,0 17 16,53 1-16,0 16 16,0-52-1,0 0 1,-36 0-1,19-17-15,17-36 16,-18 0 0,-35 18-1,0-1 1,0 1 0,0 18-1,0 52 48,0 0-48,0 0 1,0-17-16,0 35 16,35-53-1,-35 35-15,53-35 16,0 35-1,-35-35 1,35-17 0,-1-18-1,-16-18-15,-36 17 16,0 19 0,0-19-16,0 19 0,0-18 15,0-1-15,0 19 16,0-36-16,0 35 15,0-17-15,-18 35 16,18-36-16,-35 36 16,-18 0-1,18 0-15,17 0 16,18 36-16,-53-1 16,53-17-16,-53 17 15,53 0-15,-35 18 16,35-35-1,0 17 1</inkml:trace>
  <inkml:trace contextRef="#ctx0" brushRef="#br0" timeOffset="421333.6538">4868 17921 0,'0'-18'15,"0"-17"1,0 0-1,0 0 1,0-1-16,0 19 16,0-19-16,0 19 15,0-18-15,0-1 16,0 19 0,36 52 15,-36 0-16,0-17 1,35 17-16,-35 18 0,35-18 16,-35-17-16,18-18 15,-18 53-15,35-53 16,-35-18 15,35 1-15,-35-19-1,0 1-15,0 0 0,0-18 16,36 0 0,-36 18-16,0-1 0,0 1 15,0-18-15,0 0 32</inkml:trace>
  <inkml:trace contextRef="#ctx0" brushRef="#br0" timeOffset="421689.5396">5151 17022 0,'35'0'31,"-35"35"-31,17 0 0,-17 36 16,0-1-16,53 18 16,-53 36-16,0-1 15,0-34-15,0-1 16,0-18-16,0 1 16,0-36-16,0 18 15,0-35-15,-17-18 94</inkml:trace>
  <inkml:trace contextRef="#ctx0" brushRef="#br0" timeOffset="422165.0522">5098 17727 0,'0'-35'16,"35"35"-1,35-35 1,-34 35-16,-19-36 0,19 36 15,-36-17-15,53 17 16,-36 0 0,18 0 15,-17 0-15,17 0-1,1 0 1,-36 53-1,17-1 1,-17 1 0,0-17-1,0-1 1,0-17 0,0 17-16,0 0 31,0-53 0,0-17-31</inkml:trace>
  <inkml:trace contextRef="#ctx0" brushRef="#br0" timeOffset="422350.4243">5539 17462 0,'0'0'0,"0"-35"0,35-35 16,-35 34-16,35 1 15,18-18 1,-18 53 0,-35-17-1</inkml:trace>
  <inkml:trace contextRef="#ctx0" brushRef="#br0" timeOffset="423494.6902">5715 17939 0,'0'-18'15,"0"0"1,0-34-1,0-1 1,0 35 0,0-17-16,0-1 15,0-16 1,0 87 62,0-18-62,35 36-1,-17 36-15,-18-54 16,35 0-16,-35-17 16,35-18-1,1 0 1,-36-36-1,0 1-15,0 18 16,17-36-16,-17 0 16,0 17-16,0-16 15,0-1-15,0 35 16,0-17 0</inkml:trace>
  <inkml:trace contextRef="#ctx0" brushRef="#br0" timeOffset="423898.0996">6032 17568 0,'0'18'16,"0"17"-16,-17 1 16,17-19-16,0 18 15,0 1 1,0-19-16,0 19 0,17-36 16,-17 35-16,18-35 15,17 0 1,-35 35-16,36-35 15,-19-17-15,-17-19 16,36 1 0,-36 0-1,0-18-15,0 18 16,0-18-16,0-18 16,0 36-16,0 17 15</inkml:trace>
  <inkml:trace contextRef="#ctx0" brushRef="#br0" timeOffset="424397.808">6332 17851 0,'0'0'0,"0"-36"63,0 1-63,0 17 15,36-35-15,-36 1 16,0 16-16,17-17 16,-17 0-16,0 0 15,36 36-15,-1 52 63,-35 0-48,0-17-15,0 17 16,35 18 0,-35-17-16,0-19 15,0 18-15,0 1 16,0-1 0,0 0-1,18-35-15</inkml:trace>
  <inkml:trace contextRef="#ctx0" brushRef="#br0" timeOffset="424629.0678">6368 17604 0,'17'0'31,"36"0"-15,-18 0 0,18 0-1,-17 0 1</inkml:trace>
  <inkml:trace contextRef="#ctx0" brushRef="#br0" timeOffset="425148.0984">6862 17462 0,'-18'0'31,"-35"0"-15,35 0-16,-17 18 16,0-18-16,35 35 15,-36-35-15,36 36 16,0-19 15,53-17 16,-17 0-47,-19 0 16,19 0-16,-19 0 15,19 0-15,-1 0 16,-18 0-1,-17 53-15,0 0 16,0-35 0,0 17-16,-17 0 15,-36 18 1,18-17 0,-1-36-16,1 17 15,17-17-15,-17 0 0,-18 0 16</inkml:trace>
  <inkml:trace contextRef="#ctx0" brushRef="#br0" timeOffset="426281.1571">7338 17515 0,'-36'0'16,"54"0"62,0 0-63,35 0 1,-18 0 0,-17 0-16,17-17 15,0 17-15,-17 0 0,35 0 16,-18 0 0,-17 0-1,17 0 32,-35-36-16,18 36 47</inkml:trace>
  <inkml:trace contextRef="#ctx0" brushRef="#br0" timeOffset="435187.2607">8326 17304 0,'0'-18'0,"0"-17"32,0 88 46,35-36-63,-35 36-15,35 18 16,-35 17-16,35 18 16,-35-53-16,53-36 15,-17 19-15,16-1 16,-34-35-1,17-35 1,-35 17 0,36-35-16,-36 0 15,0 0-15,0-17 16,0-18-16,0 17 16,0 0-16,0 36 15,0 0-15,0 0 16,35 35-1,-35-18 1,18 18 0</inkml:trace>
  <inkml:trace contextRef="#ctx0" brushRef="#br0" timeOffset="435658.9988">8784 17657 0,'18'0'15,"-18"-36"1,0 1 0,0 0-1,0-1-15,35 19 16,-35-19-16,0 1 16,0 18-16,35-19 15,-35 54 48,36 0-63,-36 17 15,0 18-15,17-18 16,-17 18-16,36-18 16,-1 18-1,-35-35 1</inkml:trace>
  <inkml:trace contextRef="#ctx0" brushRef="#br0" timeOffset="436678.7229">8837 17604 0,'53'0'63,"-18"0"-63,-17-36 16,17 36-16,0-35 15,18-18 1,-35 0-1,-18 18 1,0 0-16,35-1 16,-35 19-16,0-19 0,0 1 15,0 0 1,0 70 62,0 0-62,36 1-1,-36 17-15,0 0 0,0-18 16,35 18-16,-35 0 16,0-36-16,35-17 15,-35 53-15,0-17 16,18-36-1,-18 17 1,0-52 78,0 17-79,0-17-15,0 0 16,0-36-16,0 36 16,0 17-1,0-17-15,35 0 16,18-18 0,0 53-1,-35 0 1,17 0-1,-35 17 1,17-17-16,-17 36 16,0-19-1,0 19 1,-52-1 15,-1-35-15,17 0-1,36 17-15,-35-17 16,35 36 0,18 17-1,17-53 1,-35 17 0,18-17-16,35 36 15,-1-36 1,-34 0-1,17 0 1</inkml:trace>
  <inkml:trace contextRef="#ctx0" brushRef="#br0" timeOffset="436881.4557">9507 17410 0,'36'17'31,"-36"18"-15,0 1 0,17-1-16,-17-17 15,0 35-15,36-53 16,-36 35-1</inkml:trace>
  <inkml:trace contextRef="#ctx0" brushRef="#br0" timeOffset="437256.453">9648 17586 0,'0'-35'15,"0"-18"1,36 53 0,-36-53-16,0 35 15,17 18-15,-17-53 16,36 18-16,-1 70 62,-35 1-46,0-19-16,35 18 16,-35 1-16,35-19 15,-35 19-15,18-36 16,-18 35-16,35-35 16,-35 18-1,-17-18 1</inkml:trace>
  <inkml:trace contextRef="#ctx0" brushRef="#br0" timeOffset="437466.8916">9737 17568 0,'17'0'31,"19"0"-16,-19 0 1,18 0 0,-35-35 15</inkml:trace>
  <inkml:trace contextRef="#ctx0" brushRef="#br0" timeOffset="437655.3866">9754 17180 0,'0'-17'16,"0"-19"-1,18 1 1,17 35 15</inkml:trace>
  <inkml:trace contextRef="#ctx0" brushRef="#br0" timeOffset="438292.9477">9948 17304 0,'36'53'0,"-36"-18"32,17-35-32,-17 53 0,36-53 15,-36 53-15,17-36 16,18 19-1,1-36 1,-19 0 0,-17-36 31,0 19-32,0-19 1,36 1-16,-36 18 0,0-19 15,0 19-15,0-36 16,35 53 0,-35-36-16,0 72 62,35-1-46,-35-17-16,0 17 15,0 18-15,0-36 16,0 36-16,0-17 16,18-36-16,-18 35 0,35-35 15,18 35 1,-35-35-16,17 0 16,-17 0-16,17-17 15,0 17-15,0-18 16,-35-17-1,0-1 1,0 1 0</inkml:trace>
  <inkml:trace contextRef="#ctx0" brushRef="#br0" timeOffset="438532.915">10213 17286 0,'35'0'16,"36"-35"0,-54 35-1,36 0-15,-35 0 16,17 0-16,-35 17 31</inkml:trace>
  <inkml:trace contextRef="#ctx0" brushRef="#br0" timeOffset="438767.7603">10301 17392 0,'18'0'16,"17"0"-1,0 0-15,36 0 16,-54 0 0,36 0-16,-35 0 15,17 0 1,1 0-1</inkml:trace>
  <inkml:trace contextRef="#ctx0" brushRef="#br0" timeOffset="439250.4686">10583 17286 0,'0'18'15,"36"-18"1,-36 70-1,17-70-15,-17 53 16,0-35-16,36-18 16,-36 53-16,0 0 15,0-36 1,17-17 31</inkml:trace>
  <inkml:trace contextRef="#ctx0" brushRef="#br0" timeOffset="439730.3882">11077 17145 0,'-35'0'15,"17"0"-15,-17 0 16,0 18-16,17-18 16,18 35-16,-53-35 15,53 18-15,0 17 31,18-35-15,-1 0 0,19 0-16,-19 0 0,19 0 15,-1 0-15,-17 0 16,17 0-16,0 0 16,0 0-16,1 0 15,-36 17 1,0 36-1,0-17-15,-36-1 16,1-17-16,-18 17 16,36-35-1,-19 0 17</inkml:trace>
  <inkml:trace contextRef="#ctx0" brushRef="#br0" timeOffset="441435.4055">11553 17462 0,'0'-35'110,"0"18"-110,0-54 15,18 71 1,-18-71-16,0 54 16,35 17-16,-35-35 15,18 35 1,-18 35 15,35-18-15,-35 19-16,0-1 15,36 0-15,-36 1 16,0-1-16,17-35 16,-17 17-16,35-34 62,-35-1-46,0-17-16,0 17 15,0-17-15,0 0 16,36 17 0,-36-35-16,17 53 15,19 18 17,-1 35-17,-35-36 1,35 19-16,18 17 15,-35-18 1,17-35 15,-35-35 1,0-1-17,0 1 1,0 0-1,35 35 32,-35 35-31,18 0 0,17 1-1,1 16 1,-1-52-1,-18 0-15,19 0 32,-1 0-32,-35-52 15,0 16-15,18 1 16,-18-18 0,0 71 46,0 17-46,0 0-1,0-17-15,0 17 16,35-35-16,-35 53 16,35-53-16,0 35 15,36-35 1,-36 0-16,18-17 15,-53-36 17,0 0-17,-17 53-15</inkml:trace>
  <inkml:trace contextRef="#ctx0" brushRef="#br0" timeOffset="441638.8595">12294 17233 0,'36'0'47,"-19"0"-47,18 0 16,1-35-16,-19 35 15,19 0 1</inkml:trace>
  <inkml:trace contextRef="#ctx0" brushRef="#br0" timeOffset="441850.294">12259 17321 0,'53'0'31,"-18"0"-31,-17 0 16,17 0-16,-17 0 15,35 0 1,0-17 0,-18 17-16</inkml:trace>
  <inkml:trace contextRef="#ctx0" brushRef="#br0" timeOffset="442079.6852">12612 17216 0,'35'0'47,"-35"17"-32,18 36 1,-18-35-16,0 17 15,0 0-15,0-17 16,0 35 0</inkml:trace>
  <inkml:trace contextRef="#ctx0" brushRef="#br0" timeOffset="442438.2467">12594 17198 0,'0'-18'0,"18"18"31,35 0-15,-36 0-1,19 0-15,-1 18 16,18 17-16,-36 18 16,-17 0-1,36-53 1,-36 53-16,0-18 16,-18 0 15,-35 1-16,18-36 1,0 0 0,17 0-1</inkml:trace>
  <inkml:trace contextRef="#ctx0" brushRef="#br0" timeOffset="442702.1354">12982 17163 0,'0'17'16,"0"19"-1,0-1-15,0-18 16,0 19-16,0-1 15,0 18 1,35-18-16,-35 0 16,36-35-1</inkml:trace>
  <inkml:trace contextRef="#ctx0" brushRef="#br0" timeOffset="443003.0446">13176 17163 0,'0'17'31,"0"36"-16,0-35 1,0 17-16,0 0 16,0 18-16,0-17 15,0-19-15,0 36 16,18-53 31,-18-18-32</inkml:trace>
  <inkml:trace contextRef="#ctx0" brushRef="#br0" timeOffset="443717.1667">13123 17233 0,'0'-35'15,"18"35"1,17 0 0,18 0-1,-18 0-15,-17 0 16,17 0-16,18 0 16,-53 35-1,18-35-15,-18 18 16,35 35-16,-35-18 15,0 18 1,0-18-16,0 18 16,0-35-1,-35 17 17,0-35-17,52 0 63,-17-18-78,18 18 16,-18-17-16,35 17 16,-35-53-16,35 0 15,1 18 1,-36-1-16,35 19 15,0-19-15,-35 1 16,36 35-16,-36-17 16,17 17-1,18 0 32,-35 52-47,0-34 16,0 17-16,36 1 0,-36-19 15,0 36-15,35-18 16,-35 1-16,0-1 16</inkml:trace>
  <inkml:trace contextRef="#ctx0" brushRef="#br0" timeOffset="443912.1293">13582 17410 0,'18'0'47,"17"-36"-31,18 36-1,-18 0 1,-35-17-16,53 17 16</inkml:trace>
  <inkml:trace contextRef="#ctx0" brushRef="#br0" timeOffset="444268.5365">13829 17286 0,'35'-18'0,"-70"36"0,105-71 15,-87 71 63,17-1-46,35-17-17,-17 36-15,52-36 16,-34 0-1,-1 35-15,-18-35 0,19 35 16,-36-17 0,0 35-1,0-36-15,-18 19 16,-17-36 0,35 35-1,-35-35-15,-1 0 16,1 0-1</inkml:trace>
  <inkml:trace contextRef="#ctx0" brushRef="#br0" timeOffset="446610.9275">14534 17198 0,'0'-18'16,"0"-17"-1,0 88 64,0 0-79,0-18 15,36 36-15,-36 17 16,0 35-16,0 36 15,0-88-15,0-1 16,0-35-16,0 1 16,0-19-1,0-34 32,0-19-47,0-16 16,0 16-16,0-17 15,0-17-15,0 17 16,0-18-16,0-17 0,35 18 16,-35 34-16,0 19 15,0-19-15,18 36 16,-18-53-16,35 53 16,0-17-1,0 17 1,1 0-1,-1 0 1,-35 53 0,0 0-1,0-18 1,0 0 0,-18 0-1,-17-35 1,35 18-16,-53-18 0,18 0 15,35 35-15,-53-35 16,53 36 0,0-54 31,18 18-47,-18-35 15,53 35-15,-1-36 16,-34 36-1,-18-17 1,35 17-16,-35-35 16,18 35-16,-18 35 62,35 18-46,1-18-1,-1-35 1,0 0 0,18 0-1,-53-18 1,18 18-16,-18-35 0,0 17 16,0-17-1,0 18-15,0-19 0,0 1 16,0 17-1,0-35-15,-36 53 16,-34 0 0,52 0-1,-17 18-15,-18 35 16,53-35 0,0 17-16,0 35 15,0-34 1,35-36-1,1 0 1,-1 0-16,0 0 16,0 0-1,-35-18 1,53 18-16,-53-35 16,36-18-16,-36 35 15,17 18 1,19 36 46,-36-19-46,0 18-16,0 1 16,0-19-16,0 19 15,0-54 32,0-35-31,0 18-16,0 0 15,35 17-15,0-17 16,-35-1-16,71 1 16,-54 35-16,19-35 15,-1 35-15,-18 0 16,36 0-1,-17 17 1,-36 19 0,0-19-16,-36 19 15,-17-36 1,53 35 0,-17-35-16,-18 0 15,35 53 1,0-36-1,0 19 1,35-1 0,-18-35-1,19 0-15,17 0 0,0 0 16,-1 0 0,1 0-16,-17 0 0,17 0 15,0-18-15</inkml:trace>
  <inkml:trace contextRef="#ctx0" brushRef="#br0" timeOffset="446970.4732">16034 17251 0,'0'35'47,"0"18"-31,0-18 0,0 18-1,0 0 1,17-53-16,36 0 15,-35 0 1,17 0-16,18 0 16,-35 0-16,17 0 15,-35-18-15,71 18 16,-54 0-16,-17-52 0,0 16 31</inkml:trace>
  <inkml:trace contextRef="#ctx0" brushRef="#br0" timeOffset="447211.8325">16069 17198 0,'35'0'31,"-17"0"-31,17 0 0,0 0 16,1 0 0,17 0-16,-18 0 0,-17 0 15,17 0 1</inkml:trace>
  <inkml:trace contextRef="#ctx0" brushRef="#br0" timeOffset="447411.8929">16122 17268 0,'0'36'16,"35"-36"-1,-17 0-15,17 0 16,18 0-16,-18 0 15,18 0-15,-35 0 16,17 0-16</inkml:trace>
  <inkml:trace contextRef="#ctx0" brushRef="#br0" timeOffset="447862.6993">16651 17268 0,'0'-35'15,"-35"35"-15,0 0 16,-18 0 0,0 0-1,53 18 1,-18-18-1,18 17 1,18-17 0,52 0-1,-34 0-15,-19 36 16,18-36-16,1 0 16,-19 35-16,19-35 0,-1 0 15,-35 35 1,18-35-16,-18 18 15,-18-18 1,-17 53-16,-1-53 16,19 0-16,-19 35 15,1-35-15,-18 0 16,36 0 15,17-18-15</inkml:trace>
  <inkml:trace contextRef="#ctx0" brushRef="#br0" timeOffset="448514.9535">17004 17268 0,'0'-17'16,"-18"17"0,-17 0-1,-18 0-15,35 17 16,-17 19-1,35-1 1,0 18 0,0-18-1,0 0 1,53 1 0,0-36-1,-35 0-15,17 0 16,0 0-16,-17-18 15,17 18-15,-35-35 16,35 35-16,-35-35 0,36-18 31,-36 17-31,0 19 16,17 17-16,-17-36 16,36 36-1,-19 0 16,-17 18-15,0 0 0,35-18-16,-35 53 15,0-18-15,36-17 16,-1 34 0,-35-16-16,18-36 15</inkml:trace>
  <inkml:trace contextRef="#ctx0" brushRef="#br0" timeOffset="448732.3662">17127 17427 0,'0'0'0,"18"0"62,0 0-46,52 0-16,-17 0 15,-35 0 1,35 0 0,-18 0-1</inkml:trace>
  <inkml:trace contextRef="#ctx0" brushRef="#br0" timeOffset="449288.0461">17515 17074 0,'0'0'0,"0"36"31,0-1-31,0-17 15,0 35-15,-17-18 16,17 0-16,0 0 16,0 18-16,0-35 15,0 17-15,0 18 16,0-35-16,17 17 16,1-35-1,17 0 1,1 0-1,-36-18 1,17-17-16,19 35 16,-36-70-1,35 34-15,-35 19 16,17-19-16,-17 1 16,36-18-16,-1 53 62,-35 18-46,35 35-1,-35-36 1,0 19-16,0-1 0,36-17 16,-36 17-16,17 0 15</inkml:trace>
  <inkml:trace contextRef="#ctx0" brushRef="#br0" timeOffset="449500.9882">17674 17374 0,'35'18'16,"1"-18"-1,17 0 1,-18 0 0,18 35-1,-18-35 1</inkml:trace>
  <inkml:trace contextRef="#ctx0" brushRef="#br0" timeOffset="453144.2909">8184 17868 0,'0'35'109,"0"18"-93,0-35 15,18-18-31,17 35 32,18-35-17,0 0 1,-18 0-1,-35 36-15,53-36 16,-17 0-16,-19 0 16,19 0-16,-19 0 0,18 0 15,1 0-15,-19 0 16,19 0-16,-19 0 16,36 0-1,-17 0-15,-19 0 16,18 0-16,1 0 15,-19 0-15,19 0 16,-19 0-16,19 0 16,-1 0-16,-18 0 15,19 0-15,-1 0 16,18 35 0,-18-35-1,-17 0-15,17 0 0,0 0 16,-17 0-16,17 0 15,1 0-15,-1 0 16,0 0-16,-17 0 16,17 0-16,-17 0 15,17 0-15,0 17 16,-17-17-16,17 0 16,18 0-1,-35 0-15,17 0 16,0 0-16,-17 0 15,17 0-15,-17 0 16,17 0-16,0 0 16,18 0-1,-17 0-15,17 0 16,-36 0-16,18 0 16,-17 0-16,17 0 15,18 0-15,-35 0 16,35 0-16,-36 0 15,19 0-15,-1 0 16,-17 0-16,17 0 16,-17 0-16,34 0 15,-16 0-15,-19 0 16,19 0-16,17 0 16,-36 0-16,19 0 15,16 0-15,-16 0 16,-1-35-1,0 35-15,-17 0 16,35 0-16,0 0 16,-36 0-16,19 0 15,-19 0-15,19 0 16,-1-35-16,-18 35 16,19 0-16,-1 0 15,-17 0-15,17 0 16,-17 0-16,17 0 15,0 0-15,-17 0 16,17 0-16,0 0 16,18-35-16,0 35 0,-18 0 15,1 0 1,17 0 0,0 0-1,-18 0 1,35 0-1,-17 0-15,0 0 16,0 0-16,0 0 16,-35 0-16,35 0 15,0 0-15,-1 0 16,1 0-16,-17 0 16,-19 0-16,19 0 15,-19 0-15,18 0 16,1 0-16,-19 0 0,-17 17 15,53-17-15,-17 0 16,-19 0 0,19 0 15,-1 18 16,-18-18 0,19 0 46,-19 0-61,-17-35 30,-35 35-15,17-36-16,54 36 94,-19-17-109,19 17-16,-1 0 0,-17 0 16,17 0-16,-18 0 15,19 0-15,17 0 16,-18 0-1,18 0 1,0 0 0,-18-36-1,-17 36 1,17 0 0,0 0-16,1 0 15,-1 0 1,0 18-1,0-18 1,1 0-16,-19 0 16,19 18-16,-1-18 15,-18 0 1,19 0 0,-19 0-1,19 0-15,-1 0 0,-17 0 16,17 0-16,-18 0 15,-17 35-15,71-35 16</inkml:trace>
  <inkml:trace contextRef="#ctx0" brushRef="#br0" timeOffset="453301.8647">14376 18009 0,'0'0'0,"35"0"0,0 0 15</inkml:trace>
  <inkml:trace contextRef="#ctx0" brushRef="#br0" timeOffset="457369.7353">13741 17956 0,'0'-17'94,"35"17"-47,-17-36-16,17 36-15,0 0 15,0 0-15,1 0-1,-19 0 1,19 0 0,-1 0 15,0 0-16,36 0 1,-36 0 0,-17 0-16,-18-35 15,70 35-15,-17 0 16,-35 0 0,17 0 15,-17 0-16,35 0 1,-18 0-16,0 0 16,0 0-1,1 0-15,-19 0 16,19 0-16,-19 0 16,19 0-16,-1 0 15,-18 0-15,19 0 16,-19 0-16,19 0 15,34 0-15,-35 0 16,18 0 0,0 0-1,-17 0 1,-1 0 0,0 0-1,-17 0-15,17 0 0,0-17 16,-17 17-16,17 0 15,1 0 1,16 0 0,1 0-1,-35 0-15,17 0 16,1 0-16,-19-36 0,36 36 16,0 0-1,-35 0-15,17 0 0,-17 0 16,17 0-16,18 0 15,-18 0 1,0 0 0,18-35-16,-17 35 15,16 0-15,1 0 16,-35 0-16,17 0 16,1 0-16,-19 0 15,36 0 1,0 0-16,0 0 31,-18 0-31,1 0 0,-19 0 16,18-35-16,-17 35 15,17 0-15,1 0 16,-19 0-16,36 0 16,-18 0-1,-17 0-15,35 0 16,-35 0-1,17 0-15,0 0 16,-17 0-16,35 0 16,-36 0-16,36 0 15,-17 0-15,-19 0 16,19 0-16,-1 17 16,-18-17-16,19 0 0,-1 0 15,-17 0-15,17 0 16,-17 0-16,17 0 15,0 0-15,18 0 16,-18 0 0,1 36-16,-1-36 15,18 0 1,0 0 0,-53 17-1,53-17-15,-18 0 16,0 0-16,0 0 15,1 0 1,-19 0 0,36 0-1,-17 0-15,-19 0 16,18 0-16,1 0 16,-19 0-16,19 0 15,-1 36-15,0-36 16,0 0-1,-17 0 1,17 0 0,1 0-1,-19-18 1,19 18 0,-36-18-1,35 18 1,-35-53-16,18 0 15,-18 18 1,0-18 0,0 0-1,0 36 1,0-19 15,0 1-15</inkml:trace>
  <inkml:trace contextRef="#ctx0" brushRef="#br0" timeOffset="459276.2835">10813 18397 0,'0'36'110,"0"-19"-95,0 19-15,0-1 0,0 0 32,0 18-32,0 0 15,0-18 1,0 0 46</inkml:trace>
  <inkml:trace contextRef="#ctx0" brushRef="#br0" timeOffset="459621.876">10707 18750 0,'35'0'78,"18"0"-62,-18 0-1,18 0 1,0 0 0,-18 0-1,1 0 1,-36-35 15,-36 35-15</inkml:trace>
  <inkml:trace contextRef="#ctx0" brushRef="#br0" timeOffset="459929.41">10724 18468 0,'0'-35'31,"36"35"-15,-1 0 0,36 0-1,-36-36 1,-18 36-16,19 0 15,-1-17-15,0 17 16,1 0 0</inkml:trace>
  <inkml:trace contextRef="#ctx0" brushRef="#br0" timeOffset="460603.6338">11095 18662 0,'17'0'94,"-17"-35"-79,0-18 1,0 17 0,36 36-16,-36-52 15,0 16 1,0 54 31,0 17-47,35-17 15,-35 17-15,18 0 16,-18-17-16,53-18 16,-53 53-16,53-53 15,-18 0 1,0 0 0,-35-18-1,0-17 1,-18-36-1,18 19 1,0 16 0</inkml:trace>
  <inkml:trace contextRef="#ctx0" brushRef="#br0" timeOffset="461327.4003">11712 18362 0,'35'-35'32,"1"35"-17,-36-18 1,0-17 15,-18 35 0,18-18-31,-35 18 16,-18 0 0,18 0-1,17 0 1,18 36 62,0-1-62,0 0-16,0 0 15,0 1 1,0 17-16,0-1 0,0-16 15,18 17-15,-18 0 16,0-36-16,0 18 16,0 1-16,0-19 15,0 19-15,17-36 16,-17 17-16,-35-17 109,0-35-93</inkml:trace>
  <inkml:trace contextRef="#ctx0" brushRef="#br0" timeOffset="461541.7697">11571 18627 0,'0'0'0,"0"-36"16,35 36-1,-17-35 1,17 35 0,18-35-1,-18 35 1,1 0-1,-36-18 1,35 18-16,-17 0 16</inkml:trace>
  <inkml:trace contextRef="#ctx0" brushRef="#br0" timeOffset="461729.5355">11871 18503 0,'35'35'62,"-35"1"-46,0 17 0,0-18-1,0-17 1,18-18 0</inkml:trace>
  <inkml:trace contextRef="#ctx0" brushRef="#br0" timeOffset="462186.4154">11959 18715 0,'18'0'15,"-18"-18"-15,0-35 16,35 53-1,-35-35-15,0 0 16,35-1-16,-35 19 16,36-18-16,-36-1 15,17 36-15,-17-17 16,0 34 15,36 19-15,-36-1-16,35 18 15,0-36 1,-17-17 0,17 0-1,-35-35 63,0 17-62,35-17 0,-35 0-1,18 35-15</inkml:trace>
  <inkml:trace contextRef="#ctx0" brushRef="#br0" timeOffset="462372.082">12312 18450 0,'35'0'31,"-35"36"-15,35 16-1,-35-34 1,0 17-16,36 18 16,-36-35-1,17-18-15</inkml:trace>
  <inkml:trace contextRef="#ctx0" brushRef="#br0" timeOffset="462713.681">12665 18221 0,'0'35'47,"0"18"-32,0-18-15,0 18 16,0 0-16,0-17 15,35 16-15,-35-16 16,0-19-16,0 19 16,35-1-16,-35-17 31,-17-18-15</inkml:trace>
  <inkml:trace contextRef="#ctx0" brushRef="#br0" timeOffset="463174.1025">12612 18521 0,'17'0'16,"-17"-35"0,36 35-16,-1 0 15,0 0 1,-17 0-16,35 0 15,-18 0 1,-17 0 0,-18 17 15,0 36-15,35-53-16,-35 35 15,53 1 1,-18-36-1,0 0-15,1 0 16,-19 0-16,19 0 16,-1 0-1,-35-36 1,0-17 0,0 18-1,-35 0 1,-1 35-1,19 0 1,-36 0 0,18 35-16</inkml:trace>
  <inkml:trace contextRef="#ctx0" brushRef="#br0" timeOffset="463461.7455">13494 18644 0,'0'-17'0</inkml:trace>
  <inkml:trace contextRef="#ctx0" brushRef="#br0" timeOffset="464100.2435">13652 18627 0,'18'-36'78,"-18"1"-62,0 17 0,35-52-1,-35 35-15,0-1 16,0 19-16,36 17 16,-36 35 30,0 0-46,0 1 16,35-1-16,-35 18 16,18-18-16,17 0 15,0-35 1,0 0 0,-17-35-1,-18 0 1,0 17-16,0-17 15,0 17-15,0-17 0,0 0 16,0 17-16,0-35 16</inkml:trace>
  <inkml:trace contextRef="#ctx0" brushRef="#br0" timeOffset="464502.719">14041 18644 0,'35'0'16,"-35"-35"-1,0 0 1,17 35 0,-17-36-16,0-16 15,36 16 1,-1 1 15,0 35-15,-35 18-1,0 17-15,18-35 16,-18 53-16,0-18 16,0 0-16,35 1 15,-35-1 1,-17-35 31</inkml:trace>
  <inkml:trace contextRef="#ctx0" brushRef="#br0" timeOffset="465165.9878">14093 18627 0,'18'-36'46,"17"36"-30,1 0 0,-1 0-16,-17 0 15,17 0-15,-18 0 16,36 0 0,-17 0-1,-36 18 32,17-18-47,-17 18 16,53-18-1,18 35 1,-18-35 0,-18 0-1,0 0 1,-35-35-1,0-1 1,-17 36 0,17-35-16,-36 0 15,36 0-15,-70-18 16,17 17-16,0 1 16,18 35-16,-1-35 15,-17 35-15,1 0 16,34 0-16,-17-35 15,35 17 48,35 18-47,35 0-1,-52-35-15,17 35 16,1 0-16,-19 0 15,36 0-15,-17 0 0,16 0 16,1 0-16,-35 0 16</inkml:trace>
  <inkml:trace contextRef="#ctx0" brushRef="#br0" timeOffset="466109.1759">15099 18292 0,'0'0'0,"0"35"78,0 0-78,0-17 16,0 35-16,0 0 0,0-18 15,0 0 1,0-17-16,0 35 16,18-53-16,17 0 31,0 0 0,0 0 0,18 0-15,0 0 0,-35 0-16,52 0 15,-17 0 1,-35 0 0</inkml:trace>
  <inkml:trace contextRef="#ctx0" brushRef="#br0" timeOffset="466381.4103">15169 18344 0,'18'0'31,"17"-35"-15,18 35-16,-35 0 15,17 0-15,18-35 16,-35 35-16,17 0 16,-17 0-16,17 0 15,-53 0 16</inkml:trace>
  <inkml:trace contextRef="#ctx0" brushRef="#br0" timeOffset="466614.7292">15187 18433 0,'0'0'0,"18"0"31,17 0-15,0 0-16,-17 0 15,35 0 1,-18 0-16,-17 0 16,35 0-1,0 0 1</inkml:trace>
  <inkml:trace contextRef="#ctx0" brushRef="#br0" timeOffset="467414.8324">15610 18574 0,'0'-53'78,"0"18"-62,0-1-16,0 1 15,0 0 1,36 52 31,-36 54-32,0-36-15,35-17 16,-35 17-16,35 18 16,-17-53-1,17 0 16,-35-35-15,18 35-16,-18-36 16,0 19-1,0-18 1,0 17 0,35 18-1,0 0 48,-35 35-32,0 18-31,18-53 16,-18 35-16,35 1 15,-17-36 16,17 0 1,-35-18-32,0-17 15,0-18 1,0 18 0,0 17-16,0-17 15,0-1 1,35 36 31</inkml:trace>
  <inkml:trace contextRef="#ctx0" brushRef="#br0" timeOffset="468526.1282">16140 18574 0,'0'-36'47,"0"1"-31,0 0-1,35 0 1,-18 35 15,19 0-15,-36 35 15,35-35-31,-35 35 16,0 0-16,0-17 15,18-18 64,-18-35-64,35 0 1,-35 17-1,35 18 1,-17 0 0,17 18 15,-35-1-15,0 36-1,35-53-15,-35 35 16,18-35 31,-18-35-32,35 35 1,-35-53-16,18 53 16,-18-17-1,35 17 1,1 0 31,-36 35-47,0-18 15,17-17 1,-17 36-16,35-36 16,-17 0 15,17 0-16,-35-18 1,36 0 0,-36-17-1,17 35 1,-17-35 0,0 53 15,0 17-16,0 0 1,36-35 0,-36 53-16,35-53 15,-35 35-15,35-35 16,18 0 0,-18 0-1,-35-17 1,0-19-1</inkml:trace>
  <inkml:trace contextRef="#ctx0" brushRef="#br0" timeOffset="468714.2371">16757 18362 0,'0'0'15,"18"0"32,34 0-31,-16 0-1,17 0 1</inkml:trace>
  <inkml:trace contextRef="#ctx0" brushRef="#br0" timeOffset="469747.0433">16757 18433 0,'18'0'31,"17"0"-15,0 0-1,0 0-15,-17 0 16,17 0-16,-17 0 16,17-18-16,1 18 15,-19 0 32,-17 18-47,0-1 16,0 19-1,0-1 1,0-70 62,0-1-62,0 19-1,0-19-15,53 36 0,-53-53 16,53 53-16,-53-17 16,35 17-16,1 0 15,-1 0 1,0 0 0,0 0-1,1 0 1,-36 35-1,0 0 1,-18-35 0,18 18-1,-35-18-15,17 0 16,-17 0 0,0 35-1,35 1 16,0-19-15,0 18 15,17-35-31,18 36 16,-17-36 0,17 0-1,18 0 1,-35 0-1,-18-18-15,35 18 16,-17-53 0,-18 18-1,35 35-15,-35-53 16,35 53-16,-35-35 16,18 35-1,17 0 32,-35 17-47,36 36 16,-36-35-1,0 17-15,35 0 16,-35 1 0,0-1-1</inkml:trace>
  <inkml:trace contextRef="#ctx0" brushRef="#br0" timeOffset="469971.3505">17480 18538 0,'35'0'46,"1"0"-30,-19 0 0,19 0-1</inkml:trace>
  <inkml:trace contextRef="#ctx0" brushRef="#br0" timeOffset="470225.2563">17586 18292 0,'0'-36'16,"18"36"-1,-18-17-15,17 17 16,-17-36-16,36 36 16,-1 0 31</inkml:trace>
  <inkml:trace contextRef="#ctx0" brushRef="#br0" timeOffset="471080.8798">17851 18380 0,'35'53'125,"-35"17"-110,53-70-15,-53 71 16,35-71-16,-35 35 15,18-35-15,-18 35 16,35-35 0,-35-17 15,18 17-31,-18-36 16,0 1-1,0 17-15,0-17 0,35 0 16,-35 17-16,0-17 15,35 35-15,-35-53 16,18 53 31</inkml:trace>
  <inkml:trace contextRef="#ctx0" brushRef="#br0" timeOffset="471410.9214">18203 18433 0,'0'35'16,"0"-17"15,0 17-16,0-18 1,0 19 0,0-1-1,18-35-15,17 18 16,18-18 0,-18 0-1,1 0 1,-36-36-1,0 19 1</inkml:trace>
  <inkml:trace contextRef="#ctx0" brushRef="#br0" timeOffset="471664.5886">18274 18415 0,'35'-35'31,"-17"35"-15,17 0-1,0 0 1</inkml:trace>
  <inkml:trace contextRef="#ctx0" brushRef="#br0" timeOffset="471892.4638">18239 18486 0,'53'0'63,"-1"0"-48,-16 0 1,-1 0-1</inkml:trace>
  <inkml:trace contextRef="#ctx0" brushRef="#br0" timeOffset="472324.0319">18538 18256 0,'0'36'47,"0"-1"-31,0-18-16,0 19 0,0-19 15,0 19-15,0-1 16,0-17-16,0 17 15,0 18 1,0-36 0,0 19 31,36-36-32,-1 0 1,0 0-16,1 0 15,-1 0-15,0 0 16,-17 0-16,17 0 16,-17 0-16,35 0 15,-18 0-15,-17 0 16</inkml:trace>
  <inkml:trace contextRef="#ctx0" brushRef="#br0" timeOffset="472693.101">18962 18591 0,'35'0'47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8:31:29.118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11112 8308 0,'18'0'63,"17"-18"30,1 18-77,-19 0 0,19 0-1,-1 0 1,18 0-16,0 0 15,-36 0 1,19-35-16,-1 35 16,-17 0-16,17 0 15,0 0-15,-17 0 16,35-35-16,0 35 16,-18 0-16,18 0 15,0 0-15,-18 0 16,36 0-16,-1 0 15,1-36-15,17 36 0,0 0 16,0 0 0,0 0-16,18 0 0,-18 0 15,1 0-15,-1 0 16,18-35-16,-18 35 16,0 0-16,0 0 15,0 0-15,1 0 16,16 0-16,-16 0 15,-1 0-15,0 0 16,-17 0-16,-1 0 16,-35 0-16,18 0 15,0 0-15,-17 0 16,16 0-16,1 0 16,-17 0-16,17 0 15,-36 0-15,18 0 0,1 0 16,-19 0-16,19 0 15,-19 0-15,19 0 16,-1 0-16,-17 0 16,52 0-1,-35 0-15,-17 0 16,17 0-16,1 0 16,16 0-16,1 0 15,0 0-15,-17 0 16,16 0-16,-16 0 15,-1 0-15,18 0 16,0 0-16,-18 35 0,18-35 16,0 0-16,-18 0 15,18 0-15,0 0 16,0 0-16,18 0 16,-1 0-16,1 0 15,-1 36-15,-17-36 16,18 0-16,-1 0 15,1 0-15,-18 0 16,17 35-16,-17-35 16,0 0-16,-18 0 15,18 0-15,18 0 16,-36 0-16,36 0 16,-18 35-16,17-35 15,-35 0-15,18 0 16,0 0-16,-17 0 0,16 0 15,1 0-15,0 0 16,18 0-16,-1 0 16,1 0-16,-36 0 15,18 0-15,-18 0 16,-17 0-16,17 0 16,-17 0-16,17 0 15,18 0 1,-35 0-1,17 0 1</inkml:trace>
  <inkml:trace contextRef="#ctx0" brushRef="#br0" timeOffset="8745.5027">18274 7479 0,'0'-35'63,"-35"35"-48,35-18 17,-36-35-17,36 0 1,0 18 0,-35-53-1,35 52-15,0-34 16,0-1-16,0 1 15,0-18-15,0-1 16,-35 1-16,35-18 16,0 0-16,0-17 15,-36-36-15,36 18 0,0-18 16,0-17-16,0 0 16,0 34-16,0-246 15,18 212 1,-18-36-16,71 1 15,-18 34-15,-18 19 16,18-1-16,-18 53 16,0 35-1,1 19-15,-1 16 0,0-17 16,0 0-16,-17 0 16,17 1-16,18 16 15,-17-17-15,16 18 0,-16 0 16,17-18-1,-18 53-15,0-53 16,-17 53-16,17 0 16,-35-35-1,18 35-15,17 0 16,0-36 0,-17 36-1</inkml:trace>
  <inkml:trace contextRef="#ctx0" brushRef="#br0" timeOffset="9143.4649">18927 3052 0,'0'-18'31,"17"18"-15,-17-35-1,35 35-15,-17 0 16,35 0 0,0 17-1,-35-17 1,17 0-16,-35 18 16,35-18-16,-35 35 15,0 0 1,0-17-1,-18-18 1,18 53-16,-35-53 16,35 71-16,-17-71 0,17 35 15,0 0 1</inkml:trace>
  <inkml:trace contextRef="#ctx0" brushRef="#br0" timeOffset="10245.7403">19808 2417 0,'0'-18'63,"-17"18"-48,-18 0 16,-18 0-15,17 0-16,-17 0 16,36 53-1,17-18 1,-35 0-16,35-17 16,0 17-16,0 18 15,0-35-15,0 35 0,17 17 16,-17-34-16,71 34 15,-36-35-15,0 18 16,-35-17-16,53 17 16,-53-18-16,18 18 15,-18 0-15,0-36 16,35 19-16,-35-1 16,0-18-16,0 19 15,35-36-15,-35 35 16,0-17-1,-17-18 32</inkml:trace>
  <inkml:trace contextRef="#ctx0" brushRef="#br0" timeOffset="10501.4337">19597 2981 0,'0'-18'47,"35"18"-47,-17-35 0,17 35 15,0-71-15,1 36 16,-1 0-16,-18 35 16,19-53-16,-1 53 15,-17-18-15</inkml:trace>
  <inkml:trace contextRef="#ctx0" brushRef="#br0" timeOffset="10906.4855">20038 2822 0,'0'-35'15,"0"-18"1,0 0-1,0 18-15,0 17 16,0-17-16,0-18 16,35 18-1,-35 17-15,0-17 16,18 35 0,-18 17-1,53 19-15,-53-19 16,53 19-1,-1 17-15,-52-18 16,53 0-16,-17 0 16,-36 1-1,17-36 1,-17 35 0</inkml:trace>
  <inkml:trace contextRef="#ctx0" brushRef="#br0" timeOffset="11103.6644">20144 2716 0,'0'-17'16,"17"-19"15,1 36-16,-18-35-15,53 35 16,-53-17-16,70 17 16,-70-36-16</inkml:trace>
  <inkml:trace contextRef="#ctx0" brushRef="#br0" timeOffset="11724.2195">20461 2311 0,'0'-36'0,"-35"72"47,35-1-47,0-17 16,0 17-16,0 0 15,0-17-15,0 17 16,0 0-1,17 18 1,1-53 0,35 0-16,-35 0 15,17-17-15,18-19 16,-18-52 0,0 53-1,-35 0 1,0-1-16,36 1 15,-36 0 1,0 70 62,0 18-78,0-18 16,35 18-1,18-18 1,-18-35 0,18 0-1,-18 0-15,-17 0 16,17 0-16,-35-35 16,36 35-16,-36-53 15,35 53-15,-35-17 16,0-36-1,0 17 1,-18 36-16,18-17 0,-35 17 16</inkml:trace>
  <inkml:trace contextRef="#ctx0" brushRef="#br0" timeOffset="11902.7252">20796 2222 0,'0'0'16,"0"-17"15,0-18-15,36 35-16,-36-36 15,35 36-15,-35-17 16,35 17-16</inkml:trace>
  <inkml:trace contextRef="#ctx0" brushRef="#br0" timeOffset="12308.8717">20708 2346 0,'18'0'31,"17"0"-15,18 0-1,-53-35 1,53 35-16,-53-18 16,35 18-16,-35-53 0,53 53 15,-53-53-15,53 53 16,-53-35-16,35 35 16,18 0-1,-53-35-15,53 35 16,-18 0-1,18 17 1,-53 1 0,35-18-16,-35 53 15,0 0 1,0-36 0,-17-17-16,17 36 15,-18-36-15</inkml:trace>
  <inkml:trace contextRef="#ctx0" brushRef="#br0" timeOffset="12886.4484">21731 1746 0,'0'0'16,"18"0"-1,17 36 17,-35 16-32,35 1 15,-35-17-15,36 17 16,-36 17-16,0-17 15,35-18-15,-35 1 16,0-1-16,0-18 16</inkml:trace>
  <inkml:trace contextRef="#ctx0" brushRef="#br0" timeOffset="13254.6376">21749 1852 0,'0'0'0,"0"-35"16,0 17-1,17 18-15,-17-35 0,71 35 16,-36-35-16,-17 35 15,17 0-15,-17 0 16,17 0-16,0 0 16,-17 0-16,17 35 15,-35 0-15,53 18 16,-53 18-16,35-36 16,-35 35-16,0-17 15,0-17-15,0-1 16,0 0-16,-35-17 15,-18 35 1,0-53-16,53 35 16,-35-35-1,0 0-15</inkml:trace>
  <inkml:trace contextRef="#ctx0" brushRef="#br0" timeOffset="13564.7439">22137 1799 0,'35'0'16,"-35"35"-1,0 1 1,35-19-16,18 36 15,0-53 1,-18 36-16,1-36 16,-19 0-16,19-18 15,-1 18-15,-35-35 16,18 35-16,-18-53 16,0 17-1,0 19 1,0-18-1</inkml:trace>
  <inkml:trace contextRef="#ctx0" brushRef="#br0" timeOffset="13740.9111">22243 1746 0,'0'-17'31,"35"-19"-15,0 36-1,-17-35-15,17 35 16,0-35-16,-17 35 16</inkml:trace>
  <inkml:trace contextRef="#ctx0" brushRef="#br0" timeOffset="13930.4516">22260 1817 0,'53'0'31,"18"0"-15,-54 0-16,19-53 16,-1 53-16,0-35 15,-17 35-15,17-36 16,0 36-16</inkml:trace>
  <inkml:trace contextRef="#ctx0" brushRef="#br0" timeOffset="14311.2502">22807 1482 0,'0'35'31,"0"0"-15,0-17-16,0 35 16,53-53-16,-53 17 15,35-17 1,1 0-1,-1 0-15,-18 0 16,-17-53 0,0 36-16,36-18 15,-36-1-15,0 19 16,0-54 0,0 36-1</inkml:trace>
  <inkml:trace contextRef="#ctx0" brushRef="#br0" timeOffset="15160.2018">23213 1552 0,'0'-17'16,"0"-19"-1,0 1 1,0 0 0,0-1-16,0 19 15,0-18-15,0 17 16,0-35-16,35 53 15,-35-35-15,35 35 16,-17 0 0,35 17-1,-18 19 1,-35 17 0,18-53-1,-18 17-15,0-34 78,0-36-62,35-18 0,-35 36-1,53-18 1,-18 53-1,-17 0 17,-18 35-17,35-35-15,-35 53 16,35 0 0,1-53-1,-19-18 16,-17-52-15,36 35 0,-36 17-16,0-17 15,35-1-15,-35 19 16,35-36-16,-35 17 16,0 54 15,35 17-16,-35-17-15,0 17 0,18-35 16,-18 53 0,35-53-16,-17 0 0,35 0 15,0 0 1,-53-17 0</inkml:trace>
  <inkml:trace contextRef="#ctx0" brushRef="#br0" timeOffset="15938.787">20355 3669 0,'0'0'16,"36"35"46,-36 0-62,0 1 16,35 17 0,-35 0-16,0-18 0,35 18 15,-35 0-15,0-18 16,0 0-16,0 18 16,-35-53 30</inkml:trace>
  <inkml:trace contextRef="#ctx0" brushRef="#br0" timeOffset="16322.5698">20249 3775 0,'0'-18'15,"0"-17"1,18 35-16,-18-53 16,35 18-16,1 35 15,-1-18-15,-17 18 16,17 0-16,0 0 16,-17 0-16,17 0 15,0 53-15,1 17 16,-1 1-16,-35 0 15,0-1-15,0-35 16,0 18-16,0 0 0,0-35 16,-35 17-16,-1-35 15,19 53-15,-19-53 16,1 35-16,17-35 16,-17 0-16,-18 0 15,53-35 16</inkml:trace>
  <inkml:trace contextRef="#ctx0" brushRef="#br0" timeOffset="16742.3635">20708 3933 0,'0'-17'32,"0"-18"-32,35 17 15,-35-17-15,0 17 16,36-17-16,-36-1 15,0 19-15,35-18 0,-35-1 16,18 1 0,17 17-16,0 18 31,-35 18-15,18 17-16,-18 1 15,35-1-15,-35 18 16,35 0-16,-35 0 15,36-36-15,-1 18 16</inkml:trace>
  <inkml:trace contextRef="#ctx0" brushRef="#br0" timeOffset="16964.9066">20832 3898 0,'0'-35'62,"35"35"-62,18-35 16,-36 35-1,-17-18-15,53 18 16,-53-53-16</inkml:trace>
  <inkml:trace contextRef="#ctx0" brushRef="#br0" timeOffset="17152.8133">21114 3616 0,'35'0'0,"-17"18"46,17 35-30,-35-36 0,0 18-16,35-17 15,-35 35 1,0-18-16</inkml:trace>
  <inkml:trace contextRef="#ctx0" brushRef="#br0" timeOffset="17492.7318">21096 3634 0,'0'0'0,"0"-36"16,0 1-1,18 17 1,52-17-1,-34 35-15,-19 0 0,18-35 16,1 35 0,-19 0-16,36 35 15,-53 0-15,0-17 16,36 17-16,-36 1 16,0-19-16,0 36 15,0 0 1,-18-53-1,18 18-15,-18-18 16,18 35-16,-35-35 16,0 0-1</inkml:trace>
  <inkml:trace contextRef="#ctx0" brushRef="#br0" timeOffset="17890.6141">21467 3545 0,'0'53'47,"52"-17"-31,19-36-1,-53 0-15,17 0 16,0 0-16,-17 0 16,17-18-16,0-17 0,1 17 15,-36-17-15,17-1 16,-17 19-16,0-18 16,0-1-16,0 19 15,0-19-15,0 19 16,-53 17-1,18 0-15,17 0 16,-34 0-16,16 35 16,1 0-16,17 1 15,18-19-15,-53 18 16,53 1 0</inkml:trace>
  <inkml:trace contextRef="#ctx0" brushRef="#br0" timeOffset="25485.7727">21996 2787 0,'-18'0'46,"18"53"33,0-36-79,0 19 15,0-1-15,0-17 16,35 17-16,-35 0 15,36 1-15,-36-1 16,0 0-16,0-17 16,35-18-16,-35 35 15,0 0 1,18-35 78</inkml:trace>
  <inkml:trace contextRef="#ctx0" brushRef="#br0" timeOffset="25768.7989">22190 3457 0,'0'35'47</inkml:trace>
  <inkml:trace contextRef="#ctx0" brushRef="#br0" timeOffset="28896.776">22296 2999 0,'17'0'109,"54"-36"-93,-36 1-16,0 0 16,18-1-16,0 1 15,0 0-15,0 17 0,-18-17 16,1 35 0,-1-53-16,0 53 0,-17-35 15,17 35 1,-53 0 62,18 17-78,-35-17 16</inkml:trace>
  <inkml:trace contextRef="#ctx0" brushRef="#br0" timeOffset="29228.3312">22472 3034 0,'18'0'62,"34"-35"-46,-16-1-1,-1 36 1,-35-17-16,71 17 0,-36-53 16,0 17-1,0 1 1,-35 18-1,0-19 17</inkml:trace>
  <inkml:trace contextRef="#ctx0" brushRef="#br0" timeOffset="29707.3639">22701 2593 0,'18'0'62,"17"-18"-46,18 18-1,-18 0 1,18 0 0,0 0-1,-35 0 1,-18 53 31,0-18-32,0-17-15,0 17 16,0-17-16,0 17 16,0 18-16,0-35 15,0 17-15,0 0 16,0-17-1</inkml:trace>
  <inkml:trace contextRef="#ctx0" brushRef="#br0" timeOffset="30415.8934">23513 1870 0,'-18'0'31,"-17"0"0,35 17-31,-18-17 16,18 71-16,0-36 16,-35 18-16,35 18 15,0-1-15,0-17 16,0 0-16,0 0 15,0-35-15,35 17 16,-17-35-16,17 53 16,0-53-16,-17 0 15,17 0-15,18 0 16,-35 0-16,17 0 16,0-18-16,-17 18 0,-18-17 15,35 17-15,-35-36 16,0-17-1,0 18 1,-17 35-16,17-35 16,-36 35-16,-34 0 15,34 0 1,1 35-16,0 0 16,-18 18-16,18 18 15,-36 35-15</inkml:trace>
  <inkml:trace contextRef="#ctx0" brushRef="#br0" timeOffset="32326.1039">23777 2822 0,'35'0'47,"-35"-17"-47,36 17 15,-1-36-15,0 36 16,1-17-16,-19 17 16,-17-36-16,36 36 15,-19 0 1,-52 18 62,-18 35-62,0 17-1,18-34 1,-1-1-16,-16 0 15,69-52 48,18-19-47,1 1-16,-1 0 15,-17 17-15,17 18 0,0-53 16,-17 53-1,17-35-15,-35 70 32,-35 1-17,17-1 1,-35 18 0,0 0-1,18-53 1,53 0 31,35-36-32,-36 36-15,-17-35 16,53 35-16,-17 0 31,-72 0 0,36 53-15,-53-18-16,18-17 16,70-18 46,1 0-46,-19 0-16,19 0 0,-1-53 15</inkml:trace>
  <inkml:trace contextRef="#ctx0" brushRef="#br0" timeOffset="39472.1389">18362 7691 0,'-35'0'78,"35"-53"-47,0 0-15,0 35 0,0-17-16,0 0 15,0-1-15,0-17 16,0 36-16,0-36 16,0 0-16,0 0 15,0-18-15,53-123 16,0 106-1,-18-18-15,18 0 16,-18 36-16,0-1 16,1 36-16,-36 0 15,35 0-15,-35-1 0,53 36 16,-53-53-16,35 53 16,-35-17-1,35 17-15,1-53 16,-1 18-16,0 35 15,-17 0 17,-18-18-17</inkml:trace>
  <inkml:trace contextRef="#ctx0" brushRef="#br0" timeOffset="39852.4443">18821 6121 0,'0'-36'31,"0"19"-15,53 17 0,-18 0-16,-35-36 15,35 36-15,0 0 16,1 0-1,-19 0 17,-17 36 15,0-1-47,0 0 15,-17 1-15,17-19 16,0 19-16,-18-36 15,18 52-15,0-34 16</inkml:trace>
  <inkml:trace contextRef="#ctx0" brushRef="#br0" timeOffset="41988.4725">19367 5733 0,'0'35'32,"0"0"-17,0 0-15,0 18 16,36 0-16,-36 0 15,0-18-15,35 1 16,-35-1-16,0-17 16,0-71 62,-18 0-78,18 0 15,0 18-15,0-18 16,0 0-16,0 18 16,0-18-16,0 0 15,0 35-15,0-35 16,18 71 62,-18 17-78,53-17 16,-18 35-16,-17 0 15,-18-1-15,53-16 16,-53-19-16,35-17 16,-35 36-16,18-36 15,-18 17 1,0 36-1,-36-53 32</inkml:trace>
  <inkml:trace contextRef="#ctx0" brushRef="#br0" timeOffset="42250.2932">19473 5997 0,'0'-17'47,"0"-1"-31,36-17-1,-1-18 1,-35 35-16,53-17 15,-53 0-15,35-1 16,-35 19-16,0-19 16,0 19-16,0-19 15,0 1-15,0 18 16</inkml:trace>
  <inkml:trace contextRef="#ctx0" brushRef="#br0" timeOffset="42529.7655">19632 5380 0,'0'0'0,"0"35"47,0 0-32,0 18-15,0 18 16,0-18-16,35 17 16,-35-17-16,36-17 15,-36-1-15,53-35 16,-18 35-16,18-35 15,-18 0 1,0 0 0,-17 0 15,-18-53-15,0 36-16</inkml:trace>
  <inkml:trace contextRef="#ctx0" brushRef="#br0" timeOffset="42842.9253">19897 5115 0,'0'0'0,"0"53"47,0-18-47,17 18 16,-17 18-16,53-1 15,-53-17-15,53 0 16,-53-35-16,35 17 16,-35 1-16,53-19 15,-17 36 1,-36-18-1</inkml:trace>
  <inkml:trace contextRef="#ctx0" brushRef="#br0" timeOffset="43293.7207">19967 5662 0,'0'-35'0,"18"-18"16,-18 35-1,35-17-15,-35 0 16,35 35-16,-35-36 16,36 36-16,-36-35 15,17 35 1,19 0 15,-36 18-31,35 17 16,0 18-1,0 0 1,-17-18 0,17-35-1,1-17 16,-36-36-15,0 35-16,0-35 16,-18 53-1,18-53-15,-35 35 16,35-34 0,-18 52-16,18-36 15</inkml:trace>
  <inkml:trace contextRef="#ctx0" brushRef="#br0" timeOffset="44147.2979">20302 5292 0,'36'0'16,"-19"0"-1,-17 35-15,53-35 16,-18 53-1,1 0-15,-36-36 16,17-17 0,-17 36-1,-35-36 17,0-36-17,0-34 1,35 35-1,0 17-15,0-17 16,0 17-16,17-17 16,-17-1-16,35 36 15,-35-35-15,18 35 16,-18-35-16,35 35 16,-17 0-1,17 0-15,-35 18 31,0-1-15,0 36 0,0-35-1,0 17 1,-17-35 0,17 35-1,0-17 16,17-18-31,19 0 16,-19 0 0,18 0-1,-17 0 1,-18-18 0,35 18-1,-35-35-15,0-18 16,0 35-1,0-17-15,0 0 16,0 17-16,0-17 16,0 17-16,0-17 15,36 70 32,-36-17-47,35 17 16,-35 1-16,18-1 15,-18-18-15,35-17 16,-35 36-16,35-36 16,-17 35-1</inkml:trace>
  <inkml:trace contextRef="#ctx0" brushRef="#br0" timeOffset="44335.1218">20708 5274 0,'0'-18'32,"18"18"-32,17-35 15,0 35 1,-35-18-1,36 18-15</inkml:trace>
  <inkml:trace contextRef="#ctx0" brushRef="#br0" timeOffset="44627.3418">20955 4957 0</inkml:trace>
  <inkml:trace contextRef="#ctx0" brushRef="#br0" timeOffset="44780.9304">21061 5062 0,'0'0'0,"0"36"47,0-19-32</inkml:trace>
  <inkml:trace contextRef="#ctx0" brushRef="#br0" timeOffset="56415.899">21325 4886 0,'-35'0'15,"35"35"79,0 18-78,0 0-16,0-35 15,18 17-15,-18 18 16,17-53 0,19 35-16,-1-35 15,0 0 17,-35-35-32,36-36 15,-36 1 1,0 52-1,0-17-15,0-18 16,0 18-16,0-1 16,0 1-16,0 17 15,-36 18-15,1-52 16,17 52-16,18-53 16,-53 53-16,18 0 15,0 35 16,35 0-31,0 0 16,0 18-16,0 0 16,0-17-16,0 17 15,17-18-15,-17-18 16,53 19 0,0-36-1</inkml:trace>
  <inkml:trace contextRef="#ctx0" brushRef="#br0" timeOffset="56698.0938">21537 4921 0,'35'36'16,"-35"-1"-16,0-18 15,36 36 1,-36 0-16,0-35 16,35-18-1,-35 35-15,0-17 31</inkml:trace>
  <inkml:trace contextRef="#ctx0" brushRef="#br0" timeOffset="57526.6489">21837 4533 0,'0'-35'46,"-35"35"-46,-1 0 32,19 0-17,-19 0 1,19 0 0,17 35-16,-35-35 15,35 53-15,0-35 16,-36 17-16,36 0 15,0-17-15,0 17 16,0 18-16,18-53 16,-18 18-1,18-18 1,17 0 0,0 0-1,0-36 1,-35 1-1,18 35-15,-18-17 16,0-36 0,0 17-16,0 1 15,0-18 1,0 18 0,0 53 30,35 17-46,-35 0 16,0 18-16,36 18 16,-36-1-16,35 1 15,-35-18-15,35 52 16,-35-52-16,35 0 16</inkml:trace>
  <inkml:trace contextRef="#ctx0" brushRef="#br0" timeOffset="59184.7836">22190 4798 0,'0'-18'63,"0"0"-48,0-17 1,-18 35-16,18-53 15,0 18 1,0 0-16,0-1 16,0 19-1,18 17 48,-18 53-63,35-53 15,-35 53-15,18-18 16,17-35 31,-35-35 0,0-18-32,0 17 1,0-16 0,0 16-1,35 36 17,-35 18-17,18-18-15,-18 53 16,35-53-16,-35 17 15,18-17 1,-18-70 78,0 35-94,0 17 15,35-17-15,-35-1 0,0 19 32,35 17-17,1 35 17,-1 36-17,-35-36-15,35-17 16,-35 17-16</inkml:trace>
  <inkml:trace contextRef="#ctx0" brushRef="#br0" timeOffset="65658.1897">22631 4251 0,'17'0'78,"1"-18"-31,35 18-32,-53-17 1,70 17-16,-34-36 16,-19 36-16,19-35 15,17 35-15,-18 0 16,18-35-16,0 35 16,0-35-16,-18 35 15,0 0-15,-17 0 16,-18-18-16,35 18 15,-35-35 64</inkml:trace>
  <inkml:trace contextRef="#ctx0" brushRef="#br0" timeOffset="67907.6121">23442 3704 0,'0'-35'78,"18"35"-62,-18-35-16,53-1 16,-18 19-1,0-19 1,-17 36-1,17 0 17,-35 36-17,0-19 1,0 19-16,0-1 16,-35 18-16,35 0 15,-35-18-15,35-17 16,-18 17-16,18 0 0,-35-35 15,35 35-15,-36 1 16,72-36 62,-19 0-62,19-18-1,-1 18 1,0-18 0,-17 18-1,17-35 1,0 35 0,-35-35-16</inkml:trace>
  <inkml:trace contextRef="#ctx0" brushRef="#br0" timeOffset="68181.8131">23777 3739 0,'18'0'15,"17"0"17,-35 36-17,35-1 1,-35-17 0,18-18-1</inkml:trace>
  <inkml:trace contextRef="#ctx0" brushRef="#br0" timeOffset="68780.6934">23954 3440 0,'-18'0'47,"18"17"-32,0 1 1,0 17 0,18-35 31,-1 0-32,19 0 1,16 0-1,-34 0 1,35 35 15,-18 1-15,-35-19 0,0 19 15,-17-1-16,-19-35 1,36 18-16,-17-18 16,-19 0-1,19 0 1,-18 0 0,35-53-1</inkml:trace>
  <inkml:trace contextRef="#ctx0" brushRef="#br0" timeOffset="68975.5685">24007 3457 0,'0'-17'0,"17"17"32,-17-36-17,18 36 1,35-35-1,-18 35 1,-35-18 0,18 18-16</inkml:trace>
  <inkml:trace contextRef="#ctx0" brushRef="#br0" timeOffset="69957.2756">24324 3581 0,'0'-36'15,"0"1"1,0 0 0,0-18-1,0 35 1,35 18 31,-17 0-16,-18 36-15,35-36-1,-35 17-15,0 18 32,0-52 30,18 17-62,-18-35 16,0-1-16,0-17 15,35 18 1,0 35 31,1 0-16,-36 35-15,17-35-16,-17 36 15,36-36 1,-36-18 15,0-17-15,0-1-1,35 1-15,-35-35 16,18 70 0,-18-36-16,35 36 15,-18 0 17,-17 18-32,0 17 15,36 18 1,-1-35-16,0-18 15</inkml:trace>
  <inkml:trace contextRef="#ctx0" brushRef="#br0" timeOffset="94364.5994">21996 5009 0,'0'-35'47,"17"35"0,-17 18-32,36 35 1,-36-36 0,0 19-16,35-1 15,-35 35 1,18-34-16,-18 17 16,0-36-16,35 19 15,-35-1 1,35-35-1,-17 0 79,17 0-63,-35-18-31,35-17 16,-17 0 0,17-1-1,-35 1-15,53 0 16,18-18 0,-36 53-16,0-53 15,-17 53-15,17-53 16,0 53-16,1-18 15,-1-17 1,18 0 0,0 0-1,-18 35-15,-17-53 16,35 53-16,0-53 16,-1 53-16,1-71 15,-35 71-15,17-53 0,1 53 16,-1-35-1,0 0-15,71-36 16,-53 36-16,0 0 16,0-1-16,-18 19 15,18-19 1,0 36-16,0-52 16,-36 52-16,19-36 0,-1 36 15,-17 0-15,17-53 16,0 53-16,-17-35 15,17 35-15,0-35 16,1 35-16,-19-36 0,19 36 16,-1-35-16,-18 35 15,19-35 1,-1 35 0,-17 0-1,17 0 1,-35-18-1,35 18-15,0 0 16,-35-35 0,36 35-16,-36-18 187,0-17-156,0 0-15,-18 35-16,18-35 16,0-18-1,-35 0-15,35 70 94,17 19-78,-17-19-1,36-17-15,-36 53 16,17-18-16,-17-17 31,36 35-31,-36-18 31,0-52 79,-36 17-32,-17 0-62,53 17-16,-35-17 15,0 36-15,-36 16 16,54-52-1,-19 53-15,1-53 16,18 53-16,-36-53 16,17 36-16,1-36 15,17 35 1,-17-35-16,0 35 0,17-35 16,-17 53-16,0-53 15,-1 35-15,19-35 16,-19 36-16,1-36 0,18 17 15,-54 19 1,53-36-16,-17 0 16,0 35-16,17-35 15,-17 0-15,0 35 16,-1-35 0,36 18-16,-53-18 15,0 35 1,36-35-1,17 35-15,-53-35 16,53 18-16,-35-18 16,35 35-1,-36-35-15,-17 35 0,-17 1 16,-1-1 0,36-35-1,0 35-15,0-35 16,35 18-1,-53-18-15,0 35 16,0-35 0,35 0-1,18 36 1,-35-36-16,17 0 31,-17 17-31,0-17 16,35 35-1,-18-35-15,-17 36 16,-1-1 0,1-17-1,18 17 1,-19 0 0,1-35 15,35 35 16,-18-35-32,-17 0 63,0-17-31,35-18-15,-35-1-32,35 19 15,0-19 1,-18 36-1,18-17 1,0-19-16,0 1 16,-35 18-1,35 52 95,17-35-110,-17 70 0,18-52 15,-18 17-15,35 1 16,0 16 0,-35-34-16,36-18 15,-36 53-15,17-53 16,-17-18 78,36 18-79,-36-17-15,17 17 16,-17-36-16,36 36 15,16-35 1,-34 35-16,17-35 16,1 35-16,-1-18 15,-17 18-15,34-53 16,1 53-16,0-53 16,-35 53-16,35-52 15,-18 52-15,0-36 16,-17 36-16,-18-17 15,53 17-15,-18-36 16,36 1-16,-1-18 31,-52 53-31,35-53 0,-18 53 16,0-53-16,-17 53 16,-18-53-16,71 53 15,-71-35-15,70 35 16,-34-53-16,-1 18 15,-18 35-15,19-53 16,-1 53-16,18-53 16,-18 53-16,0-53 15,1 53-15,-19-17 16,19 17-16,-1-36 16,-17 36-16,17-35 0,0 35 15,0-35 1,-17 35-16,17-36 0,1 36 15,-1-53-15,-17 53 16,17-52-16,0 52 16,-17-53-16,35 17 15,-18 36 1,0-35-16,0 35 16,1 0-1,-36-18-15,53 18 16,-36 0-16,19-35 15,-1 35-15,0 0 16,0-35 0,1 35-16,-1 0 15,0 0 1,-35-18 0,18 18-1,-53 0 95,17 0-95,-17 0 1,-18 0-1,17 0 1,1 18 0,0-18-1,17 18 17,18-54 124,0 1-141,0 0 1,0-18 0,0 0-1,0 71 63,0 34-62,36-16 0,-36-19-16,0 19 15,35-1-15,-35 0 16,17-35 0,-17 35-16</inkml:trace>
  <inkml:trace contextRef="#ctx0" brushRef="#br0" timeOffset="118239.2166">13617 11606 0,'-17'0'16,"69"0"140,-16-35-140,-19 35-16,19 0 15,17-35-15,0 35 16,-1-35-16,19 35 16,-18-36-16,0 36 15,17-35-15,1 35 0,-1-35 16,1 35-16,-18 0 16,-18-36-16,18 36 15,0 0-15,-35 0 16,17 0-16,-35-17 15,71 17-15,-36 0 16,0-35 0,0 35-16,18-36 15,-35 36 1,-18-17 15,35 17 16,-17 0-16,-18 35-31,35-35 16,-35 18-16,53 34 16,-53-16-1,35-1-15,1 36 16,-36-54-1,0 18-15,17 1 16,-17-19-16,0 36 16,36 0-16,-36-35 0,0 17 15,0 18 1,35-35-16,-35 35 0,0-18 16,0 0-16,35 18 15,-35 0-15,0-18 16,0 18-16,0-18 15,35-17-15,-35 35 16,0-18 0,0-17 15,0 17-15,0 0 15,0-17 47,0 17-31,-17 1 47,-19-36-79,19 17 1,-18-17-1,35 36-15,-53-36 16,17 35 0,19-17-1,-19-18 1,36 35-16,-35-35 16,35 35-16,-35-35 15,0 0-15,35 18 0,-36-18 16,-17 35-1,18-35 1,17 0 0,-17 0-1,35 35-15,-35-35 16,0 0 0,-18 0-1,53 18-15,-53-18 16,18 0-1,-18 0 1,0 0 0,17 0-1,-17 0 1,1 0-16,34 0 16,-17 0-1,17 0 1,-17 0-1,-1 0 1,19 0 0,-18 0 15,17 0-15,-17 35-1,-18-35 1,17 0-1,19 0 95,-18 0-79,17 0-15,-17 0-1,-1 0 1,36-17 0,-17 17 46,17-18-46,0-17-1,0 17 1,-36 18 0,36-35-16,0-1 15,0 19 1,0-18-1,0-1 1,-17 36-16,17-53 16,0 18-16,0 0 15,0-1-15,0 1 16,-36 18-16,36-36 16,0-18-16,-35 1 15,35 17 1,-35 0-16,35 0 15,0 18-15,-35 17 0,35-17 16,0 17 15,-18 18-31,18-35 16,0-18-16,0 35 16,-35-17-16,35-18 15,0 35-15</inkml:trace>
  <inkml:trace contextRef="#ctx0" brushRef="#br0" timeOffset="122057.7396">13617 13123 0,'0'18'140,"18"-18"-108,17 0-1,0 0-16,1 0 1,-1 0 0,-17 0-1,17 0 1,-17 0 0,17 0-1,18 0 1,-18 0-1,18 0 1,-18 0 0,0 0-1,1 0 1,-1 0 0,18 0-1,0 0 1,-36 0-16,19 0 15,-1 0-15,-17 0 16,35 0 0,0 0-16,-18 0 15,18 0 1,0 0 0,-18 0-1,18 0 1,0 0-1,-53-18 1,17 18-16,36 0 16,0 0-1,-18 0 1,18 0 0,0 0-1,-17 0 1,-1 0-16,-17 0 15,-18-17-15,52 17 16,1 0 0,-35 0-1,17 0 1,1 0 0,-19 0-1,18 0 1,-35-36-16,18 36 15,17 0 1,1 0 15,-54 0 32</inkml:trace>
  <inkml:trace contextRef="#ctx0" brushRef="#br0" timeOffset="124562.6495">13582 13176 0,'0'18'31,"0"17"-15,0 0 15,0-17-15,0 35-1,0-18-15,-18-35 16,18 36-16,0-1 15,0-18-15,0 19 16,-35-1-16,35-17 16,0 35-1,0-1 1,0-34-16,0 35 16,0 0-1,0-18 1,0 18-1,0-18 1,0-17 0,-35 17-1,35 1 1,0-1 0,0 0-1,-18 0 1,18-17-1,0 17 1,0 1 0,0-1-16,0 0 31,35-35 63,1 0-63,-1 0-15,0 0-1,-17-17 1,35 17-1,0 0 1,-18 0 0,0-36-1,18 36 1,-18 0-16,1 0 16,-1 0-1,0 0 1,36 0-1,-54 0-15,19 0 16,-19 0-16,19 0 16,17 0-16,-36 0 15,18 0-15,18 0 16,18-35 0,-53 35-1,35 0 1,-1 0-1,-16 0 1,17 0 0,0 0-1,-18 0 1,18 0-16,0 0 31,-36 0-31,19 0 16,-19 0-1,18 0 1,1 0 0,-19 0-1,36-35 1,-17 35 0,-19 0-1,19 0 1,-19 0-1,18 0 1,1 0 0,-36-18 109,0-17-110,17 0 1,-17 17 0,0-35-16,0 0 15,0 18 1,0 0-1,36-1-15,-36 19 16,0-19-16,0 1 16,0 17-16,0-17 15,0 17-15,0-17 16,35 35-16,-35-53 16,0 18-1,0 0 1,0-18-1,0 35 1,0-17-16,18 0 16,-18 17 15,0-17 16,0 17-32,0-17 1,0 0 15,0 17 16,0-17-16</inkml:trace>
  <inkml:trace contextRef="#ctx0" brushRef="#br0" timeOffset="131574.7807">15187 12206 0,'0'35'140,"18"-35"-109,-1 0-15,36-17 0,0-36-1,-18 18-15,-17 17 16,35-17-16,-18-1 16,18 1-16,0 0 15,-18 0-15,1 17 16,17-17-16,0-1 15,17 1-15,1 0 16,-1-1-16,1 1 16,-18 35-16,0-53 0,-18 53 15,0 0-15,0-35 16,-17 35-16,35 0 16,-18 0-1,-35-35 141</inkml:trace>
  <inkml:trace contextRef="#ctx0" brushRef="#br0" timeOffset="132101.0287">16245 11483 0,'18'0'62,"0"0"-30,17 0-17,-35 18-15,35-18 0,-35 17 16,18-17-16,-18 35 15,35-35-15,0 36 16,-35-19 31,0 19-16,0-1-15,-17-35-1,17 35-15,-35 0 32</inkml:trace>
  <inkml:trace contextRef="#ctx0" brushRef="#br0" timeOffset="133538.9518">17092 11254 0,'-35'0'15,"17"0"1,18 17 0,-35-17-16,17 0 31,18 18-31,-35-18 15,35 53 1,-35-18 0,35 0-1,0-17-15,0 17 16,0-17-16,0 17 16,0 0-16,0-17 15,17-18-15,-17 53 16,18-53-16,-18 18 15,35-18-15,1 0 16,-19 0 0,18 0-1,1 0 1,-36-36 0,0 1-1,0 17 1,0-34-1,17 16-15,-17 1 16,0-18-16,36 0 16,-36 36-16,35-19 15,-35 1 1,35 70 15,-35 1-15,0 69-1,35-34-15,-35-1 16,0-34-16,36 17 0,-36-18 16,17 0-1,-17-17-15</inkml:trace>
  <inkml:trace contextRef="#ctx0" brushRef="#br0" timeOffset="133787.733">17145 11606 0,'0'-35'16,"35"35"15,-35-18-31,53 18 16,-18-35-16,-17 35 16,-18-35-16,53 35 0,-53-18 15</inkml:trace>
  <inkml:trace contextRef="#ctx0" brushRef="#br0" timeOffset="134449.3444">17410 11395 0,'0'17'47,"0"36"-31,35-53-16,-35 36 15,0-1-15,0 35 16,0-52-1,0 35 1,0-18 0,0-70 31,0-36-32,0 54-15,0-36 16,0 0-16,0 18 15,0-1-15,0 1 16,0 17-16,35 18 16,-35-52-16,53 52 15,0-36 1,0 36-16,-18 0 16,0 0-1,-35 18 1,0 0-1,0 17 1,-35-35 0,35 53-1,-17-53-15,17 17 16,-53-17-16,53 36 16,-36-36-16,36 17 15,0 19 16,0-1-15,18-35 0,-18 17-16,18-17 15,17 0 1,-35 36-16,35-36 16,-17 0-1,17 0 1</inkml:trace>
  <inkml:trace contextRef="#ctx0" brushRef="#br0" timeOffset="134724.0483">17815 11254 0,'0'53'31,"0"-18"-15,0 0-16,0 18 16,0-35-16,36 17 15,-36 0-15,0-17 16,0 17-1</inkml:trace>
  <inkml:trace contextRef="#ctx0" brushRef="#br0" timeOffset="135117.1164">17833 11271 0,'18'0'32,"34"0"-17,-34 0-15,17 0 16,-17 0-1,17 0-15,18 18 16,-18 35 0,-35 0-1,0-18-15,0-17 16,0 17 0,-17 0-1,-18 0 1,-18-17-1,17-18 1,36 35-16,-35-35 16,0 0-16</inkml:trace>
  <inkml:trace contextRef="#ctx0" brushRef="#br0" timeOffset="135392.47">18168 11236 0,'0'18'16,"0"17"-16,0 35 15,0-52 1,0 17-16,0 18 16,0-17-1,18-36 1</inkml:trace>
  <inkml:trace contextRef="#ctx0" brushRef="#br0" timeOffset="135914.617">18327 11518 0,'35'-53'0,"-35"36"15,0-19-15,0 19 16,35-19-16,-35 1 0,0 18 16,36-19-1,-36 72 32,0-1-47,17-18 16,-17 19-16,0-1 15,0-17-15,36-18 16,-36 35-16,35-35 16,-35-18 30,17-17-46,-17 17 16,0-17-16,0 17 16,0-17-16,0 0 0,0 17 15,0-17-15,0 17 16</inkml:trace>
  <inkml:trace contextRef="#ctx0" brushRef="#br0" timeOffset="136284.1697">18627 11501 0,'0'0'0,"0"-18"15,0-17-15,0 17 16,35-35-16,-35 0 16,0 0-16,35 36 15,-35-19-15,35 1 16,1 0 0,-19 35-1,19 0 1,-36 35-1,0 0-15,17-17 16,-17 17-16,0 18 0,0-18 16,36 1-1,-36-1-15,0 0 16,0 1 0</inkml:trace>
  <inkml:trace contextRef="#ctx0" brushRef="#br0" timeOffset="136516.341">18697 11430 0,'35'0'47,"1"0"-32,34-35 1,-17-18 0,0 0-1,-53 35 1,35-17-16,-35 17 16</inkml:trace>
  <inkml:trace contextRef="#ctx0" brushRef="#br0" timeOffset="136816.5025">19015 11130 0,'0'0'0,"0"-35"16,0 0-16,35 17 15,-35 53 48,0-17-47,0 35-16,0 0 15,0 0-15,0 0 16,0-1-16,0-16 15,0-1-15,0 0 16,0 1 0,18-1-1,17-35 1,0-18 0,36-35-1,-71 18-15,53-18 16,-53 0-16,35 0 15</inkml:trace>
  <inkml:trace contextRef="#ctx0" brushRef="#br0" timeOffset="137018.5671">19350 11095 0,'0'53'62,"0"-18"-62,0-17 16,0 35-16,0 0 0,0-18 16,0 18-1,0-36 1</inkml:trace>
  <inkml:trace contextRef="#ctx0" brushRef="#br0" timeOffset="137265.467">19473 11130 0,'36'18'31,"-36"-1"-15,0 19-16,0-1 15,0 18-15,0 0 16,0-36-16,0 36 16</inkml:trace>
  <inkml:trace contextRef="#ctx0" brushRef="#br0" timeOffset="137917.4233">19491 11095 0,'0'-18'32,"18"18"-17,35 0 1,-36 0-16,18 0 15,-17 0-15,35 0 16,-53 18 0,53 17-16,-53 18 15,0-18-15,0 18 0,0 0 16,0-35 0,0 17-16,0 18 15,-18-53-15,18 18 16,-17-18-16,17 35 15,-36-35-15,1 0 16,35 18 15,18-71 1,17-18-17,-35 36 1,53 17-1,0-88-15,-18 53 16,0 0-16,1 18 16,-19 0-16,19-18 15,-36 71 32,35-18-47,-35 53 16,0-18-16,0 18 15,0-18-15,0 0 16,0 18-16,0-35 16,35 17-16,-35 0 15,18-35 1,-18 18 0</inkml:trace>
  <inkml:trace contextRef="#ctx0" brushRef="#br0" timeOffset="138123.4141">19844 11236 0,'17'0'31,"19"0"-15,-36-18 0,35 18-16,0-35 0,0 35 15,-17-35-15</inkml:trace>
  <inkml:trace contextRef="#ctx0" brushRef="#br0" timeOffset="138315.6986">20161 11112 0,'0'36'16,"0"-19"0,0 19-16,0 17 15,0-36-15,0 19 16,0 16 0,0-34-16,0 17 31</inkml:trace>
  <inkml:trace contextRef="#ctx0" brushRef="#br0" timeOffset="138706.4637">20126 11077 0,'0'0'0,"0"-35"16,53 35 0,0 0-1,-18 0 1,-35 18 0,53 17-16,-53-18 15,35 36-15,-35-17 16,0-19-16,36 19 15,-36-1-15,0-17 16,0 34 0,-36-52-16,36 53 15,-35-53-15,35 18 16,-35-18-16,35 35 16,-53-35-16,18 0 15,35 18-15,35-18 47</inkml:trace>
  <inkml:trace contextRef="#ctx0" brushRef="#br0" timeOffset="139066.1451">20338 11342 0,'35'-35'16,"-35"17"-16,53-17 16,-18-18-16,-35 17 15,53 1-15,-18 0 16,-35 52 62,0 19-78,0-1 16,0-17-16,-17 17 15,17 0-15,0 1 16,0-1-1,35 0 17,0-35-17,0 0-15,1 0 16,-19 0-16,19 0 16,-19 0-16,19-18 0,-1-17 15,-35 0 1</inkml:trace>
  <inkml:trace contextRef="#ctx0" brushRef="#br0" timeOffset="139335.8924">20549 11042 0,'18'0'31,"35"0"-15,-18 0 0,36 0-1,-18-35 1,-36 35-1</inkml:trace>
  <inkml:trace contextRef="#ctx0" brushRef="#br0" timeOffset="139584.2529">20567 11148 0,'18'17'31,"17"-17"-15,-18 0 0,19 0-16,17 0 15,-18 0 1,18 0-1</inkml:trace>
  <inkml:trace contextRef="#ctx0" brushRef="#br0" timeOffset="141031.456">20902 11448 0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30:31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8079 11007 0,'-18'0'32,"18"17"-1,35-17 125,1 0-140,-19 36-1,18-36 1,18 0 0,-35 0-1,53 0 1,-19 0-1,-52 35-15,36-35 0,17 0 16,0 0 0,-36 0-1,18 0-15,-17 0 16,17 0-16,1 0 16,-19 0-16,19 0 15,-19 0-15,19 0 16,-1 0-16,35 35 15,-34-35 1,-1 0-16,0 0 16,-17 0-1,35 0-15,-18 0 0,18 0 16,-18 0-16,-17 0 16,17 0-16,0 0 15,-17 0-15,17 0 16,-17 0-16,17 0 15,1 0-15,-19 0 16,18 0-16,-17 0 16,17 0-16,1 0 15,-19 0-15,19 0 16,-1 0-16,0 0 16,0 0-16,-17 0 15,17 0-15,-17 0 16,35 0-16,-18 0 15,0 0 1,1 0 0,-1 0-16,0 0 15,18 0-15,-18-18 16,1 18-16,-1 0 16,18 0-16,-35 0 15,17-35-15,0 35 16,-17 0-16,17 0 15,-17 0-15,17 0 16,18 0-16,-18 0 16,18 0-16,0 0 0,-18 0 15,18 0-15,0 0 16,-35 0-16,17 0 16,-17 0-16,17 0 15,0 0-15,-17 0 16,17 0-16,-17 0 15,35 0-15,-18 0 16,0 0-16,0 0 16,1 0-16,-19 0 15,19 0-15,-19 0 16,19 0-16,-1 0 16,-17 0-16,17 0 15,-18 0-15,19 0 16,-1 0-16,-17 0 15,35 0-15,-1 0 16,-16 0-16,17 0 0,0 0 16,-18 0-16,0 0 15,0 0-15,1 0 16,-1 0-16,-17 0 16,17 0-16,18 0 15,-18 0-15,36 18 16,-1-18-16,1 0 15,-36 0-15,18 0 16,0 0-16,-18 0 16,0 0-16,1 0 15,-1 0-15,0 0 16,1 35-16,-19-35 16,18 0-16,-17 0 15,17 0-15,1 0 16,-19 0-16,19 0 15,-19 0-15,18 35 16,1-35-16,-19 0 16,36 0-1,0 0 1,-18 0 0,1 0-16,-1 0 15,-17 0 1,17 0 109</inkml:trace>
  <inkml:trace contextRef="#ctx0" brushRef="#br0" timeOffset="4849.3759">13794 10936 0,'-36'0'31,"54"0"141,0 0-156,-18 18-16,53-18 15,-18 0-15,-18 0 16,19 35-16,-19-35 15,36 0-15,0 0 16,-18 0-16,18 35 0,0-35 16,0 0-1,-18 0-15,18 0 0,0 0 16,-17 0-16,17 36 16,-1-36-16,19 0 15,-18 0-15,35 0 16,-17 0-16,17 0 15,0 0-15,0 0 16,0 0-16,18 0 16,-18 0-16,1 0 15,-1 0-15,-18 0 16,1 0-16,-18 0 16,17 17-16,1-17 15,0 0-15,-19 0 0,1 0 16,0 0-16,18 0 15,-36 0-15,18 0 16,0 0-16,-18 0 16,1 0-16,-19 0 15,18 35-15,1-35 16,-19 0-16,19 0 16,-1 0-16,-17 0 15,17 36-15,18-36 16,-18 0-1,18 35 1,-18-35 0,-17 0-16,17 0 0,0 0 15,-17 0-15,17 0 16,-17 0-16,17 35 16,1-35-16,-19 0 15,18 0-15,1 0 16,-1 0-16,0 0 15,-17 0-15,17 0 16,0 0-16,-17 0 16,17 18-16,1-18 15,-1 0-15,0 0 16,18 0-16,-18 0 16,18 0-16,0 0 0,-17 0 15,-1 0-15,-18 0 16,19 0-16,17 0 15,-18 35-15,18-35 16,0 0-16,-36 0 16,19 0-16,17 0 15,-36 0-15,18 0 16,-17 0-16,17 0 16,1 0-16,-19 0 15,19 0-15,17 0 16,-18 0-1,0 36 1,0-36-16,-17 0 0,17 0 16,1 0-1,16 0-15,1 0 0,-17 0 16,-1 0-16,0 0 16,-17 0-16,17 0 15,0 35-15,-17-35 16,35 0-16,0 0 15,-18 0-15,18 0 16,-18 0-16,-17 0 16,17 0-16,-17 0 15,17 0-15,0 35 16,-17-35-16,17 0 0,1 0 16,-19 0-1,19 0-15,-19 0 0,18 0 16,1 0-16,-1 0 15,0 0-15,1 0 16,-1 0-16,0 0 16,-17 0-16,17 0 15,-17 0-15,17 18 16,0-18-16,-17 0 16,17 0-16,18 0 15,-18 0-15,18 0 16,0 0-16,-18 0 15,18 0-15,-17 0 16,-1 0-16,0 0 16,18 0-16,-18 35 0,18-35 15,0 0-15,-35 0 16,17 0-16,0 0 16,-17 0-16,17 0 15,-17 0-15,17 0 16,1 0-16,-19 0 15,36 0 1,-35 0 0,17 0 15,-35-35-15,35 35-16,-35-18 15</inkml:trace>
  <inkml:trace contextRef="#ctx0" brushRef="#br0" timeOffset="8179.0517">10160 11800 0,'18'0'140,"52"0"-124,-52 0-16,35 0 15,0 0-15,-18 0 16,18 0-16,17 0 16,1 0-16,-18 0 15,0 0-15,0 0 16,-36 0-16,19 0 16,-19 0-16,19 0 15,16 36-15,-16-36 0,-1 0 16,18 0-16,-35 0 15,17 0-15,0 35 16,-17-35 0,17 0-16,0 0 15,-17 0-15,35 0 16,-35 0-16,17 0 0,0 0 16,-17 0-16,35 0 15,0 0-15,-18 0 16,18 0-16,0 0 15,-18 0-15,0 0 16,-17 0-16,17 0 16,0 0-16,-17 0 0,17 0 15,1 0-15,17 0 16,-1 0-16,-16 0 16,34 0-16,-17 0 15,0 0-15,-18 35 16,18-35-16,0 0 15,-18 0-15,18 36 16,0-36-16,0 0 16,-17 0-16,34 0 15,18 0-15,0 0 16,1 0-16,-1 0 16,18 0-16,-18 0 0,-35 0 15,17 0-15,1 0 16,-1 0-16,-17 0 15,36 0-15,-19 35 16,1-35-16,17 0 16,-18 0-16,19 0 15,-19 0-15,-35 35 16,1-35-16,-1 0 16,-35 18-16,35-18 15,36 35 1,-36-35-16,0 0 15,-17 0-15,17 0 16,-17 0-16,17 0 16,18 0-16,-35 0 15</inkml:trace>
  <inkml:trace contextRef="#ctx0" brushRef="#br0" timeOffset="32112.0062">15681 12330 0,'-18'0'31,"18"35"16,0-18-32,18 19-15,-18-1 16,0 0-16,0 1 16,0-1-16,18-17 15,-18 34 1,0-16-1,0-72 32,0 1-31,0 0 0,0-18-16,0 0 0,0 0 15,0 0-15,0 0 16,0 18-16,0-18 15,0 18-15,0 0 16,0 87 62,0 1-78,35 0 16,-35-17-16,35 16 15,-35-16-15,35-19 16,-35 19-16,53-1 16,0 0-1,-35-35 1,17 0 0,-35-35 30,0-18-30,0 35-16,0-35 16,0 1-16,0 16 0,0-17 15,0 36 1,18-19-16,-18-16 16,0 16-1</inkml:trace>
  <inkml:trace contextRef="#ctx0" brushRef="#br0" timeOffset="32678.3448">16069 12171 0,'0'35'15,"-35"-35"-15,35 18 16,0 17 0,0-17-1,0 17 1,17-35-16,1 0 31,17 0-15,1 0-1,-36-18-15,35-17 16,-35 0 0,0-18-1,-18 18-15,-17 35 31,17 0-31,-35 0 16,0 0 0,53 17-1,-17-17-15</inkml:trace>
  <inkml:trace contextRef="#ctx0" brushRef="#br0" timeOffset="33351.3992">16563 12083 0,'0'17'31,"0"19"-31,-35 52 16,35-18-1,-36 1-15,36-1 16,0 1-16,0-36 16,0 18-16,0-35 15,0 17 1,18-35 15,-18-35-31,0 17 16</inkml:trace>
  <inkml:trace contextRef="#ctx0" brushRef="#br0" timeOffset="33658.5392">16722 12083 0,'0'35'16,"0"35"0,0-17-16,0-17 0,0 17 15,0-1 1,0-16-16,0 17 0,0 0 16,0-36-16,0 19 15,0-1 1,0 0 15</inkml:trace>
  <inkml:trace contextRef="#ctx0" brushRef="#br0" timeOffset="33913.9584">16457 12524 0,'0'-36'16,"18"36"-1,17 0 1,-35-35-1,53 35-15,0 0 16,-18 0 0,0 0-1</inkml:trace>
  <inkml:trace contextRef="#ctx0" brushRef="#br0" timeOffset="34391.209">16739 12612 0,'36'0'47,"-36"-35"-47,0-18 16,35 35-1,-35-17-15,0-1 16,35 19-16,-35-19 16,18-16-1,17 52 16,0 17 1,-35 54-17,0-54-15,0 19 16,0-1-16,36-17 0,-36 17 16,0-17-16,17 34 15,-17-16 1</inkml:trace>
  <inkml:trace contextRef="#ctx0" brushRef="#br0" timeOffset="34633.0396">16792 12559 0,'0'-35'16,"35"35"-1,1 0 1,-19 0-1,54 0 1,-36 0-16</inkml:trace>
  <inkml:trace contextRef="#ctx0" brushRef="#br0" timeOffset="34918.3608">17110 12330 0,'0'17'31,"0"1"-15,35 52 0,-35-34-16,0-19 15,0 19-15,0-19 16,0 36-16,0-18 15</inkml:trace>
  <inkml:trace contextRef="#ctx0" brushRef="#br0" timeOffset="35525.6302">17039 12365 0,'0'0'0,"18"-35"15,17-1 1,-17 36-1,17-35-15,18 35 16,-18 0 0,-17 0 15,-18 35-15,0 18-16,-18-18 31,-35 1-31,18-1 15,0-35 1,52 0 47,-17-18-63,53 18 15,-17 0 1,-1 0-1,-18 0 1,19 36 0,-36 34-1,0-34-15,0-19 0,-36 54 16,-16-36 0,16 0-1,1-35 1,0 0 15,35-17-15</inkml:trace>
  <inkml:trace contextRef="#ctx0" brushRef="#br0" timeOffset="35869.8909">17533 12365 0,'0'17'31,"0"1"-15,0 35 0,0 18-1,0-18 1,0-18-16,0 18 16,18-36-1</inkml:trace>
  <inkml:trace contextRef="#ctx0" brushRef="#br0" timeOffset="36277.7358">17745 11818 0,'0'53'16,"0"0"-1,0-18-15,-18 18 16,18 18-16,0-18 16,0-18-16,0 35 15,0-17-15,0-17 0,0 16 16,0-16 0,0-19-16,0 19 0,0 17 15,0-36 32,-18-17-47</inkml:trace>
  <inkml:trace contextRef="#ctx0" brushRef="#br0" timeOffset="36552.627">17551 12347 0,'17'0'31,"36"0"-15,-17 0-16,16 0 15,-16 0-15,17 0 16,-18 0-16,-17 0 16,17 0-16,18 0 15,-36 18 1</inkml:trace>
  <inkml:trace contextRef="#ctx0" brushRef="#br0" timeOffset="37026.0308">17956 12682 0,'36'0'15,"-36"-17"1,0-19 0,0 1-16,0 18 15,0-19-15,35 1 16,-35 17-16,0-17 16,18 0-16,17-18 15,0 53 48,-35 17-48,0 19-15,0-19 0,35 19 16,-35-1-16,0-17 16,18 17-16,-18 0 15,0-17-15,0 17 16,35-35-16,-35 35 15,36-35 1,-36 36 0</inkml:trace>
  <inkml:trace contextRef="#ctx0" brushRef="#br0" timeOffset="37277.6833">18009 12559 0,'0'-35'32,"36"35"-1,16 0-16,-34 0 1,-18 17 0</inkml:trace>
  <inkml:trace contextRef="#ctx0" brushRef="#br0" timeOffset="37700.971">18256 12612 0,'0'-53'31,"36"53"-15,-36-53-16,35 35 15,-18 18 16,19 0 1,-36 71-32,0-36 15,35-17-15,-35 17 16,18-35-16,-18 53 16,35-53-1,0 0 1,-35-18-1,35 18-15,-35-53 16,0 36-16,0-18 16,0 17-16,0-17 15,0-1-15,36 19 0,-36-36 16,0 17-16,0 19 16,35-36-16</inkml:trace>
  <inkml:trace contextRef="#ctx0" brushRef="#br0" timeOffset="38014.0212">18697 11783 0,'0'-36'16,"0"89"15,0 18-16,0 17 1,0 0-16,0 1 0,0-1 16,0 0-16,0-18 15,0 1-15,0 0 16,0-36-16,0 0 16,0 0-16,0 1 15</inkml:trace>
  <inkml:trace contextRef="#ctx0" brushRef="#br0" timeOffset="38526.8504">18521 12435 0,'53'0'47,"-18"0"-47,-17 0 0,17 0 15,-17 0-15,17 0 16,0 0-16,18 0 16,-53 18-1,53-18-15,-18 35 16,1 18 15,-36-17-15,0 16-1,17-52-15,-17 53 16,35-17 0,1-1-1,34-35-15,-52 35 16,17-35-16,0 0 16,-17 0-16,17 0 15,-17 0-15,17-17 16,-35-1-1,0-35 1,-35 0 0</inkml:trace>
  <inkml:trace contextRef="#ctx0" brushRef="#br0" timeOffset="38767.0918">18803 12400 0,'18'0'16,"17"-35"0,0 35-1,1 0-15,-1 0 16,-18 0-16,19 0 15</inkml:trace>
  <inkml:trace contextRef="#ctx0" brushRef="#br0" timeOffset="39320.3861">18803 12612 0,'53'0'31,"-35"0"-15,17 0-16,0 0 0,-17 0 15,17-18 1,0 18-16,-17 0 0,17 0 15,1-17-15,-19 17 16,36-36 0,-18 36-1,-35-35-15,18 35 16,17 0 0,-17 0-1,17 0 1,18 0-1,-18 0 1,36 0 0,-36 18-1,1 17-15,-19-17 16,18 34 0,-35-16-1,0-19 1,-17-17-1,17 36-15,-53-36 16,18 0-16,17 35 16,-17-35-16,-18 0 15,35 0 1,18-18 0,-35 18-16</inkml:trace>
  <inkml:trace contextRef="#ctx0" brushRef="#br0" timeOffset="40768.7589">20020 12365 0,'35'35'47,"1"-35"-31,-1 0-1,18 0 1,17 35-1,-52-35 1,17 0-16,1 0 16,-19 0-16,19 0 15,-19 0-15,18 0 16</inkml:trace>
  <inkml:trace contextRef="#ctx0" brushRef="#br0" timeOffset="41240.7133">20373 12312 0,'18'0'78,"-18"18"-63,52-18 1,-52 17 0,18-17-16,17 35 15,1 1 16,-36-1 1,0-17-17,-36 17 1,1-35 0,17 35-16,-17-35 15,0 53-15,0-53 16,35 18-16,-36-18 0</inkml:trace>
  <inkml:trace contextRef="#ctx0" brushRef="#br0" timeOffset="43819.0619">20902 12153 0</inkml:trace>
  <inkml:trace contextRef="#ctx0" brushRef="#br0" timeOffset="43880.9239">20902 12153 0</inkml:trace>
  <inkml:trace contextRef="#ctx0" brushRef="#br0" timeOffset="45182.9812">20955 12206 0,'-18'-35'62,"-35"35"-30,1 0-17,16 17-15,1-17 16,35 36-16,-53-36 16,53 17-16,-18 19 15,18-1 1,0 35-1,0-52 1,0 17-16,0 1 16,71-1-16,-36-17 15,1-18-15,-1 53 0,-18-53 16,-17 35 0,53-35-16,-17 0 15,-36 17 1,17-17 15,-17-52-15,36 52-1,-36-71-15,35 36 16,-35 17-16,35-17 16,-35-1-16,18 19 0,-18-18 15,0-1-15,35 36 16,-35-17-16,35 52 62,-35-17-46,36 34 0,-36-16-16,17-19 15,-17 19-15,35 17 16,-35-18-1,0 0 1,36-35 0</inkml:trace>
  <inkml:trace contextRef="#ctx0" brushRef="#br0" timeOffset="45448.7267">21078 12524 0,'18'-36'31,"17"36"-31,-17 0 15,17 0-15,1-17 16,-19 17-16,18 0 16,1-36-16,-19 36 15,19 0-15,-36-35 16,53 35-16,-36 0 16</inkml:trace>
  <inkml:trace contextRef="#ctx0" brushRef="#br0" timeOffset="45965.131">21519 12312 0,'-35'0'32,"0"0"-17,35 18 1,-18-18-16,18 17 15,-35-17 1,35 35 0,18-35 31,17 0-16,0 0-31,0 0 0,-17 0 15,17 0-15,18 36 16,-35-1 0,-18 0-1,0 18 1,0-17 0,0-19 15,-53 18-16,0-35 1,35 0 0,-17 0-1,35-17 17,18-1-17</inkml:trace>
  <inkml:trace contextRef="#ctx0" brushRef="#br0" timeOffset="46820.4304">21749 12365 0,'0'70'47,"0"-34"-32,0-19-15,0 19 16,0-1-16,35 18 15,18-36 1,0-17 0,0 0-1,-18 0 1,0-35 0,-35-18-1,0 18 1,0 0-1,0 17 1,0-17-16,-17-1 0,17 19 16,-18 17-1,-17 0 1,-18 0 0,18 0-1,-1 35 1,36 0-16,0-17 31,18-18 16,17 0-31,18-35-1,0 35 1,-53-36-16,53 36 15,-18 0-15,1-35 16,-19 35-16,18 0 16,1 0-16,-19 0 0,19 0 15,-1 18-15,0 17 16,-35 0 0,0-17-1,0 35 1,0-35-1,-35-18 1,35 35 0,-18-35-16,-17 0 31,35-18-15</inkml:trace>
  <inkml:trace contextRef="#ctx0" brushRef="#br0" timeOffset="47172.1275">22490 12136 0,'35'0'0,"-35"17"31,17-17-31,-17 71 0,0-54 16,0 19-1,36-1-15,-36-17 16,0 17-16,0-18 0,35 19 16,-35 17-1,0-36 1,-18-17 46</inkml:trace>
  <inkml:trace contextRef="#ctx0" brushRef="#br0" timeOffset="47570.3892">22472 12312 0,'0'0'0,"0"-53"32,18 53-32,17-18 15,18 18 1,-53-35-1,53 35-15,0 0 16,0 0 0,-53 35-16,17-35 15,-17 36-15,35-1 16,-35 0-16,0-17 16,0 17-16,0-17 15,0 52 1,0-34-16,-17-1 15,-18-17-15,17 17 16,-17-35-16,-1 53 16,19-53-16,17 35 15,-53-35-15,17 0 32,36-18-32</inkml:trace>
  <inkml:trace contextRef="#ctx0" brushRef="#br0" timeOffset="47973.0253">22860 12365 0,'0'17'31,"0"1"-15,35-18 0,-35 35-16,36 1 15,-1-19 1,-18-17-1,19 36 1,-1-36 0,-17 0-1,17 0 1,-17 0 0,-18-36-1,0 1 1</inkml:trace>
  <inkml:trace contextRef="#ctx0" brushRef="#br0" timeOffset="48203.1337">22878 12259 0,'0'-18'16,"0"-17"15,53 35-15,-18 0-1</inkml:trace>
  <inkml:trace contextRef="#ctx0" brushRef="#br0" timeOffset="48394.919">22825 12330 0,'35'0'31,"-17"0"-15,17 0-16,0 0 15,-17 0-15,17 0 16,-17 0-16,17 0 16</inkml:trace>
  <inkml:trace contextRef="#ctx0" brushRef="#br0" timeOffset="49318.8438">23495 12083 0,'0'0'16,"0"-36"-16,-35 36 15,-1 0 1,1 0 0,0 0-1,35 36 1,-53-36-16,35 53 16,-52 17-1,70-52-15,-18 17 16,18 0-16,0-17 0,0 17 15,0 0-15,0-17 16,18-18-16,17 53 16,0-53-16,1 35 15,-19-35-15,54 0 16,-36 0 0,-17 0-16,17 0 15,-17 0-15,-18-17 16,53 17-16,-53-36 15,35 36-15,-35-17 0,0-19 32,0 19-32,0-18 15,-18 35 63,18 35-62,0-18-16,0 19 16,0 17-1,18-53-15,-18 35 16,35-35-16,0 35 16,1-35-16,-19 0 15,19 0-15,-19 0 16,36-17-1,-18 17-15,-35-18 16,53-17-16,-53-36 16,0 36-16,0 17 15,0-17-15,0 17 16,-17-35 0,-36 53-1,-18 0 1,54 0-16,-19 0 15,19 0-15,-19 0 16,1 0-16,17 0 16,18 36-16,0-1 15,0-17 1</inkml:trace>
  <inkml:trace contextRef="#ctx0" brushRef="#br0" timeOffset="49842.0279">23901 12118 0,'0'35'31,"0"-17"-15,35 17-16,-35 0 15,0 18 1,0-35-16,0 17 0,35 0 15,-35-17-15,18 17 16,17-35 0,0 0 15,-35-17-15,18 17-16,-18-36 15,0 1-15,35 0 16,-35 17-16,0-17 15,36-18-15,-36 35 16,35-17-16,-35 0 16,0 17-16,35-17 15,-35 0 1,35 35-16,1 0 31</inkml:trace>
  <inkml:trace contextRef="#ctx0" brushRef="#br0" timeOffset="50119.2829">24377 12136 0,'0'17'0,"0"18"16,-18 36 0,18-36-1,0 1-15,0 16 16,0-34 0,0 17 15</inkml:trace>
  <inkml:trace contextRef="#ctx0" brushRef="#br0" timeOffset="50450.5198">24483 12136 0,'0'52'47,"0"-16"-47,0-19 16,0 19-16,0-19 15,0 19-15,0-1 16,0-18-16,0 19 16,0-19-16,35-17 31</inkml:trace>
  <inkml:trace contextRef="#ctx0" brushRef="#br0" timeOffset="50982.9387">24412 12153 0,'0'-35'15,"18"17"1,35 18-1,-18-35 1,18 35 0,-18 0-16,-17 0 15,17 0 1,-17 0-16,17 0 0,18 0 16,-53 35-1,18-35-15,-18 53 16,0-35-1,0 17-15,0-17 16,0 17-16,-18 0 0,18-17 16,-53-18-16,18 53 15,0-53-15,17 35 16,-17-35-16,-1 35 16,19-35-16,-36 36 15,53-54 1</inkml:trace>
  <inkml:trace contextRef="#ctx0" brushRef="#br0" timeOffset="52528.2774">24342 12700 0,'17'-18'31,"19"18"1,-19-17-17,36 17 1,0 0 0,-18-36-16,-17 36 15,17 0-15,1-35 16,-19 35-16,18 0 0,-17-35 15,17 35 1,-52 0 47,-1 0-63,-17 18 15,17-18-15,-17 0 16,-18 35-16,35-35 15,-35 0-15,18 35 16,0-35-16,52 0 47,19 0-31,-19 0-16,36 0 15,-17-18-15,-19 18 16,19 0-1,-19 0-15,-17-35 0,53 35 16,-88 0 31,0 0-31,17 18-1,-17-18 1,35 35-16,17-35 47</inkml:trace>
  <inkml:trace contextRef="#ctx0" brushRef="#br0" timeOffset="56711.8717">3263 9419 0,'53'0'94,"0"-35"-78,-18 35-1,18 0-15,18 0 16,17 0-16,35 0 16,-17 0-16,53 0 15,17 0-15,1 0 0,-36 0 16,35 0-16,1 0 16,-1 0-16,-17 0 15,-18 0-15,18 0 16,-36-35-16,1 35 15,-36 0-15,0-36 16,-35 36-16,-18 0 16</inkml:trace>
  <inkml:trace contextRef="#ctx0" brushRef="#br0" timeOffset="78463.8495">8608 15663 0,'0'-35'31,"0"17"110,-36 18-110,1 18 0,0 17-15,17 18-1,-17 18 1,35-36 0,0-17-16,0 35 15,0 17 1,0-52-1,0 17-15,0 0 16,53-35 0,-53 18-16,53-18 15,-36 0 1,-17 35-16,36-35 16,-19 0-1,-17-17 1,36 17-1,-36-18-15,35-35 16,-35 18 0,0 17-16,0-17 15,35 0-15,-35 17 16,0-17-16,0-18 16,36 18-1,-36-1 1,17 36-1,-17-35-15,35 35 47,-35 18-47,0 52 16,0-52 0,36 35-16,-36 0 15,0-36-15,35 36 16,-35-18-16,0-17 15,0 17-15,18-35 0,-18 53 16,0-35 0</inkml:trace>
  <inkml:trace contextRef="#ctx0" brushRef="#br0" timeOffset="78739.3868">8784 15946 0,'35'-36'78,"1"36"-62,-1-35 0,0 35-1,1-35 1</inkml:trace>
  <inkml:trace contextRef="#ctx0" brushRef="#br0" timeOffset="79313.2663">9190 15681 0,'-18'0'0,"-17"0"31,-18 0-31,-18 0 16,71 35-1,-35-35-15,35 36 16,0-1 0,0 0-1,53-35 32,0-18-31,-35 18-1,52 0 1,-52 0-16,35 36 16,0 17-1,-53-36 1,35-17 0,-35 36-16,0-1 15,-18-35-15,18 35 16,-53-35-16,18 35 15,17-35-15,-17 0 16,18 0-16,-19 0 16,-17 0-1,36 0 1</inkml:trace>
  <inkml:trace contextRef="#ctx0" brushRef="#br0" timeOffset="80105.8651">9384 15840 0,'-18'0'15,"18"17"1,0 19-16,0-1 16,0-17-16,0 17 15,18 0-15,17 0 16,0-35 0,1 0-1,17 0 1,-36 0-1,-17-35 1,36 35 0,-36-53-1,0 0-15,0-17 16,0 34 0,0 19-16,-18-18 15,-17-1-15,-1 36 16,-17 0-1,18 0 1,35 18 0,-35-18-16,35 18 0,-35 17 15,35 0-15,0 0 16,0 1 0,53-36 15,-1 0-16,-52-18-15,36 18 16,-36-35 0,53 35-16,-53-36 15,53 1-15,-1-18 16,-34 53 0,17 0-16,1 0 0,-19 0 15,19 0-15,-19 0 16,36 0-1,-53 36-15,0-1 16,35-35-16,-35 35 16,0 18-1,-17-53-15,17 18 16,-53-18-16,35 0 16,18 35-16,-35-35 15,35-18 1</inkml:trace>
  <inkml:trace contextRef="#ctx0" brushRef="#br0" timeOffset="81347.6137">10336 15522 0,'-35'0'16,"35"18"-16,-35-18 15,35 53-15,0-36 16,0 19-16,0-1 16,0 0-16,0 1 15,0 16-15,17-34 16,-17 17-16,53-35 16,-35 53-16,17-53 0,1 0 15,-19 0-15,18 0 16,-17 0-16,17-17 15,1-19 1,-36 19 0,0-19-1,0-16 1,0 16 0,-18 36-1,18 36 48,0-1-63,0 0 15,0-17-15,18 35 16,-18-18-16,35-35 16,-35 35-16,18-35 15,35 0 1,-18 0-1,-18 0 1,-17-17-16,36 17 16,-36-71-16,35 36 15,-35 17-15,0-17 16,0-18-16,0 35 0,-18-17 16,18 0-1,-35 17-15,0-35 16,0 53-1,-1 0-15,1 0 16,17 0-16,-17 35 16,0 1-16,35-1 15,-53 0-15,53-17 16,0 35-16,0-18 16,0-17-16,0 17 15,17-35-15</inkml:trace>
  <inkml:trace contextRef="#ctx0" brushRef="#br0" timeOffset="81755.8846">10866 15663 0,'0'18'31,"0"17"-31,35-17 16,-35 35-16,35 0 16,-35 0-16,0-36 0,18-17 15,-18 53-15,35-53 16,-35 18-1,35-18 17,-35-35-17,18-1-15,-18 19 16,0-36-16,35 0 16,-35 35-16,0-17 15,35-18-15,-35 35 16,0-17-16,36-18 15</inkml:trace>
  <inkml:trace contextRef="#ctx0" brushRef="#br0" timeOffset="82033.9108">11271 15646 0,'0'35'16,"0"18"-16,0-35 16,0 17-16,0 0 15,0-17-15,0 17 16,0-17-16,0 17 15,0 18 1,36-36 0</inkml:trace>
  <inkml:trace contextRef="#ctx0" brushRef="#br0" timeOffset="82377.3828">11571 15593 0,'35'17'47,"-35"19"-47,0-19 0,0 19 16,0 17 0,0-36-16,36 18 0,-36 1 15,0-19-15,0 19 16</inkml:trace>
  <inkml:trace contextRef="#ctx0" brushRef="#br0" timeOffset="82747.439">11624 15610 0,'0'0'0,"0"-17"16,0-19 0,0 1-1,18 35 1,-1 0 0,36 35-1,-53 1-15,53-1 16,-53-17-16,53 17 15,-53 0-15,53 1 16,-53-1-16,18 0 16,-18 18-16,0-35 15,0 17-15,0 18 16,-36-36 0,1-17-1,17 0-15,-17 36 0,-18-36 16,18 0-16,-18 0 15,18 0-15</inkml:trace>
  <inkml:trace contextRef="#ctx0" brushRef="#br0" timeOffset="84324.668">7691 16422 0,'-18'0'16,"53"0"78,0 0-79,-17 0-15,17 0 16,-17 0-16,17 0 15,1 0-15,-1 0 16,18 0-16,0-18 16,-18 18-16,18 0 0,0 0 15,-18 0-15,18 0 16,18 0-16,-1 0 16,-17 0-16,18 0 15,-19 0-15,-16 0 16,34 0-16,-17 0 15,-17 0-15,16 0 16,1 0-16,-17 0 16,17-35-16,-1 35 15,1 0-15,-17 0 16,17 0-16,-1 0 16,-16 0-16,17 0 0,17 0 15,-17 0-15,35 0 16,18 0-16,-53 0 15,35 0-15,0 0 16,18 0-16,-17 0 16,-1 0-16,0 0 15,35-53-15,1 53 16,-1 0-16,18 0 16,36 0-16,-18 0 15,-54 0-15,19 0 16,-1 0-16,-34 0 15,-19-35-15,-17 35 16,0 0-16,-35-36 0,17 36 16,0 0-16,-17 0 15,17 0-15,-17 0 16,52 0 0,-34 0-16,-1 0 15,0 0-15,0 0 16,1 0-16,17 0 15,-18 0-15,-18 0 16,19 0-16,-19 0 16,-17 18-16,53-18 15,0 0 1,-18 0-16,1 0 16,17 0 15,-36 0 0,-17-18-31,36 18 16,-36-17 31</inkml:trace>
  <inkml:trace contextRef="#ctx0" brushRef="#br0" timeOffset="85987.4479">8467 16898 0,'-18'0'79,"18"35"-64,0 18-15,0-17 16,0 16-16,-35 1 15,35 18-15,0-18 0,0 17 16,0-17-16,0-35 16,-36-18-16,36 35 15,0-52 17,0-19-17,0-17-15,0-17 16,0-1-16,-35 1 15,35 17-15,0-18 16,0 1-16,0 17 16,0 0-16,0 0 15,0 35-15,18 36 47,-18 35-31,35 17-16,-35 19 15,71 16-15,-36 1 16,0-18-16,0-17 16,1-18-16,-36-18 15,53-35-15,-53 18 16,17-18-16,19-53 47,-36-18-32,0 54 1,0-71 0,0 70-16,0-35 15,0 18-15,0-18 16,0 0-16,0 18 16,0-1-16,0-17 15,0 36 1</inkml:trace>
  <inkml:trace contextRef="#ctx0" brushRef="#br0" timeOffset="86489.0287">8872 16898 0,'-17'0'16,"17"18"0,0 35-1,0 0 1,0-36-16,0 36 15,35-53 1,-35 35 0,18-35-16,17 0 15,18-17 1,-18-36 0,-35 18-16,0 17 15,0-17-15,0 17 16,0-17-16,0-18 15,0 35-15,0-35 16,-35 53 0,0 0-1,-1 0 1,1 18-16,35 17 16,-35 0-1,35 1 1,0-19-16,0 19 0</inkml:trace>
  <inkml:trace contextRef="#ctx0" brushRef="#br0" timeOffset="86947.5993">9543 16722 0,'-18'53'31,"18"-1"-15,0 1-16,0 0 0,0 18 15,0-1 1,0 1-16,0-36 0,0 18 15,0-18-15,0-17 16,0 17-16,0-17 16,0 17-1,0-88 17</inkml:trace>
  <inkml:trace contextRef="#ctx0" brushRef="#br0" timeOffset="87245.3864">9719 16686 0,'0'36'31,"0"-1"-16,0 18-15,35 17 16,-35-17 0,36 18-16,-36-36 0,35 18 15,-35-18-15,0-17 16,35 17-16,-35 1 16,0-19-16,0 18 15</inkml:trace>
  <inkml:trace contextRef="#ctx0" brushRef="#br0" timeOffset="87479.1747">9631 17092 0,'0'-18'0,"35"18"31,0 0-15,1 0 0,-1 0-16,-17 0 15,17 0-15,-18 0 16,19 0-16</inkml:trace>
  <inkml:trace contextRef="#ctx0" brushRef="#br0" timeOffset="87897.7258">10037 17163 0,'0'-18'63,"0"-35"-48,0 0 1,0 36 0,0-19-16,0 1 15,17 35-15,-17-18 16,35 18 15,-35 36-15,0-19-16,36 19 15,-36 16-15,0-34 16,35 17-16,-35 1 16,18-19-16,-18 19 15,0-1-15,35-35 16,-35 17-16</inkml:trace>
  <inkml:trace contextRef="#ctx0" brushRef="#br0" timeOffset="88117.7688">10037 17180 0,'52'0'63,"-52"-35"-48,71 35-15,-53 0 16,17 0-16,-35-35 0,53 35 15</inkml:trace>
  <inkml:trace contextRef="#ctx0" brushRef="#br0" timeOffset="88372.4961">10283 17057 0,'36'0'16,"-36"35"-1,17-35 1,-17 35-16,0 1 16,36-1-16,-36-17 15,0 34 1,35-52 0,-35 36-16,-18-36 46</inkml:trace>
  <inkml:trace contextRef="#ctx0" brushRef="#br0" timeOffset="88972.3983">10248 16986 0,'0'-35'0,"0"0"16,0-1 15,53 36-31,-18 0 16,-17-35-16,17 35 15,1 0-15,-1 0 16,-35 18-1,35-18 1,-35 53-16,0-18 16,0 0-16,0-17 15,-35 17-15,35 0 16,-53-35-16,53 36 0,-18-36 16,54-36 62,-1 36-63,0 0 1,18 18 0,-18 17-1,-35 1 1,0-1-1,0-17 1,-17 17 0,-36 0-1,35-35-15,-17 0 16,0 35-16,17-35 16,-17-17-1</inkml:trace>
  <inkml:trace contextRef="#ctx0" brushRef="#br0" timeOffset="89273.6699">10724 16880 0,'0'18'16,"0"0"-16,0 17 15,0 0-15,18 18 16,-18 0-16,0-18 16,35-17-16,-35 17 15,0-17-15,0 17 0,36-35 16,-36 53-1</inkml:trace>
  <inkml:trace contextRef="#ctx0" brushRef="#br0" timeOffset="89615.915">10901 16492 0,'0'18'31,"0"35"-31,0 0 16,0 17-16,35 1 15,-35-1-15,0 1 16,35-36-16,-35 36 16,36-36-16,-36 0 15,0-17-15,35-18 16,-35 35-16,-18-35 47</inkml:trace>
  <inkml:trace contextRef="#ctx0" brushRef="#br0" timeOffset="89848.0032">10848 16986 0,'35'0'31,"0"0"-15,-17 0 0,17 0-16,1 0 15,-19 0-15,19 0 0,-19 0 16,36 0 0,-18 0-1</inkml:trace>
  <inkml:trace contextRef="#ctx0" brushRef="#br0" timeOffset="90231.9807">11254 17163 0,'35'-18'31,"-35"-35"-16,0 18-15,0-36 16,0 36 0,0 17-16,0-17 15,0 0-15,18 17 16,-18-17 0,35 52 15,-35 1-16,0 17-15,35 18 16,-35 0 0,0-17-16,35-1 0,-35 0 15,0-17-15,18-18 16,-18 53-16,0-36 16</inkml:trace>
  <inkml:trace contextRef="#ctx0" brushRef="#br0" timeOffset="90820.4146">11201 17127 0,'17'0'31,"-17"-35"-15,71 35-16,-36 0 15,18 0 1,-18 18 0,1 17 15,-19-53 47,-17-17-62,36 0-16,-36 17 15,0-17 1,35 35-1,-18 0 17,-17 18-17,36 34 1,-36-34-16,0 17 16,35 18-1,-35-35-15,35-18 16,-17 0-1,-18-18 1,35 18-16,-35-53 16,0 18-16,0 17 15,0-17-15,35 0 16,-35 17-16,0-17 16</inkml:trace>
  <inkml:trace contextRef="#ctx0" brushRef="#br0" timeOffset="91137.0697">11871 16387 0,'0'0'16,"0"17"15,0 36-31,0 18 15,0 17-15,0 0 16,0 0-16,35-17 16,-35-1-16,0 1 15,0-18-15,0 17 16,0-17-16,0-35 16,0 17-1</inkml:trace>
  <inkml:trace contextRef="#ctx0" brushRef="#br0" timeOffset="91606.8106">11800 17022 0,'0'-36'0,"36"1"47,-1 35-47,-17 0 0,35 0 15,-18 0 1,-18 0-1,-17 35 1,36-35-16,-36 36 16,35 16-1,-35 1 1,0-17 0,18-36-16,-18 17 15,0 19 1,53-36-16,-18 17 15,-18-17 1,36 0 0,18 0-1,-36 0 1,-35-35-16,53 35 16,-18-18-1,-35-17 1</inkml:trace>
  <inkml:trace contextRef="#ctx0" brushRef="#br0" timeOffset="91851.156">12065 16969 0,'0'-36'16,"18"36"0,17-35-1,18 35 1,-18 0 0</inkml:trace>
  <inkml:trace contextRef="#ctx0" brushRef="#br0" timeOffset="92068.576">12065 17057 0,'0'35'31,"18"-35"-15,-1 0 0,19 0-16,-19 0 15,18-18-15,1 18 16,-19 0-16,19-35 16</inkml:trace>
  <inkml:trace contextRef="#ctx0" brushRef="#br0" timeOffset="92570.1373">12506 16933 0,'0'-35'0,"-18"35"15,-17 0-15,17 0 0,-17 0 16,-18 18 0,36-18-1,17 35-15,0-17 32,35-18 14,-18 0-30,-17 35 0,53-35-1,0 0-15,-53 18 16,36-18-16,-36 35 16,35-35-16,-35 53 15,35 0-15,-35-18 16,-17 0-1,-1-35 1,-35 0 0,0 0-1,18-17 1</inkml:trace>
  <inkml:trace contextRef="#ctx0" brushRef="#br0" timeOffset="96532.9035">3722 13600 0,'-35'0'0,"-1"-36"16,1 1 15,35 17 0,53 18 63,-18 0-94,0 0 0,18 0 16,18 0-16,17 0 15,0 0 1,36 0-16,-18 0 0,52 0 15,-17 0-15,18 0 16,-53 0-16,18 0 16,-36 0-16,-18 0 15,1 0-15,-18 0 16,-36 0-16,19 0 31,-36-35-15,-36 35-1,1-18-15,17 18 16,-34 0 0,-19 0-16,-17 0 0,0 0 15,-1 0-15,-16 18 16,16-18-16,1 0 16,-18 35-16,53-35 15,-17 0-15,17 36 16,35-36-16,-17 0 15,35 17 32,35-17-31,1 0-16,17 0 16,17 0-16,18-17 0,0 17 15,18-36 1,18 36-16,-36 0 0,0 0 15,-17 0 1,-18 0-16,-18 0 0,-70 0 47,-1 0-31,-17 18-16,1-18 15,-1 0-15,17 0 16,-34 0-16,-18 0 15,17 0-15,18 0 16,0 0-16,0 0 0,36 0 16,52 0 31,18 0-32,17 0-15,1 0 16,-18 0-16,17 0 15,-17 0-15,0 0 16,0 0-16,-18 0 16,-17 0-16,-36 0 47,-52 0-47,-1 0 0,1 0 15,-18 0-15,17-18 16,18 18-16,0 0 15,0 0 1</inkml:trace>
  <inkml:trace contextRef="#ctx0" brushRef="#br0" timeOffset="101276.5483">12823 16175 0,'0'35'109,"36"-35"-109,-1 0 16,-17 0-1,35 0 1,-1 0 0,-34 0-1,17 0 1,-17 0-1,17 0 1</inkml:trace>
  <inkml:trace contextRef="#ctx0" brushRef="#br0" timeOffset="101623.6226">12682 16457 0,'18'0'15,"35"0"1,-18 0 0,-17 0-16,17-18 0,0 18 15,-17 0-15,17 0 16,1 0-16,-19 0 15</inkml:trace>
  <inkml:trace contextRef="#ctx0" brushRef="#br0" timeOffset="106147.0319">13582 16140 0,'0'35'31,"0"0"-31,0-17 16,0 17-16,0 0 16,0-17-16,0 17 15,0-17-15,0 17 16,53 0-16,-53-17 15,53 17-15,-18 1 16,-17-36-16,17 35 16,18-35-1,-53-18-15,53-17 16,-53 0-16,53-36 16,-53 1-16,0-1 15,0 0-15,0-17 16,0 0-16,-53-18 0,53 53 15,-71 0-15,71 1 16,-53 52-16,36-36 16,-36 36-1,17 18-15,1 17 16,18 0-16,17 1 16,-53 34-16,53 1 15,0-1-15,0 1 16,0-18-16,0 0 15,0-18-15,0-17 16,0 35 0</inkml:trace>
  <inkml:trace contextRef="#ctx0" brushRef="#br0" timeOffset="106453.214">14093 16245 0,'0'53'16,"0"0"-1,0-17-15,0 16 0,0-16 16,0-19-16,0 19 16,0-1-16,0-17 15,0 17-15,0-18 16,0 19 0</inkml:trace>
  <inkml:trace contextRef="#ctx0" brushRef="#br0" timeOffset="107086.1715">14305 16034 0,'0'35'31,"0"0"-15,0-17-16,0 35 16,35 0-16,-35-36 15,36 36-15,-36-17 16,35-19-16,-35 19 16,18-1-16,35-35 15,-1 0 1,-34 0-1,17-18-15,1-17 16,-36 17-16,53-35 16,-53 0-16,0 0 15,35 18-15,-35-35 16,0-1-16,0 1 16,0 17-16,-35 0 15,35 17-15,-53 1 16,17 18-16,19 17 0,-19 0 15,1 0-15,0 0 16,-18 17-16,0 18 16,18 18-16,-18 18 15,18-1-15,35-17 16,0-17-16,0-19 16,0 19-16,17-36 15</inkml:trace>
  <inkml:trace contextRef="#ctx0" brushRef="#br0" timeOffset="108885.3413">14781 15928 0,'0'-18'15,"0"1"1,36 17 15,-36-36-31,35 36 16,0 0-1,0 0 1,-35 18-16,0 17 16,0 36-1,0-36 1,0-17-16,-35 35 16,-18-18-1,0-35 1,36 35-1,17-52 17,0-1-17,17 18 1,36-35 0,0 35-1,-35 0 1,17 35-1,-35-17-15,0 17 16,0-18-16,0 19 16,0-1-16,0-17 0,0 17 15,0 0-15,-35-17 16,0-18-16,-1 53 16,19-53-16,-19 0 15,1 0 16,35-53-15</inkml:trace>
  <inkml:trace contextRef="#ctx0" brushRef="#br0" timeOffset="109492.2198">15293 15875 0,'-35'0'31,"35"53"-31,0-35 16,-36-18-1,36 35 1,18-35-1,-18 35 1,35-35-16,1 18 16,16-18-1,-52 53 1,53-53-16,-53 35 16,18-35-16,-18 35 15,0 0-15,0 1 0,0-19 16,0 19-16,0-19 15,-18 36 1,18-17 0,-17-36-16,-19 0 15,36 17 1,-17-17-16,-36 0 31,0 0-15,18-70-16,35 34 15,-36 1-15</inkml:trace>
  <inkml:trace contextRef="#ctx0" brushRef="#br0" timeOffset="109685.7029">15258 15928 0,'0'0'0,"53"0"0,-36 0 16,36-35-16,-18 35 15,1 0-15,34-36 16,1 36-16,-1 0 16,1-35-16,-18 35 15,0 0-15,17-53 16,1 53-16</inkml:trace>
  <inkml:trace contextRef="#ctx0" brushRef="#br0" timeOffset="111450.6886">15064 16810 0,'0'-18'15,"53"18"-15,-36 0 16,36-35 0,0 35-16,0-35 0,-18 35 15,18 0-15,0-36 16,0 36-16,-18 0 16,18-35-16,0 35 15,-18 0-15,1 0 16,-1-18-16,0 18 15,-70 0 48,-18 18-63,18-18 16,-18 18-16,-18-18 15,-17 70-15,0-70 0,-18 53 16,0-18-16,18 18 15,17-53-15,36 18 16,53-18 15,17 0-15,71-35-16,-53 35 16,35-53-1,-35 53-15,17-35 0,1 35 16,0-36-16,-19 36 15,-34 0-15,17 0 16,-70 0 15,0 18-15,0-18-16,-18 53 16,0-53-16,17 53 15,19-53-15,17 35 16,-35-35-16,70 0 47,0 0-47,18 0 15,0 0-15,-18 0 16,-17 0-16,17 0 0,-17 0 16,-36 0 30,-17 0-30,0 0-16,-1 53 16,19-53-16,17 35 15,-36-35-15,36 18 16,36-18 15,17 0-15,-36 0-1</inkml:trace>
  <inkml:trace contextRef="#ctx0" brushRef="#br0" timeOffset="138405.2016">16387 15981 0,'-36'0'109,"36"53"-93,-70-18-16,34 0 16,19-17-16,-19 17 15,1 0-15,0 1 16,17-1-16,-17 0 16,70-70 46,-35 0-46,36-1-1,-1 1-15,0-18 16,0 0 0,-35 18-1,36 35 1,-19-18-1,36 18 17,-53-35-32,0 70 62,0-17-62,-35 17 0,0 1 16,17-1-16,18-17 15,-53 17-15,53 0 16,-53 0-16,53-17 16,-35 17-16,0 18 15,35-70 79,0-1-78,17 18-16,-17-53 0</inkml:trace>
  <inkml:trace contextRef="#ctx0" brushRef="#br0" timeOffset="139372.742">16157 16069 0,'0'0'0,"0"-18"15,0 36 48,35-18-63,-35 53 15,0-35-15,36 17 16,-36 0-16,17-35 16,-17 71-16,36-71 15,-36 35-15,35-35 16,-35 35-16,18-35 16,-18 18-1,0-36 32,0-35-31,-18 0-1,-17 18 1,17-18 0,-17 0-1,35 18-15,-36 35 16,36-18-16,-35-17 15,53 70 79,-18-17-78,35 17-16,-35 18 15,35-18-15,-35 1 16,36-1-16,-36 0 16,17-17-1,19-18 32,-36-18-47,0-35 16,-18 0-1,-17-17 1,35 52 0,-53-17-16,53 0 15,-53-1-15,35 19 16,-17 17 0,35 17 30,18 19-30,-18-1-16,17-35 16,-17 53-16,53-53 15,-53 35-15,53-35 16,-53 35-16,18-35 16,17 18-1</inkml:trace>
  <inkml:trace contextRef="#ctx0" brushRef="#br0" timeOffset="140315.7488">15946 16210 0,'35'0'46,"18"0"-30,-36 0 0,19 0-16,-19 0 15,19 0-15,16 0 16,-34-35-16,17 35 0,1-35 16,-19 35-16,19 0 15,17 0 1,-71 0 46,0 0-46,-35 0 0,18 0-16,0 17 15,17-17-15,-35 0 16,36 0-16,-19 35 15,1-35-15,17 0 0,-17 0 16,70 0 47,-17 0-48,17 0-15,1 0 16,-19-17-16,18 17 15,-17 0 1,17 0-16,1 0 0,-19 0 16,19 0-16,17 0 15,-36 0 17,-17-35 14,-35 35-46,0 0 16,-1 0 0,19 0-16,-19 0 15,1 0-15,17 0 16,-17 0-16,0 0 16,53 0 46,17 0-46,-18 0-1,19 0-15,17 0 16,-36 0-16</inkml:trace>
  <inkml:trace contextRef="#ctx0" brushRef="#br0" timeOffset="141398.8033">16792 16281 0,'18'0'47,"-18"-53"-47,0 0 15,35-18 1,-35 54 0,0-19-16,0-17 15,18 36-15,-18-18 16,0-1-16,0 54 62,0 17-62,0 0 16,0 18-16,0 0 16,0-17-16,0 16 15,0 1-15,0 0 16,0 0-16,0-17 16,0-1-1</inkml:trace>
  <inkml:trace contextRef="#ctx0" brushRef="#br0" timeOffset="143518.2722">17057 16034 0,'0'53'31,"0"-18"-15,17-35-1,-17 18-15,18 17 16,-18 18 0,35-53-1,-35 17-15,36-17 16,-36 36 0,17-36-1,-17 17-15,36-17 31,-19 0-15,18-35 15,-35-18-15,0 18 0,0 0-16,0-18 15,0 35 1,0-17-16,0 17 15,0-35 1,-35 18 0,0 35-1,0 0 1,35 18-16,-53-18 16,53 35-1,-36 18-15,36 0 16,0 0-1,0-36 1</inkml:trace>
  <inkml:trace contextRef="#ctx0" brushRef="#br0" timeOffset="144299.1059">17357 16087 0,'-36'0'16,"36"17"15,0 36-15,0-18-1,0 36 1,0-36-1,0-17-15,18-18 0,-18 53 16,18-53-16,35 35 16,-1-35-1,1-17 1,-17-19 0,-19-17-1,-17 36 1,0-54-1,0 36-15,0 17 16,0-17-16,0 0 16,0 17-16,0-17 15,0 17 1,-53 18-16,0 0 16,18 0-1,35 18-15,-53 17 16,53 0-1,-35 1-15,35-19 16,-35 36-16,35 0 16,0-35-1</inkml:trace>
  <inkml:trace contextRef="#ctx0" brushRef="#br0" timeOffset="145994.6764">17692 16069 0,'0'18'47,"0"17"-47,0 0 16,0-17 0,0 17-16,0 0 0,0-17 15,0 17-15,0-17 16,35 35-1,0-53 1,1 0 0,-1 0-16,0 0 15,-17-18-15,17 18 16,0-35-16,-35-18 16,18 53-1,-18-53-15,0 35 16,0-17-16,0 0 15,-18 17-15,18-17 0,-35 0 16,35 17-16,-35 18 16,35-35-16,-35 35 15,-1 0-15,1 0 16,17 0-16,-17 0 16,0 17-16,0 36 15,35-35 1,-53 17-16,53 1 15,0-19-15,0 18 16,0 1-16,0-19 16,0 19-16,0-1 15,53-35 1,-53 35-16,52-35 0,-16 0 31,17 0-31,-53-17 16,53 17-16,-53-18 15,17 18-15,-17-53 16,35 0 0,-35 18-1,0 0-15,0-18 16,0 35 0,0 89 46,0-36-46,0-18-16,0 19 15,36-36-15,-36 53 16,17-53-16,-17 17 16,53-17-16,18 0 15,-36 0 1,0 0-1,1 0-15,-19 0 16,19 0 0,-36-35-16,17 35 15,-17-53-15,0 18 16,0-18 0,0 0-1,0 18 1,-35 35-16,35-36 15,-35 36-15,-18 0 16,17 0 0,19 0-1,-36 0 1,53 36-16,-35-36 16,35 35-16,-18-35 15,18 71-15,0-36 16,0-18-16,0 19 15,0 17 1,0-18-16,18 18 16,-1-53-1,36 0 1,-18 0 0,1 0-1,-36-18-15,35 18 16,-35-53-16,18 53 15,-18-17-15,35-36 16,-35 17 0,35 1-1,-35 53 32,0 35-31,36-18-1,-1-17 1,0-18 0,0 35-1,1-35-15,-19 0 16,19-18-16,-1 18 16,-18-17-16,36-36 15,-17 0 1,-36 0-1,0 35-15,0-17 16,0 0-16,-36-1 16,-17 36-1,18 0 1,0 0-16,17 0 16,-17 0-16,0 0 15,17 0-15,-17 53 16,0-17-16,-1-1 15,19-17-15</inkml:trace>
  <inkml:trace contextRef="#ctx0" brushRef="#br0" timeOffset="146797.8034">17639 16422 0,'0'35'0,"0"-53"125</inkml:trace>
  <inkml:trace contextRef="#ctx0" brushRef="#br0" timeOffset="149684.8188">18856 16104 0,'-18'0'15,"54"0"188,-36-17-203,35 17 16,0-36-16,0 36 16,-17-17-16,17 17 15,1-36-15,-19 36 16,19-35-16,-1 35 0,-18-35 16,19 35-1,-1-35-15,-17 35 0,17-18 16,0 18-16,-17 0 15,17-35 1,0 35-16,-17 0 16,17 0-16,1-36 0,-1 36 15,0 0 1,0 0 15</inkml:trace>
  <inkml:trace contextRef="#ctx0" brushRef="#br0" timeOffset="150113.2748">19473 15769 0,'53'0'62,"-35"0"-46,17 0-16,0 0 16,-17 0-16,35 0 15,-18 0 1,-35 18 15,0 17 0,0-17-15,-17-18 0,17 35-1,-36-35 1,19 35 0</inkml:trace>
  <inkml:trace contextRef="#ctx0" brushRef="#br0" timeOffset="151257.8394">20091 15575 0,'0'-18'16,"-18"18"15,18-35-15,-18 35 31,-17 0-32,0 0 17,35 18-32,-18-18 15,18 17 1,-35 36-1,35 18-15,0-18 32,0-18-32,0 0 0,0-17 15,0 35 1,18-53-16,-18 35 16,35-35-16,18 0 15,-18 0 1,-17 0-1,-18-17 17,35 17-17,-35-36-15,0 19 16,18 17-16,-18-53 16,35 53-16,-35-53 15,35 35-15,-35-17 16,18 35-16,-18-53 15,0 35-15,35 18 16,-35-53-16,0 1 16,18 52-1,-18-18-15,35 18 63,-35 18-48,0 17 1,0 0-16,35 0 0,-35 1 16,0 17-16,0-36 15,0 36-15,0 0 16,0-35-16,0 17 16,36 0-1</inkml:trace>
  <inkml:trace contextRef="#ctx0" brushRef="#br0" timeOffset="151815.5633">20144 15840 0,'0'-36'47,"35"36"-47,18 0 16,-18-35 0,-17 35-16,17 0 15,0-35-15,1 35 16,-36-18-1,35 18-15,-35-35 0,0 17 32,17 18 46,54 0-63,-36 36 1,1-36-16,-19 53 16,18-18-16,1-18 15,-1 19-15,-35-1 16,18-35-16,-18 18 0,0 17 31,-53-35-15,53 35-16,-53-35 15,18 0 1,-1 0 0</inkml:trace>
  <inkml:trace contextRef="#ctx0" brushRef="#br0" timeOffset="152863.8291">20937 15663 0,'-35'0'16,"35"18"-1,-18 35 1,18-35-16,0 17 16,0 0-16,0-17 15,0 17-15,18 0 16,35-17-1,0-18 1,-35 0-16,17 0 16,0 0-16,-17 0 15,35-53 1,-53 18-16,0 17 0,0-17 16,0 0-16,0 17 15,0-17-15,0-1 16,0 1-1,-71 35 1,36 0-16,17 0 16,-17 18-16,0-18 15,35 17-15,-18-17 16,18 53-16,0-17 16,18-19 15,17-17-16,0 0-15,-17 0 16,17 0-16,0 0 16,1-35-16,-1 35 15,18-35-15,0 35 16,-18 0-16,18 0 16,-18 0-16,-17 0 15,17 0-15,-17 0 16,17 0-16,0 35 15,-35-17 1,0 17 0,0 0-1,-35-35 1,0 18 0,0-18-16,-1 0 15</inkml:trace>
  <inkml:trace contextRef="#ctx0" brushRef="#br0" timeOffset="153166.4369">21890 15522 0,'0'35'31,"0"1"-31,0-19 16,0 19-16,0-19 16,0 19-16,0-1 15,35-17-15,-35 17 16,0 18-1,35-53-15,-35 17 16</inkml:trace>
  <inkml:trace contextRef="#ctx0" brushRef="#br0" timeOffset="153537.553">21749 15610 0,'0'-17'15,"17"17"-15,19-36 16,-1 36-16,-17 0 16,17-35-16,0 35 15,-17 0-15,17 0 16,-17 0-16,17 0 0,36 35 15,-19 18 1,1 0 0,-53-17-1,0-19-15,0 19 16,0-1-16,0-18 16,0 19-16,-17 17 15,-54-18 1,36-35-1,0 18 1,-1-18-16,1 35 0,0-35 16</inkml:trace>
  <inkml:trace contextRef="#ctx0" brushRef="#br0" timeOffset="153892.4589">22296 15681 0,'0'35'16,"0"18"-1,0-35-15,35 35 16,0 0 0,0-53-1,1 0-15,-19 35 16,36-35-16,-18 0 16,1 0-16,-1 0 15,0 0-15,-35-18 16,18 18-16,-18-17 15,0-36 1,-18 53 0</inkml:trace>
  <inkml:trace contextRef="#ctx0" brushRef="#br0" timeOffset="154102.7548">22437 15663 0,'0'0'0,"35"0"62,0 0-62,-17-35 16,35 35 0,-71 0 15</inkml:trace>
  <inkml:trace contextRef="#ctx0" brushRef="#br0" timeOffset="154259.7624">22401 15752 0,'0'35'31,"53"-35"-15,-17 0-1,-19 0-15,18 0 16,1-18-16</inkml:trace>
  <inkml:trace contextRef="#ctx0" brushRef="#br0" timeOffset="155023.5499">23054 15610 0,'-18'0'0,"18"-17"16,-17 17-16,-36 0 16,18 0-1,17 0-15,-35 17 16,18-17-1,35 53-15,-18-17 0,18-1 16,0-17-16,0 17 16,0-18-16,0 19 15,53 17 1,-18-53-16,1 35 16,16-35-1,-34 0-15,17 0 16,18-18-1,0-17 1,-53 17 0,18 18-16,-18-35 15,0 0 1,0 52 31,0 19-32,35-36 1,-35 17 0,18-17-16,17 36 15,0-36-15,-17 0 0,17 0 16,1 0-16,-1 0 16,0-18-1,-35-17 1,0-1-1,0 1-15,0 18 16,0-19-16,-18 1 0,18 17 16,-35 18-16,0-35 15,0 35-15,-1 0 16,1 0 0,35 35-1,-53 1-15,53-19 16,0 19-16,0-19 15,0 18-15,0 1 16,35-1 0</inkml:trace>
  <inkml:trace contextRef="#ctx0" brushRef="#br0" timeOffset="155423.9602">23513 15699 0,'0'-36'16,"35"36"-1,-35 36 17,0-19-32,0 19 15,35-1-15,-35-18 16,0 19-16,35-1 15,-35-17-15,18-18 0,-18 35 16,35-35 0,-17 0-16,17-18 15,-35 1 1,36-19-16,-36 1 16,0-18-16,35 18 15,-35-18-15,35 0 16,-35 18-16,0-1 15,18 1-15,-18 18 16,35 17 15,0 0-31</inkml:trace>
  <inkml:trace contextRef="#ctx0" brushRef="#br0" timeOffset="155624.8439">23989 15540 0,'0'35'15,"0"0"-15,0 1 16,0-19-16,0 19 16,0-19-16,0 19 15,0 16 1,0-34-16,35-18 15</inkml:trace>
  <inkml:trace contextRef="#ctx0" brushRef="#br0" timeOffset="155907.9848">24165 15540 0,'0'17'31,"0"19"-31,0-1 16,0 18-16,0 0 15,0-18-15,0 0 16,0-17-16,36-18 15,-36 53-15</inkml:trace>
  <inkml:trace contextRef="#ctx0" brushRef="#br0" timeOffset="156231.6031">24165 15557 0,'53'0'31,"-18"0"-15,-17 0-16,17 0 15,-17 0-15,17 18 16,1-18-16,-36 18 15,17-18-15,-17 53 16,0-36-16,0 19 16,35-1-16,-35-17 15,0 17-15,-35 0 16,18-35-16,-19 53 0,-17-53 16,0 35-16,18-35 15,0 0-15,-18 18 16,35-18-16</inkml:trace>
  <inkml:trace contextRef="#ctx0" brushRef="#br0" timeOffset="157850.7854">19844 16598 0,'-53'0'0,"0"0"16,35 0 15,18-17 0,0-19 1,0 72 46,0-1-78,0 18 15,0 0-15,0-18 16,0 35-16,0 1 16,0 0-16,0 17 15,0 0-15,0 0 16,0-35-16,0-35 16,0 35-1,0-71 48,0-17-63,-35-18 15,35-18-15,0 1 16,0 17-16,0-35 16,0-18-16,0 18 15,0 17-15,0 18 16,0 18-16,0-18 15,18 35-15,-18-17 16,17 0-16,36-1 16,0 36-1,-18 0 1,-35 36-16,18-1 16,-18-17-16,53 17 15,-53 0-15,0 0 16,35-35-16,-35 53 15,0 0 1,-17-17 0,-36-1-1,35-35 1,-17 0 0,35 17-16,-36-17 15,19 0 1</inkml:trace>
  <inkml:trace contextRef="#ctx0" brushRef="#br0" timeOffset="158227.0651">20285 16281 0,'0'17'0,"-53"19"16,53 17-1,-35 17-15,35-17 0,-36 18 16,36-1-16,0-17 15,-53 0-15,53-18 16,0 18-16,-35 0 16,35-35-16,0 17 15,-18-35-15,18 35 16,0-17 0</inkml:trace>
  <inkml:trace contextRef="#ctx0" brushRef="#br0" timeOffset="158746.4354">20549 16810 0,'0'-35'31,"0"-1"-15,18 36-16,-18-35 16,0-18-1,35 53-15,-35-53 16,0 18 0,0 53 46,0 17-62,0 0 16,0-17-16,0 17 15,0 0-15,0 18 16,35-18-16,-35-17 16,0 17-16,0 1 15,0-19 1,18-17-1</inkml:trace>
  <inkml:trace contextRef="#ctx0" brushRef="#br0" timeOffset="159330.1374">20814 16563 0,'-18'35'32,"18"0"-17,0-17-15,0 17 16,0 1-16,0-19 16,0 19-16,0-19 15,0 36 1,53-53-16,-18 0 15,-17 0-15,35 0 16,-18-18 0,1-34-1,-36 34 1,0-17-16,0 17 0,0-17 16,0-1-16,0 19 15,0-18 1,-36 35-16,36-18 0,-53 18 15,18 0 1,-18 0 0,18 0-1,35 53 1,0 17-16,-18-52 16,18 53-1</inkml:trace>
  <inkml:trace contextRef="#ctx0" brushRef="#br0" timeOffset="159847.7748">21184 16669 0,'-17'0'47,"17"17"-31,0 19-16,0-19 16,0 19-16,0-19 0,17 36 15,19 0 1,-1-53-1,-35 35 1,53-35-16,-18-17 16,0-36-1,-35 0 1,0 35 0,0-17-16,0 17 15,0-17-15,0 0 16,-17 17-16,17-17 15,-36 35-15,1-35 16,0 35 0,35 17-16,-35-17 15,35 18-15,-18-18 16,18 53-16,-35-18 16,35-17-16,0 17 15,0 0-15</inkml:trace>
  <inkml:trace contextRef="#ctx0" brushRef="#br0" timeOffset="160396.2747">21590 16633 0,'-18'0'16,"18"18"15,0 35-15,0 0-1,0-18 1,0-17-16,18 35 15,35-18 1,-35-35-16,17 0 16,0 0-16,-17 0 15,35-18 1,-53-17 0,35 35-16,-35-35 15,0-18 1,0 0-1,-18 35-15,18-17 16,0 0-16,-35 35 16,35-18-16,-35 18 15,-1 0-15,1 0 16,18 0-16,-19 0 16,36 35-16,-35-35 15,35 36-15,-35-36 0,35 70 16,0-34-16,-36-36 15,36 35-15,0 0 16,36 0 0</inkml:trace>
  <inkml:trace contextRef="#ctx0" brushRef="#br0" timeOffset="160903.7902">21890 16651 0,'-18'0'15,"1"0"17,17 35-32,0 1 15,0-19-15,0 36 16,0 0-1,17-53 1,-17 18-16,53-18 16,-53 35-16,71-35 15,-54 0-15,19 0 0,-19 0 16,19-18-16,-1 18 16,-35-35-16,17 35 15,-17-53-15,0 0 16,0-17-1,0 52 1,0-17-16,-35 0 16,0-1-1,-36 36 1,71-35-16,-35 35 16,0 0-16,35 18 15,-53-18-15,53 35 16,-18 0-16,18 0 0,0-17 15,-35 17-15,35 1 16,0-1 0</inkml:trace>
  <inkml:trace contextRef="#ctx0" brushRef="#br0" timeOffset="161415.9992">22207 16510 0,'0'0'0,"-35"0"31,35 35-15,-35 1-1,35-19-15,0 18 16,0-17-16,0 17 16,0 18-1,17-53-15,-17 36 16,18-36-16,17 35 16,18-35-1,-35 0-15,17 0 0,18 0 31,-35 0-31,35-18 16,-18-35 0,-35 18-1,0-18 1,0 35-16,-35-34 16,-18 52-1,53-53 1,-36 53-16,-16 0 15,-1 17 1,0 36 0,0 0-1</inkml:trace>
  <inkml:trace contextRef="#ctx0" brushRef="#br0" timeOffset="162425.6033">21467 16916 0</inkml:trace>
  <inkml:trace contextRef="#ctx0" brushRef="#br0" timeOffset="466161.0969">18627 16422 0,'17'0'141,"-17"-18"-141,36-17 31,-36 17-31,17 18 16,-17-35-16,35 35 16,-35-18-1,0 54 79,-17-36-94,17 35 16,-18-35-16,18 53 15,-35-53-15,35 53 0,-18-53 16,18 35-16,-35 0 15,53-52 79,-1-1-78,19-17-1,-1-18 1,0 0 0,0 53 15,-35 35 16,-17 0-47,17-17 15,-36 17-15,36 1 16,-35-19-16,35 36 16,-17-53-1,17 35-15,0-52 78,35-36-62,0 0 0,0 18-1,1-1 1,-36 54 46,-18-18-46,18 71-16,-35-36 16,35 0-16,-18-17 15,18 35-15,-35-53 16,35 35-16,17-35 62,-17-18-46,36-17-16,-1-18 16,-35 36-1,35 17 1,-52 35 15,17-18-31,-36 19 16,36-1-16,-17-35 0,17 18 15,0 17 1,0-17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8:34:39.17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17798 7179 0,'0'35'78,"0"-17"-62,0 52 0,0-34-1,0-1-15,0 18 16,0 0-16,0-18 16,0 18-16,0-18 15,0-17-15,0 17 16,0-17-16,17 17 15,-17 0-15,0-17 0,0 17 16,0 1-16,0-1 16,0 18-1,0-36 17,36-17 14,-19 0-30,18 0 15,1 0-15,-19 0 0,36 0-1,0-35 1,-18 35-1,1 0 1,-1 0-16,-17 0 16,17 0-16,-17 0 15,17 0-15,0 0 16,-17 0-16,17-35 16,-17 35-16,17 0 15,0 0-15,-17-35 16,17 35-16,0 0 0,-17 0 15,17 0 1,-17 0-16,17 0 0,1-18 16,-19 18-16,36 0 15,-18 0-15,-17 0 16,17 0-16,1 0 16,-19 0-16,19 0 15,-19 0-15,18 0 16,1 0-16,-19 0 15,19 0-15,-1 0 16,18 0-16,0 0 16,-18 0-16,18-35 15,-18 35-15,-17 0 0,17 0 16,0 0-16,-17 0 16,17 0-16,-17 0 15,17 0-15,1 0 16,-19-36-16,18 36 15,1 0-15,-19 0 16,19 0-16,-1 0 16,0 0-16,0 0 15,-17 0-15,17 0 16,1 18-16,-19-18 16,19 0-16,-19 0 15,18 0-15,1 0 16,-19 0-16,19 0 15,-19 0-15,19 0 0,-1 0 16,-17 0-16,17 0 16,-18 0-16,19 0 15,-1 0-15,-17 0 16,17 0-16,-17 0 16,17 35-16,0-35 15,-17 0-15,17 0 16,0 0-16,-17 0 15,17 0-15,-17 0 16,17 0-16,18 0 16,-18 0-1,-35 18-15,36-18 16,17 0 0,-18 0-1,18 0 1,0 35-1,-18-35 1,18 0 0,0 0-1,0 0 1,0 0 0,-18 0-1,18 36 1,-36-36-16,36 0 15,0 0 1,-35 0 0,17 0-1,-17 35 1,17-35 0,0 0 15,-17 0 0,17 0 0,-17 0-15,17 0 15,0 0 16,-35-18-16,18-17 1,-18 17-17,0-17-15,0-18 31,0 18-31,0 0 16,0-18 0,0 35-16,0-17 15,0 17-15,0-17 16,0 0-16,0-1 16,0-17-1,0 18 1,0 17 15,-35 18-31,35-35 16,-35 0 15,17 35 0,18-18-15,-35 18-16,-18 0 15,35 0 1,-35 0 0,36 0-16,-36 0 15,53-35 1,-53 35-16,17 0 16,-17 0-1,-17 0 1,17 0-1,35 0 1,-17 0-16,17 0 0,-17 0 16,0 0-16,0 0 15,-1 0-15,1 0 16,0 0-16,0 0 16,17 0-16,-17 0 15,17 0-15,-17 0 16,-1 0-16,1 0 15,-18 0-15,0 0 16,0 0-16,0 0 16,1 0-16,16 0 15,-17 0-15,0 0 16,18 0-16,-18 0 0,0 0 16,18 0-16,-18 0 15,0 0-15,18 0 16,-18 0-16,-18 0 15,19 0-15,16 18 16,-17-18-16,0 0 16,18 0-16,-18 0 15,-17 0-15,34 0 16,-17 0-16,18 0 16,18 0-16,-19 0 15,19 0-15,-19 0 0,-34 0 31,52 0-31,-17 0 0,0 0 16,17 0-16,-35 0 16,35 0-1,-17 0 1,0 0 0,17 0 15,-35 0-16,18 0 1,17 0-16,-35 0 16,-17 35-16,-18-35 15,0 0-15,-36 0 0,1 0 16,17 0-16,0 0 16,18 0-16,17 0 15,18 0-15,-17 0 16,17 0-16,18 0 15,-18 0-15,0-18 16,17 18-16,1 0 16,0 0-16,17 0 15,36 0 48</inkml:trace>
  <inkml:trace contextRef="#ctx0" brushRef="#br0" timeOffset="6061.3125">6526 8678 0,'36'0'157,"-1"0"-126,-17 0-15,17 0-1,-18 0-15,19 0 31,17 0-31,-36 0 16,36 0 0,0 0-1,-35 0-15,17 0 16,0-35-16,1 35 16,-1 0-16,35 0 15,-52 0 1,17 0-16,-17 0 15,35-35 1,17 35 0,-52 0-16,17 0 15,1 0-15,-19 0 16,19-36-16,17 36 16,-18 0-1,18 0 1,-18-17-16,-17 17 15,35 0 1,-1-35 0,1 35-1,-17 0 1,-1 0 0,-17 0-1,17 0 1,0 0-16,0 0 31,36 0-31,-36 0 16,-17 0-16,17 0 15,-17 0-15,17 0 16,0 0-16,-17 0 16,35 0-1,-18 0-15,-17 0 16,17 0-16,-17 0 15,17 0-15,0 0 16,1 0 0,-1 0-1,-18 0 1,19 0 0,-1 0-16,0 0 31,1 0-31,17 0 15,-18 0 1,0 0 0,-17 0-16,35 0 15,0 0 1,-18 0 0,0 0-1,0 0-15,-17 0 31,35 0-31,0 0 16,-18 0 0,0 0-1,-17 0-15,35 0 16,-18 0 0,18 0-1,0 0 1,0 0-1,-18 0 1,1 0 0,-1 0-16,-18 0 15,19 0-15,-1-36 16,-17 36-16,17 0 0,0 0 16,0 0-1,1 0-15,-19 0 16,19-35-16,-1 35 15,-17 0-15,17 0 16,0 0-16,-17 0 16,35 0-1,0 0 1,-18 0 0,18 0-1,-18 0 1,-17 0-16,17 0 31</inkml:trace>
  <inkml:trace contextRef="#ctx0" brushRef="#br0" timeOffset="11099.037">9260 9543 0,'-17'0'15,"52"0"189,-35-18-189,18 18 1,17 0-1,0 0 1,-17 0 0,17 0-1,-17 0 1,17 0 0,0 0-1,-17 0 1,17 0-1,18 0-15,-18 0 32,1 0-32,-1 0 15,0 0 1,18 0 0,0-35-1,-18 35 1,18 0-1,0 0 1,-35 0-16,52 0 16,-17 0-1,-17 0 1,17 0 0,-1 0-1,-16 0 1,17 0-1,0 0 1,-36 0-16,18 0 16,-17 0-16,17 0 15,1 0-15,-19 0 16,19 0-16,-19 0 16,19 0-16,16 0 15,-16 0 1,17 0-16,0 0 0,-18 0 15,0 0-15,-17 0 16,35 0-16,0 0 16,-1 0-16,-16 0 0,-1 0 15,-17 0-15,17 0 16,0 0-16,-17 0 16</inkml:trace>
  <inkml:trace contextRef="#ctx0" brushRef="#br0" timeOffset="11567.2511">11430 9490 0,'35'0'16,"1"0"0,16 0-1,-16 17 1,17-17 0,-18 0-16,0 0 15,18 0 1,-18 0-1,1 0 1,-19 0 0,19 0-16,-36 18 15,53-18-15,-18 0 16,18 0 0,0 0-1,-18 0 1,35 0-1,-17 0 1,-17 0 0,-1 0-1,0 0 1,-17 0 0,17 0 93</inkml:trace>
  <inkml:trace contextRef="#ctx0" brushRef="#br0" timeOffset="14671.9648">14340 9578 0,'18'0'93,"17"0"-77,-17 0 0,35 0-1,-18 0 1,18 0-1,0 0 1,-18 0 0,18 0-1,0 0 1,-18 0 0,18 0-1,0 0 1,0 0-1,-18 0 1,18 0 0,-35 0-16,17 0 15,36 0 1,-54 0-16,19-18 16,-1 18-16,-17 0 15,35 0 1,-18 0-16,0 0 15,0 0-15,1 0 16,-19 0 0,19 0-16,-19-35 0,18 35 15,1 0-15,-19 0 16,19 0-16,-19 0 16,19 0-16,-1 0 15,-17 0-15,17 0 16,-18 0-16,19-18 15,17 18 1,-18 0-16,0 0 16,-17 0-16,17 0 15,-17 0-15,17-35 16,0 35-16,-17 0 0,17 0 16,0 0-16,18 0 15,-17 0 1,-1 0-16,-17 0 15,17 0-15,0 0 16,0 0 0,1-35-16,-19 35 15,19 0-15,-1 0 16,-17 0-16,17 0 16,-18 0-16,19 0 15,-1 0-15,-17 0 16,17 0-16,-17 0 0,17 0 15,0 0-15,-17 0 16,17 0-16,-17 0 16,17 0-16,0 0 15,1 0-15,-1 0 16,18 0-16,-36 0 16,19 0-16,-19 0 15,19 0-15,-1 0 16,0 0-1,0 0 1,-17 0-16,17 0 16,1 17-16,-19-17 15,18 0-15,1 0 0,-19 0 16,19 0 0,-1 0-16,36 0 15,-36 0 1,-18 0-16,19 0 15,-1 0-15,0 0 16,18 0-16,-18 0 16,1 0-16,17 0 15,0 0-15,-18 0 16,18 0-16,0 36 16,-18-36-16,18 0 15,0 0-15,-18 0 0,18 0 16,0 0-1,-18 0-15,18 0 0,0 35 16,-35-35-16,35 0 16,-18 0-16,-18 0 15,19 0-15,-1 0 16,-17 0-16,17 0 16,-17 0-16,17 0 15,-35 18 1,35-18-16,-17 0 78,17 0-31,-17 0 0</inkml:trace>
  <inkml:trace contextRef="#ctx0" brushRef="#br0" timeOffset="23202.8645">3492 11183 0,'-17'-35'0,"17"-1"62,0 19 32,35 17-94,18 0 15,-35 0 1,17 0 0,-17 0-1,-18-35 1,53 35-16,-18 0 16,0 0-1,18 0 1,-18 0-1,-17 0 1,17 0 0,-17 0-1,35 0 1,0 0 0,-18 0-1,-35-18 1,53 18-16,0 0 15,-18 0 1,18 0 0,0 0-1,-35 0-15,34 0 16,1 0 0,-17 0-1,17 0 1,17 0-1,-52 0-15,17 0 16,0 0-16,-17 0 16,52 0-1,-17 0 1,-35 0 0,35 0-1,-18 0 1,18 0-1,0 0 1,-18 0 0,18 0-1,-17 0-15,-19 0 16,18 0 0,1 0-1,-19 0 1,36 0-1,-17 0 1,-1 0-16,0 0 16,-17 0-16,17 0 15,-17 0-15,35 0 16,-18 0 0,-17 0-16,17 0 15,0 0-15,-17 0 16,17 0-16,-17 0 0,17 0 15,0 0 1,-17 0 0,17 0-1,-17 0 1,17 0 0,0 0-1,-17 0 1,35 0 15,-36 0-15,36 0-1,0 0 1,-17 0 0,17 0-16,-1 0 15,-16 0 1,17 0-1,-18 0 1,-17 0 0,17 0 15,0 0 31</inkml:trace>
  <inkml:trace contextRef="#ctx0" brushRef="#br0" timeOffset="24726.7975">6985 10372 0,'0'17'94,"-18"-17"-94,18 36 15,-17-36-15,17 17 0,-36 36 32,36-18-32,0-17 0,-35 17 15,35 18-15,0 0 16,0 18-16,0-18 15,0 0-15,18-36 16,-18 18-16,35 1 16,0 17-16,-35-36 15,36 19-15,-36 16 16,35-16-16,-35-1 16,35 0-16,-35 18 15,35-53 1,1-17 93</inkml:trace>
  <inkml:trace contextRef="#ctx0" brushRef="#br0" timeOffset="25444.3973">7250 10477 0,'0'18'93,"0"17"-77,0-17-16,35 35 16,-35 0-16,35-18 15,-35 18-15,18 0 0,-18-18 16,0-17 0,35 17-16,-35 0 0,35-17 15,1-71 63,-36 18-62,0 17-16,0-35 16,0 0-16,0 18 15,0-35-15,0 17 16,0 17-16,0-17 15,0 1-15,0 16 16,0-17-16,0 0 0,0 36 16,0-18-1,17 35-15</inkml:trace>
  <inkml:trace contextRef="#ctx0" brushRef="#br0" timeOffset="25993.581">7602 10954 0,'18'0'31,"-18"-36"16,0-16-31,0 16-1,0 1-15,0 0 16,0 17-16,0-17 16,35 35-16,-35-35 0,0-1 15,18 36 1,-18 18 0,0 0-1,35 17-15,-35 0 16,35-17-16,-35 17 15,0 0-15,53-17 16,-53 17-16,36 0 16,-36-17-16,17 17 15,-17 1 1</inkml:trace>
  <inkml:trace contextRef="#ctx0" brushRef="#br0" timeOffset="26988.991">7620 10866 0,'35'0'31,"18"0"-15,-35 0-1,17-18-15,0 18 16,-35-35-16,36 35 16,-36-53-16,53 53 15,-53-36-15,35-34 16,-35 35-1,0 17 1,0-17-16,0-18 0,0 35 16,0-17-16,0-18 15,0 106 48,0-18-48,0 0-15,0 18 16,0 0-16,0-17 16,35 16-16,-35 1 15,0 0-15,35-35 16,-35 17-16,18-35 16,17 53-16,1-53 15,-19 0-15,19 0 16,-19 0-16,36 0 15,-53-18-15,35 18 16,-35-35 0,0-18-1,0 18-15,0 17 16,0-17-16,0 0 16,-17 35-1,17 17 32,0 36-31,17-35-1,19 35 1,17-18 0,-18-35-16,18 0 31,-18 0-31,-17-17 15,-18-19 1,0-17 0,0-17-1,0 52 1,0-17-16,0 0 16,0 17-16,-36 18 15,36-35-15,-53 35 16,36 0-1,17 17 1,-35 1-16,35 17 0,0 1 16,-36-19-16,36 18 15,0 1-15,0-19 16,0 36 0,18-17-1,0-36 1</inkml:trace>
  <inkml:trace contextRef="#ctx0" brushRef="#br0" timeOffset="27616.4109">8555 10619 0,'0'53'31,"0"17"-15,0-52 0,0 17-16,17 18 15,-17-35 1,0-54 46,0 19-46,0-19 0,0 1-16,0 17 0,36-17 15,-36 18-15,35 17 16,-35-36-16,18 36 16,17 0-1,0 0 1,-35 18-1,18-18-15,-18 18 16,0 17 15,0-18 1,-35-17-1,35 53-31,0-17 15,0-19 1,0 36 0,17-53-16,-17 18 15,71-18 1,-36 35-16,-17-35 16,17 0-16,-17 0 15,17 0-15,0-18 16</inkml:trace>
  <inkml:trace contextRef="#ctx0" brushRef="#br0" timeOffset="28039.7822">9207 10548 0,'0'0'0,"-17"0"32,17 35-1,0 1-31,0-19 16,0 19-16,0 16 15,0-34-15,0 17 16,0-17-16,0 17 15,0 18 1,35-53-16,-35 18 16,53-18-16,-18 0 15,1 35 1,17-35 0,-36 0-16,36-18 15,0-17 1,-53 18-1,35 17 1,-35-36-16,-17 1 16</inkml:trace>
  <inkml:trace contextRef="#ctx0" brushRef="#br0" timeOffset="28273.1646">9296 10636 0,'0'-17'31,"17"17"-31,-17-36 16,53 36 0,-17 0-16,-1 0 15,0 0 16</inkml:trace>
  <inkml:trace contextRef="#ctx0" brushRef="#br0" timeOffset="28483.6023">9278 10672 0,'18'0'47,"35"0"-31,-36 0 0,19 0-16,-19 0 15,18 0-15</inkml:trace>
  <inkml:trace contextRef="#ctx0" brushRef="#br0" timeOffset="28968.4591">9860 10460 0,'0'0'15,"-35"0"-15,17 0 0,-17 0 16,17 0-16,-35 0 16,53 35-1,-35 0 1,35-17 0,0 17-1,18-35 1,17 0-1,36 0 1,-1 0 0,-52 0-1,17 0-15,0 36 16,18-1-16,-53-17 16,0 34-1,0-16 1,0-19-1,-35-17 1,0 36-16,-18-36 16,53 35-1,-53-35-15,35 0 16,18-18 0</inkml:trace>
  <inkml:trace contextRef="#ctx0" brushRef="#br0" timeOffset="30137.3852">10142 10372 0,'36'35'47,"-36"0"-47,0 0 15,35 36-15,-35 0 16,0 17-16,0-18 16,0 1-16,35-1 15,-35-17-15,0 0 16,0 0-16,0-18 15,0 1 1,0-19-16,0-52 63,0 17-48,0-87 1,0 69-16,0-17 15,0 1-15,0-1 16,0 0-16,0 0 16,35 0-16,-35 18 15,0-1-15,18 1 16,17 35 0,-35-35-1,36 35-15,-1 0 16,0 0-1,-35 17 1,18-17-16,-18 36 16,35-36-16,-35 53 0,0 0 15,0-36 1,0 18 0,-35-35-1,0 36 1,-18-36-1,17 0 1,36 17-16,0 19 63,36-36-32,17 0-16,-36 0-15,36 0 16,0 0 0,-18-18-1,1-17 1,-1-18 0,-35 35-1,35-35 1,-35 18-1,0 53 32,0 35-31,0-36-16,0 36 16,35 0-1,1 0 1,-19-53-1,-17 35 1,36-35-16,-19 0 16,19 0-1,-1-17 1,0-19 0,-35-17-1,0 18 1,-18-18-1</inkml:trace>
  <inkml:trace contextRef="#ctx0" brushRef="#br0" timeOffset="30317.9969">10742 10566 0,'-35'0'15,"35"-18"1,35 18-1,0 0 1,-35-35 0,36 35-16,-1 0 15</inkml:trace>
  <inkml:trace contextRef="#ctx0" brushRef="#br0" timeOffset="31355.1216">10760 10672 0,'35'-18'47,"18"18"-31,-18 0-1,0 0 1,36 0 0,-53 0-16,-18 18 15,53-18-15,-53 35 16,35-35-16,-35 35 16,0 18-1,0-18 16,0-52 1,-18-36-17,18 35-15,0-17 16,0 0 0,0 17-16,0-17 0,0-1 15,35 36 1,1 0-1,-1 0 1,18 0 0,0 0-1,-35 0 1,-18 36 15,-36-36 32,36 17-63,-17-17 15,17 36 1,-36-36-16,36 35 16,0-18-1,0 19 1,0-19-1,0 19-15,18-36 16,0 35 0,35-35-1,17 0 1,-35 0 0,-35-18-16,53 18 15,-53-17-15,36 17 16,-36-36-16,35-17 15,-35 36 1,0-18-16,17-1 16,-17 19-16,0-19 15,53 36-15,-53-35 16,36 53 31,-36 17-47,0-17 15,35 17-15,-35 0 16,18 0-16,17 1 16,-35-1-1</inkml:trace>
  <inkml:trace contextRef="#ctx0" brushRef="#br0" timeOffset="31566.5646">11624 10777 0,'53'0'94,"0"-17"-79,-18-19 1</inkml:trace>
  <inkml:trace contextRef="#ctx0" brushRef="#br0" timeOffset="31795.9464">11853 10619 0,'36'0'63,"-36"17"-63,0 36 16,17-53-1,-17 53-15,36-18 16,-36 1-1</inkml:trace>
  <inkml:trace contextRef="#ctx0" brushRef="#br0" timeOffset="32170.9446">11871 10619 0,'0'0'0,"0"-36"16,0 1 15,35 35 1,1 0-32,16 0 15,19 0 1,-53 18-1,17-18 1,0 35-16,0 18 16,-35-18-1,0 18 1,0-18-16,-17-35 16,-18 53-16,-18-17 15,17-1 1,1-35-16,0 0 31</inkml:trace>
  <inkml:trace contextRef="#ctx0" brushRef="#br0" timeOffset="32651.6685">12224 10707 0,'35'35'16,"-35"0"0,35 1-1,1-19 1,-19-17-1,-17 36 1,53-36-16,-18 0 16,-17 0-16,17 0 15,-17 0-15,-18-18 16,53 18-16,-53-18 16,35 18-1,-35-35-15,0 0 16,0-1-16,0 1 15,-17 18 1,17-19-16,-36 36 0,36-35 16,-35 35-16,-18-18 15,0 18 1,35 0 0,-17 0-16,-18 53 15,18-17 1,35-1-1,-35-35 1</inkml:trace>
  <inkml:trace contextRef="#ctx0" brushRef="#br0" timeOffset="33248.0772">12629 10178 0,'18'0'15,"17"0"1,18 17-1,0 19 1,-35-19-16,-18 18 16,53 1-16,-53-19 15,35 19-15,-35-1 16,35 18-16,-35-36 0,0 36 16,0 0-16,0-17 15,0-1-15,0-17 16,0 17-16,0 18 15,-17-53 1,17 17 0,-18-17 46,18 36-46</inkml:trace>
  <inkml:trace contextRef="#ctx0" brushRef="#br0" timeOffset="33528.3231">13282 10813 0,'0'0'0</inkml:trace>
  <inkml:trace contextRef="#ctx0" brushRef="#br0" timeOffset="40254.5214">7408 12047 0,'53'0'219,"-17"0"-188,-19 0-15,18 0 15,-17 0 0,17 0 1,1 0-17,-1 0 16,0 0 1,-17 0 15,17 0-16,-35 18 0,35-18 32,-17 0-32,17 0 16,-35-18 781,53-17-813</inkml:trace>
  <inkml:trace contextRef="#ctx0" brushRef="#br0" timeOffset="43607.711">8590 11924 0,'0'18'156,"0"-1"-109,35-17 109,1 0-140,-1 0 0,18 0-1,-18 0 1,-17 0 0,17 0-1,-17 0 16,17 0-15,0 0 0,1 0-1,16 0-15,-34 0 16,17 0 0,1 0-16,-1 0 15,18 0 1,-18 0-1,-17 0 1,35 0 0,-53 35-16,53-35 15,-18 0 1,18 0 0,17 0-1,-17 0-15,-17 0 16,-1 0-1,-18 0-15,19 0 0,-19 0 16,19 0-16,-1 0 16,-17 0-1,17 0-15,-18 0 16,19 0-16,17 0 16,-18 0-1,0 0 1,18 0-1,-18 0 1,1 0-16,-19 0 16,19 0-16,-1 0 0,-17 0 15,17 0 1,-18 0-16,19 0 0,34 0 16,-52 0-1,17 0-15,0 0 16,-17 0-16,17 0 15,-17 0-15,17 0 16,1 0-16,-19 0 16,19 0-16,-19 0 15,18 0-15,1 0 16,-19 0-16,19 36 16,-1-36-16,-17 0 0,52 0 15,-17 0 1,-35 0-1,35 0 1,-18 0 0,18 0-1,-18 0 17,-35 17 14</inkml:trace>
  <inkml:trace contextRef="#ctx0" brushRef="#br0" timeOffset="76101.5893">9701 14129 0,'18'0'93,"-18"-18"-93,0 0 219,53 18-219,-18 0 16,-17 0-16,17 0 15,-17 0-15,35 0 16,0 0-16,-18 0 16,18 0-16,17 0 15,-34 0-15,34 0 16,1 0-16,-1 0 16,-17 0-16,18 0 15,-1 0-15,1 0 0,-18 0 16,0 0-16,17 0 15,-34 0-15,16 0 16,1 0-16,-17 0 16,17 0-16,-1 0 15,-16 0-15,17 0 16,0 0-16,-18 0 16,18 0-16,0 0 15,-18 0-15,18 0 16,-18 0-16,-17 0 15,17 0-15,18 0 16,-35 0-16,35 18 16,-1-18-16,-16 0 15,17 0-15,0 0 16,-36 0-16,19 0 0,-1 0 16,-18 0-1,19 0-15,-19 0 0,19 0 16,-1 0-16,-17 0 15,17 18-15,-18-18 16,19 0-16,-1 0 16,-17 0-16,17 0 15,-17 0-15,17 0 16,0 0-16,-17 0 16,17 0-16,-17 0 15,17 0-15,0 35 16,36-35-1,-54 0-15,36 0 0,-35 0 16,17 0-16,1 0 16,-19 0-16,18 0 15,18 0 1,-17 0 0,-1 0-16,-17 0 15,17 0-15,18 0 16,-18 0-1,18 0 1,-18 0 0,-17 0-16,17 0 15,-17 0-15,17 0 0,0 0 16,-17 0 0,17 0-16,-17 0 0,17 0 15,0 0-15,-17 0 16,17 0-16,-17 0 15,53 0 1,-36 0-16,-18 0 16,19 0-16,-1 0 15,-17 0-15,17 0 16,-17 0-16,17 0 16,0 0-16,-17 0 15,17 0-15,-17 0 16,17 0-16,0 0 15,-17 0-15,17 0 0,-17 0 16,17-18-16,0 18 16,-17 0-16,17 0 15,18 0-15,-18 0 16,18 0-16,0 0 16,-17 0-16,34-35 15,-17 35-15,0 0 16,-18 0-16,36 0 15,-1 0-15,-17-18 16,0 18-16,0 0 16,0 0-16,-18 0 15,18 0-15,0 0 16,-18 0-16,36 0 0,-18 0 16,0 0-1,0 0-15,0 0 0,17 0 16,-35 0-16,18 0 15,0 0-15,-17 0 16,17 0-16,-1 0 16,-16 0-16,34 0 15,-17 0-15,-18 0 16,18 0-16,0 0 16,-17 0-16,16 0 15,1 0-15,-17 0 16,17 0-16,0 0 0,-18 0 15,18 0-15,0 0 16,-18 0 0,18 0-16,0 0 0,-18 0 15,0 36-15,18-36 16,0 0-16,-18 0 16,18 0-16,0 0 15,-17 0-15,-1 0 16,-18 0-16,19 0 15,-1 0-15,-17 0 16,35 0-16,-18 0 16,-18 0-16,19 0 15,-19 0-15,19 0 0,-1 0 16,-17 0 0,17 0-16,-18 0 0,36 0 15,0 0 1,-35 0-1,17 0-15,-17 0 16,17 0-16,0 0 16,1 0-1,-1 0 1,0 0 0</inkml:trace>
  <inkml:trace contextRef="#ctx0" brushRef="#br0" timeOffset="79262.7498">19544 12912 0,'0'-36'31,"0"19"16,0-19-32,0 1 1,-18 18 0,-17-36-1,17 53 16,18-36-31,-35 36 16,0 0 15,35-17-31,-36 17 16,1 0 0,18 0-1,-19 0 1,19 0-1,-19 0 1,1 0 0,17 0-1,-17 0 1,18 0 0,17 35-1,-36-35 16,36 18-15,-35-18 0,35 35-16,-18-35 15,18 35-15,-35-35 0,35 18 16,-53-18 0,36 35-1,17 0 1,-53-35-16,53 36 15,-36 34 1,36-35-16,0-17 16,0 17-16,0 1 15,0-19-15,0 19 16,0-19-16,0 19 16,0-1-16,0-18 15,0 19-15,-35 17 16,35-18-16,-35 18 15,35-18-15,0-17 16,0 17-16,0 0 0,-36 1 16,36-1-1,0 0-15,0-17 0,0 35 16,0-36-16,0 19 16,0-1-16,0-17 15,0 17-15,0-18 16,0 19-16,18 17 15,-18 0 1,35-53 0,-35 35-16,36 0 15,-1 18 1,-35-35 0,18-18-1,-18 35-15,35-35 0,-35 35 16,18-35-1,17 0-15,-35 18 16,53-18-16,0 0 16,0 0-1,-18 0-15,-18 0 16,19 0-16,-19 0 16,19-18-16,-1 18 15,-35-17-15,35 17 16,0-36-1,1 36 1,-36-35-16,17 35 16,19-18-16,17-17 15,0 35 1,-53-35 0,35 35-16,0-53 15,0 53 1,-35-35-1,18 35-15,-18-36 16,35 36-16,-35-35 16,36 17-16,-36-17 15,0 18 1,17 17-16,-17-53 16,0 17-16,0 19 0,0-54 15,0 36 1,0 0-1,0-1-15,0 1 16,0 17-16,0-17 16,0 17-16,0-17 15,0 0-15,0 17 16,0-35 0,35 53-16,-35-53 15,0 36-15,0-18 16,0 17-16,0-35 15,0 0 1,-17 18 0,-18-1-1,35 1 1,-18 35-16,18-17 16,-35 17-16,-1-36 15,1 36 1,0 0-1</inkml:trace>
  <inkml:trace contextRef="#ctx0" brushRef="#br0" timeOffset="94526.0285">8608 14746 0,'-18'0'31,"18"-35"-16,-35 17 17,0 18-17,35-35 1,-36 35 0,36-35-16,-35 35 15,-18-36 1,18 36-1,-18-17 1,0 17-16,18-36 16,17 36-1,-35-35-15,0 35 16,53-35 0,-35 35-16,-18-35 15,0 17 1,18 18-1,0 0 1,35-35-16,-71 35 16,18 0-1,35 0 1,-34 0 0,-1 0-1,35 0-15,-17 0 0,-1 0 16,1 0-1,-18 0 1,18 0 0,0 0-1,-18 0 1,35 17-16,-17-17 16,-18 0-1,35 0-15,18 18 16,-53-18-16,0 0 15,53 35-15,-35-35 16,-18 36 0,-17-1-1,34-35-15,19 35 16,-18-35-16,-1 0 16,19 18-16,-19-18 15,1 0-15,35 35 16,-35-35-16,-1 0 15,1 0-15,35 35 16,-53-35-16,18 18 16,-18-18-16,35 35 15,-17-35-15,0 0 16,17 35-16,-52 1 16,17-1-1,-18 18 1,36-53-16,0 53 15,17-53-15,18 35 16,-53-35-16,53 35 16,-35-35-16,35 36 15,-18-36-15,18 35 16,-35-35-16,35 35 16,-18-35-1,18 18 1,-35-18-16,35 35 15,-35-35 1,35 35 15,-18-17 1,18 17-1</inkml:trace>
  <inkml:trace contextRef="#ctx0" brushRef="#br0" timeOffset="95228.0886">5891 14905 0,'-17'0'31,"17"17"1,-18-17-17,18 36-15,-35 17 16,35-18 0,0-17-16,-35 17 15,35 0-15,0-17 16,-36 17-1,36 0-15,0-17 16,18-18 47,17 0-48,-35-35 1,35 35-1,-35-36 1,36 36-16,-1-35 16,18 0-1,-18 0 1,0 35 0,-35-36-1,36 36 95</inkml:trace>
  <inkml:trace contextRef="#ctx0" brushRef="#br0" timeOffset="103775.158">9701 16510 0,'36'0'94,"-1"0"-47,-17 0-16,17 0 0,-18 0-15,19-35 15,-1 35-15,-17 0 15,17 0-15,0 0 15,1-36-15,-1 36-1,0 0 1,-17 0-1,17 0 1,-17 0 0,17 0-1,0 0 1,-17 0 0,17 0-1,-35-17 1,18 17-16,35 0 31,-18 0-15,-17 0-1,17-35 1,18 35 0,-36 0-1,19 0 1,-19 0-1,19 0 1,-1 0 0,-17 0-1,17 0 1,-18 0 0,19 0-1,-1 0 16,-17 0-15,17 0 0,-17 0-1,34 0 1,-16 0 0,-1 0-16,0 0 15,18 0 1,-35-36-1,17 36 1,18 0 0,-35 0-1,35 0 1,-18 0-16,0 0 16,18 0-1,-18 0 1,1 0-1,17 0 1,-36 0-16,18 0 0,1 0 16,-1 0-1,0 0 1,18 0 0,-18 0-1,1 0-15,17-35 16,-36 35-1,19 0 1,-19 0 0,36 0-1,-18 0 1,18-35 0,-17 35-1,17 0 1,-36 0-1,18 0 1,18 0 0,-17 0-1,17 0 1,-1 0 0,-34 0-1,17 0 1,-35 17-16,36-17 15,-19 0 1,-17-17 78,0-1-47,0-17-32,0 17 17,-35-17-32,35 0 15,0 17 1,0-17-1,0-1 1,0 1 0,0-18-1,0 18 1,0 17-16,0-17 16,0 17-16,0-17 15,0 0-15,18 0 16,-18-18-1,0 0 1,0 35-16,0-53 16,0 19-1,0 16 1,0 1 0,0 0-1,0-1 1,0-16-1,0-1 1,0 35 0,0-17-1,0 17 1,0-35-16,0 0 31,0 36-31,0-19 0,0 1 16,0 17-16,0-35 15,0 36 1,0-18 0,0-1 15,0 19-15,0-19 15,-18 36-16,18-17-15,0-19 32,-35 36 15,35-35-32,-18 35 32,-17 0-16,17 0-15,-17 0 0,0 0-16,17 0 15,-17 0 1,17 0-1,-17 0 1,0 0 0,17 0-1,-17 0 1,-1 0 0,-17 0-1,18 0 1,18 0-1,-19 0 1,-17-35-16,18 35 16,0 0-1,-18-18 1,18 18 0,-36 0-1,36 0 1,17 0-16,-17-35 15,0 35-15,17 0 16,-17 0-16,-1 0 16,1 0-1,0 0-15,17 0 16,-17 0-16,-18 0 16,35 0-16,-17 0 15,17 0-15,-17 0 0,0 0 16,17 0-1,-35 0-15,18 0 16,17 0 0,-17 0-16,17 0 15,-17 0-15,0 18 0,0-18 16,-1 0-16,1 17 16,17-17-16,-17 0 15,0 0-15,17 36 16,-17-36-16,0 0 15,17 0-15,-17 35 0,-1-35 32,19 0-32,-36 0 15,18 0 1,-18 0 15,17 0-15,1 0-1,0 0 1,-18 0 0,35 0-16,-17 0 15,-18 0-15,36 0 32,-19 0-32,1 0 15,0 0 1,-1 0-1,1 0 1,0 0 0,17 0-1,-35 0 1,18 35 0,-18-35-1,35 0 1,-17 0-1,0 0 1,35 18-16,-35-18 16,-1 0 93,36 35-78,0 0-15,-17-35 0,17 18-16,0 17 15,0 0 1,0 1-1,0-1 1,0 0 0,0 18-1,0 0 1,0-35-16,0 17 16,0-17-16,0 17 15,0 18 1,0-18-1,0 0 1,35-35-16,-35 53 0,0-17 16,0 17-1,0-18 1,35-35-16,-35 35 16,0 0-16,0-17 15,0 17-15,0 1 16,-17-19-16,17 54 15,0-36 1,0-17-16,-36 17 16,36 0-16,0 1 15,0 16 1,-35 1 0,35-35-1,0 17 1,0 1 15,0-19-15,-35-17-16,35 53 15,0 0 1,0-35 0,0 17-1,0-17 1,0 17 15,0 0-31,0-17 16,0 17-1,0-17 142,17-18-142,19 0 1,-1 0 15,0 0-15,18 0-1,18-18 1,-54 18-16,19-18 16,-1 18-16,-17-35 15,17 35-15,0 0 16,-17 0 15</inkml:trace>
  <inkml:trace contextRef="#ctx0" brushRef="#br0" timeOffset="111823.1314">9737 16986 0,'0'-35'31,"35"0"0,0 35-15,-35-18-16,18 18 15,17-35 1,0 35 0,-17 0-1,17 0 1,-35 17-16,0 19 16,0 17-16,0-36 15,0 36-15,0 0 16,0-18-16,0 1 15,-17-1-15,-19 0 16,1 0 0,17-35-1,18 36 1,-35-36 0,35-18 30,35-17-14,1 35-17,-36-35-15,35 35 16,-35-53-16,53 53 16,-53-53-16,35 35 15,-35-35 1,18 53-16,-18-35 15,0 0 1,0-1 0,0 54 15,0 17-15,0 1-1,0-1-15,0-18 16,0 19-16,0-19 15,0 19 1,0-1 0,35-35-16,0 0 31</inkml:trace>
  <inkml:trace contextRef="#ctx0" brushRef="#br0" timeOffset="112499.4242">10195 17357 0,'0'-18'47,"0"-17"-31,0-1-1,36 36 1,-36-17 0,0 52 46,0 0-62,0-17 16,0 17-16,0-17 15,0 17-15,0 0 0,0-17 16,0 17 0,35-52 15</inkml:trace>
  <inkml:trace contextRef="#ctx0" brushRef="#br0" timeOffset="112819.0764">10460 17092 0,'17'0'16,"36"-35"0,0 35-1,-17 0 1,-1 0-1,18 0 1,-36 0 0</inkml:trace>
  <inkml:trace contextRef="#ctx0" brushRef="#br0" timeOffset="113107.4635">10583 16933 0,'0'53'31,"0"-17"-31,0-19 0,0 18 15,0 1-15,0-19 16,0 19-16,0-1 16,0-17-16,36 34 15,-36-16 1,35-36 0,-17 0-1</inkml:trace>
  <inkml:trace contextRef="#ctx0" brushRef="#br0" timeOffset="113955.8363">10883 17004 0,'0'-35'15,"0"-1"-15,0 19 16,0-19 15,53 36-31,-18 0 16,1 0 0,17 0-1,-53 36-15,17-36 16,-17 53-16,0-36 15,0 19-15,0-1 16,0 18-16,0-18 16,0-17-16,0 17 15,-35-35-15,35-18 63,0-17-48,0 0 1,18 35 0,-18-18-1,17 18-15,18 0 16,-35-35-16,18 35 16,17-35-1,1-1 1,-1 1-16,-35-18 31,18 53-31,-18-53 0,0 35 16,0 36 62,0 53-63,0-36 1,0-17-16,0 17 16,0-17-16,0 17 15,0 0-15,0-17 16,0 17-16</inkml:trace>
  <inkml:trace contextRef="#ctx0" brushRef="#br0" timeOffset="114442.6176">11342 17198 0,'35'0'31,"-35"-35"-31,35 35 15,-35 17 1,18-17 0,-18 36-16,0 16 15,0 1 1,-18-35 0,1 17-1,-19-35 16,36 36-31,36-36 94,-19 0-78,36 0-1,-17 0 1,-1 0 0,18 0-1,0 0 1</inkml:trace>
  <inkml:trace contextRef="#ctx0" brushRef="#br0" timeOffset="114816.1366">11712 16986 0,'35'0'16,"18"0"-1,-35 0 1,17 0-16,-17 0 15,17 0-15,36 0 16,-54 0 0,19-17-1</inkml:trace>
  <inkml:trace contextRef="#ctx0" brushRef="#br0" timeOffset="115117.6862">11853 16845 0,'0'53'47,"0"-18"-47,0-17 16,0 17-16,0-17 15,0 17-15,0 18 16,0-35 0,36-18 15</inkml:trace>
  <inkml:trace contextRef="#ctx0" brushRef="#br0" timeOffset="115430.344">12241 16969 0,'18'0'47</inkml:trace>
  <inkml:trace contextRef="#ctx0" brushRef="#br0" timeOffset="115656.2814">12435 16933 0</inkml:trace>
  <inkml:trace contextRef="#ctx0" brushRef="#br0" timeOffset="115838.7837">12524 16986 0</inkml:trace>
  <inkml:trace contextRef="#ctx0" brushRef="#br0" timeOffset="116310.9028">12912 16969 0,'35'0'16,"18"0"-1,0 0 1,-18 0 0,18 0-1,0 0 1,-18 0-1</inkml:trace>
  <inkml:trace contextRef="#ctx0" brushRef="#br0" timeOffset="116641.9914">13106 16827 0,'0'18'31,"0"17"-15,0 1-16,0-1 16,0-17-16,0 17 15,0 18-15,0-36 16,17 19 15,19-36 0</inkml:trace>
  <inkml:trace contextRef="#ctx0" brushRef="#br0" timeOffset="117442.4195">13335 16863 0,'35'-18'15,"1"-35"1,-1 18-1,0 0 1,18 35 0,0 0-1,-35 0-15,-18 35 16,35-35 0,-35 70-16,0-52 15,0 17-15,0-17 0,0 35 16,-18 0-1,-17-18 1,17-35 0,-17 0 15,53-17 47,17 17-62,-17-36-1,17 36 1,-35-35-16,17 35 16,-17-18-16,36 18 15,-36-35-15,35 35 16,-35-35-16,35-18 15,-35 18 1,0 52 47,-17-17-63,17 71 15,-36-54 1,36 19-16,0-1 0,0-17 15,0 35 1,0-36 0,18-17-16,0 0 15,35 0 1</inkml:trace>
  <inkml:trace contextRef="#ctx0" brushRef="#br0" timeOffset="118056.5271">13847 17216 0,'0'-36'15,"17"-17"-15,-17 0 16,18 53 15,-18 18 0,0 17-15,0 36 0,0-18-1,35-53 32,-17 0-31,-18-35-1,35 35-15,-35-53 16,35 53-16,-35-18 16,18 18-16,-18 53 62,0-18-62,0 0 16,35-35-1,-35 53-15,18-53 16,-18 36-16,53-36 31</inkml:trace>
  <inkml:trace contextRef="#ctx0" brushRef="#br0" timeOffset="119326.2922">9437 17798 0,'17'0'78,"19"0"-62,-1 0-16,0 0 16,-17 0-16,35 17 15,0-17-15,-18 0 16,36 0-16,17 0 16,35 0-16,-35 0 15,1 0-15,34 0 16,1 0-16,-1 0 0,-17 0 15,17 0-15,1 0 16,17 0-16,-18 0 16,36 0-16,18 36 15,-1-36-15,0 0 16,1 0-16,-1 0 16,0 0-16,1 0 15,-1 52-15,-17-52 16,17 0-16,1 0 15,-54 36-15,1-36 16,-1 0-16,-17 0 16,0 0-16,-18 0 15,-35 0-15,18 0 16,-19 0-16,-34 0 0,17 0 16,-35 35-1,-17-35 48,-1 0-48,18-18 1,-35 18-16</inkml:trace>
  <inkml:trace contextRef="#ctx0" brushRef="#br0" timeOffset="121056.6331">11783 18450 0,'0'-17'94,"0"-36"-79,0 17 1,0 1-16,0 18 15,0-19-15,35-17 16,0 53 15,-35 36 1,36-19-32,-36 36 15,0 0-15,0-35 16,0 17-16,0 18 15,35-88 64,-35-18-64,18 17 1,-18 19-16,35-18 15,-35-1-15,53 36 0,-53-17 16,17 17 0,19 17 15,-36 1-31,0 17 16,0-17-16,0 17 15,0 0-15,35-17 16,-35 35-1,35-53-15,-17 0 32,35 0-17,-36 0-15</inkml:trace>
  <inkml:trace contextRef="#ctx0" brushRef="#br0" timeOffset="122925.103">14340 17074 0,'36'0'31,"-19"0"-15,19 0-1,17 0 1,-18 0 0,0 0-16,18 0 15,-53-35 1,53 35-16,-18-53 16,0 18-16,1 0 15,-1-18-15,0 0 16,-35-18-16,53 1 15,-53-18-15,35 17 16,-35 18-16,0 18 16,0-18-16,0 0 15,0 18-15,-17-1 0,17-17 16,-35 1-16,35 16 16,0-17-16,-36 0 15,36-17-15,0 35 16,-35-18-16,35 17 15,-35 1 1,-1 0 0,1 35-16,0 0 15,17 0-15,-35 0 16,53-35 0,-53 35-16,36 0 15,-36 0-15,35 0 16,-17 0-16,0 0 15,17 17-15,-35-17 16,18 36 0,17-36-1</inkml:trace>
  <inkml:trace contextRef="#ctx0" brushRef="#br0" timeOffset="123551.9815">14287 15610 0,'-35'0'47,"35"18"-32,-17-18-15,-36 35 16,-18 1 0,18-36-1,18 17 1,17-17-16,-17 36 15,0-36 1,35 35 15,0-18 1,0 19-17,35 17 1,18 0-1,-18-53 1,0 35 0,-17-35-16,17 35 0,1-35 15,-19 0 1,-17 35-16,36-35 0,-54-17 78,-17-19-62</inkml:trace>
  <inkml:trace contextRef="#ctx0" brushRef="#br0" timeOffset="124921.2744">13617 14958 0,'-35'0'0,"35"-18"15,-35 18-15,17 0 16,-17 0-1,35-35 1,-36 35 0,19 0-1,-36 0-15,0 0 16,18 0 0,-18 0-1,53 17 1,-18-17-16,-17 18 15,-18 17 1,0 1 0,35-36-1,-17 35-15,0-35 16,-18 35 0,35-17-1,18 17-15,-35-35 16,35 53-1,0-18-15,-35 1 16,35-1-16,0-17 16,0 17-16,0 0 15,0-17-15,0 17 16,-36 0-16,36-17 16,0 17-16,0-17 15,0 17-15,0 0 16,0 1-1,0-1-15,18 18 16,35 0 0,-18-53-16,1 35 15,-1 18 1,0-53 0,0 35-16,36 1 15,-53-36-15,17 35 16,71-35-1,-71 35-15,18-35 16,-18 0-16,-17 18 16,17-18-16,0 0 15,-17 35-15,17-35 16,1 0-16,-19 0 16,18 0-16,-17 0 15,17 0-15,1-18 0,-19 18 16,19-17-16,-1 17 15,-35-36-15,35 36 16,-35-35-16,53 35 16,-53-17-16,35 17 15,-35-53 1,36 0-16,-36 17 16,0-16-1,0 16 1,0 19-1,0-36 1,0 35-16,0-17 0,0-1 16,0 19-1,0-36-15,0 18 0,0 17 16,0-35-16,-18 18 16,18 17-16,-71-17 15,36 35 1,-18-53-16,18 53 0,-18-35 15,18 35-15,-1-36 16,19 36-16,-18 0 16,17-17-16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8:37:26.280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7638 8661 0</inkml:trace>
  <inkml:trace contextRef="#ctx0" brushRef="#br0" timeOffset="3165.5541">7620 8661 0,'35'0'188,"-17"0"-157,17 0-16,0 0 1,-17-18 0,17 18-1,1 0 1,-36-35 0,17 35-1,19 0 1,-19 0-1,36 0 17,-18 0-17,-17-36 1,17 36 0,1 0-1,-19 0 1,19 0-1,-19 0 1,-17-17 0,35 17-16,1 0 15,-19 0 1,19 0 0,-19 0 15,36 0-16,-18 0 1,-17 0 0,17 0-1,18 0 1,-17 0 0,-1 0-1,-18 0 1,19 0-1,17 0 1,-36 0 0,36 0-1,0 0 1,-18 0 0,18 17-1,0-17 1,-17 0-1,16 0 1,19 0-16,-53 0 16,17 0-1,0 0-15,-17 0 16,17 0-16,-17 0 0,17 0 16,0 0-16,-17 0 15,17 0-15,-17 0 16,17 0-16,0 0 15,-17 0-15,17 0 16,-17 0-16,17 0 16,1 0-16,-19 0 15,54 0 1,-18 0 0,-18 0-1,18 0-15,0 0 16,-18 36-1,0-36 1,1 0 0,-19 0-1,19 0 1,-19 0 0,18 0-1,1 0 1,-19 0-1,19 17 1,-1-17 0,-17 0-1,17 0 1,-53 0 140,1 0-140,-19 0-1,-17 0 1,36 0 0,-19 0-1,-16 0 1,34 0 0,-35 0-1,18 0 1,-36 0-1,36 0-15,17 0 16,-17 0-16,0 0 16,-1 0-1,1 0-15,-18 0 16,36 0 0,-36-35-1,17 35-15,19 0 16,-19 0-16,1 0 15,0-35 1,-18 35 0,-18 0-1,54 0-15,-19 0 16,1-35-16,18 35 16,-19 0-16,1 0 15,17 0-15,-17 0 0,17 0 16,-17 0-16,0 0 15,17 0 1,-17 0-16,17 0 16,-17 0-16,0 0 0,17 0 15,-35 0 1,36 0-16,-36 0 16,0 0-1,35 0 1,-17 0-16,0 0 15,17 0-15,-17 0 16,17 0-16,-17 0 16,-1 17-16,19-17 0,-18 0 15,17 0-15,-17 35 16,-1-35-16,19 0 16,-36 0-1,0 0 1,35 0-1,-35 0 1,18 0 0,17 0-1,-17 0 1,17 0 0,-17 0-1,-18 0 1,18 18-16,17-18 15,-17 0 1,17 0 0,-17 0-1,0 0 1,35 35 0,-18-35-1,36 36 95,0-36-95,-18 17 1,52-17-16,-16 0 15,-19 36-15,19-36 16,-19 0-16,36 0 16,0 0-16,0 0 15,-18 0-15,18 0 16,0 0-16,-18 0 16,18 0-16,0 0 15,-17 0-15,16 0 0,-34 0 16,17 0-16,1 0 15,17 0 1,-18 0-16,35 0 16,-52 0-1,17 0-15,1 0 16,-19 0-16,19 0 16,-19 0-16,18 0 15,1 0-15,-19 0 16,36 0-16,-35 0 15,17 0-15,0 0 16,-17 0-16,17 0 16,-17 0-16,17 0 0,1 0 15,-19 0 1,18 35-16,1-35 0,-19 0 16,19 0-16,-19 0 15,19 0-15,-1 0 16,-35 35-16,53-35 15,-18 0-15,18 0 16,-35 0 0,35 0-1,-53 18-15,52-18 16,-34 0 0,17 0-1,-17 0 1,17 0 78,1 0-48</inkml:trace>
  <inkml:trace contextRef="#ctx0" brushRef="#br0" timeOffset="8690.7131">10231 6844 0,'-36'18'110,"-17"17"-95,18-35-15,0 70 16,0-17-16,17-17 16,-17 16-16,-1 1 15,-17 18-15,18-1 0,0-17 16,35-17-16,-35-1 16,35 18-1,0-18-15,-36 0 16,36-17-16,0 17 15,0-17-15,0 17 16,0 1-16,0-19 16,-35 18-16,35 1 31,0-54 47</inkml:trace>
  <inkml:trace contextRef="#ctx0" brushRef="#br0" timeOffset="9381.3566">9596 7567 0,'0'35'62,"0"1"-46,0-1 0,0 0-16,0 0 15,0 18 1,35-53-16,-35 53 15,17-53 1,-17 18 0,36-18 46,17-53-31,-18 0-15,-35 18-16,53 0 16,-36 17-16,-17-17 15,71-1-15,-18-17 16,-18 18 0,1 35 15</inkml:trace>
  <inkml:trace contextRef="#ctx0" brushRef="#br0" timeOffset="25283.5343">11553 8696 0,'0'-18'94,"36"18"-79,-1 0 1,-17 0 0,17 0-1,-17 0 1,17 0-1,18 0 1,-18 0 0,0 0-1,1 0 1,-36-35 0,17 35-16,19 0 15,-19 0 1,18 0-1,1 0 1,-19 0 0,19 0-1,-19 0 1,19 0 0,-1 0-1,-18 0 16,19 0-15,-19 0 15,19 0 1,-1 0-17,-17 0 1,34 0-1,-16 0 1,-1 0 0,0 0-16,-17 0 15,17 0-15,-17 0 16,17 18-16,0-18 16,-17 0-16,17 0 15,1 0-15,-19 0 0,19 0 16,-19 0-16,18 0 15,36 0 1,-36 0 0,18 0-1,0 0 1,-35 0 0,-18 17-16,35-17 15,0 0 1,-17 0-1,17 0 1,-17 0 0,17 0-16,0 0 15,-17 0 1,17 0 0,1 0-1,-36 36 1,53-36-16,-1 0 15,-16 0 1,17 0 0,0 0-1,-18 0 1,18 35 0,0-35-1,-18 0 1,-17 0-16,17 0 15,-17 0-15,17 0 0,18 0 16,-18 0 0,18 0-1,0 0 1,-18 0 0,18 0-1,0 0 1,-35 0-1,34 0 1,1 0 0,-17 0-1,-36 18-15,53-18 0,0 0 16,-36 0 0,36 0-1,-35 0 1,17 0-1,0 0 1,-17 0 0,17 0-1,-17 0 1,17 0 15,0 0-15,-35 35-16,18-35 31,-89 0 78</inkml:trace>
  <inkml:trace contextRef="#ctx0" brushRef="#br0" timeOffset="44243.5615">20426 8837 0,'17'-18'110,"19"18"-95,-19 0 1,-17-35 0,36 35-16,-19 0 15,19-17 1,-1 17-16,18 0 15,-18 0-15,18-36 0,0 36 16,-18 0-16,18 0 16,0-35-16,18 35 15,-36 0-15,18 0 16,0 0-16,-18 0 16,18 0-16,0 0 15,-18 0-15,18 0 16,0 0-16,-18 0 15,18 0-15,0 0 16,-18 0-16,18 0 16,0 0-16,-18 0 0,18 0 15,-17 0-15,-19 0 16,18 0-16,-17 0 16,35-35-1,-18 35 1,-17 0-1,17 0 1,1 0 15,-19 0 1,18 0 61</inkml:trace>
  <inkml:trace contextRef="#ctx0" brushRef="#br0" timeOffset="54412.8806">11060 10583 0,'17'0'156,"1"0"-141,35 0 17,-36 0-17,-17-17-15,53 17 16,-17 0-16,-19 0 16,19 0-16,-1 0 15,-18 0-15,19 0 16,-19 0-16,19 0 15,-19 0-15,19 0 16,16 0-16,-16 0 16,17 0-16,0 0 15,-1-18-15,-16 18 16,17 0-16,0 0 0,-18 0 16,18 0-1,0 0-15,-18 0 0,0 0 16,-17 0-16,17 0 15,0 0-15,-17 0 16,17 0-16,-17 0 16,17 0-16,1 0 15,-19 0-15,18 0 16,18 0 0,-17 0-1,17 0 1,0 0-1,-18 0 1,18 0-16,-18 0 16,18 0-1,17 0 1,-34 0-16,-19 0 16,19 0-16,-19 0 15,19 0-15,-1 0 16,-18 0-16,19 0 15,-1 35-15,-17-35 16,17 0-16,-17 0 16,17 0-16,0 0 15,-17 0-15,17 0 16,18 0-16,-35 0 16,35 0-16,-18 36 0,-18-36 15,36 0 1,0 0-16,-17 0 0,16 0 15,1 0-15,-17 0 16,-1 0-16,0 0 16,1 0-16,16 0 15,-16 0-15,17 0 16,0 0-16,-18 0 16,18 0-16,0 0 15,-18 0-15,18 0 16,0 0-16,-36 0 15,36 0-15,0 35 0,0-35 16,-18 0 0,18 0-16,0 0 0,0 0 15,18 0-15,-18 0 16,0 0-16,-1 0 16,1 0-16,-17 0 15,34 0-15,-17 0 16,0 0-16,0 0 15,0 0-15,17-18 16,1 18-16,-18 0 16,17 0-16,1 0 15,0 0-15,-36 0 16,35 0-16,1 0 16,0-35-16,-19 35 15,19 0-15,0 0 0,-1 0 16,-17 0-16,18 0 15,-1 0-15,1 0 16,-36 0-16,18-35 16,0 35-16,-18 0 15,18 0-15,0 0 16,-18 0-16,18 0 16,-18 0-16,-17 0 15,17 0-15,1 0 16,-19 0-16,19 0 15,-36-36 79,-18 36-78,18-17-1</inkml:trace>
  <inkml:trace contextRef="#ctx0" brushRef="#br0" timeOffset="94130.6319">9878 12612 0,'35'0'156,"-17"0"-125,17 0-15,-17 0 0,17 0-1,18 0-15,-18 0 16,18 0 0,18 0-1,-54 0 1,18 0-16,1 0 15,-19 0-15,19 0 16,-1 0-16,18 0 16,0 0-16,-18 0 15,18 0-15,0 0 16,0 0-16,17 0 16,1 0-16,-1 0 15,-17 0-15,0 0 16,18 0-16,-1 0 0,-34 0 15,17 0 1,0 0-16,-18 0 0,18 0 16,0 0-16,-18 0 15,18 0-15,0 0 16,-18 0-16,18 0 16,-18 0-16,-17 0 15,17 0-15,-17 0 16,17 0-16,0 0 15,-17 0-15,17 0 16,-17 0-16,17 0 16,0 0-16,1 0 15,17 0 1,0 0 0,-36 0-16,54 0 15,-36 35 1,-17-35-16,17 0 15,-17 0-15,17 0 16,0 0-16,-17 35 16,17-35-16,0 0 15,-17 0-15,17 0 16,1 36-16,-19-36 16,18 0-16,-17 0 15,17 0-15,1 0 16,-19 0-16,36 0 15,0 0-15,-18 0 0,18 17 16,0-17-16,-18 0 16,18 0-16,-17 0 15,-19 0-15,36 0 16,0 0-16,-18 0 16,18 0-16,0 0 15,-35 0-15,17 0 16,0 36-16,-17-36 15,17 0-15,-17 0 16,17 0-16,1 0 16,-19 0-16,18 0 15,-17 0-15,17 35 0,1-35 16,-19 0-16,19 0 16,34 0-1,-52 0-15,17 0 16,0 35-16,-17-35 15,17 0-15,-17 0 16,52 0 0,1 0-1,-36 0-15,-17 0 16,17 0-16,-17 0 16,17 0-16,0 0 15,-17 0-15,17 35 16,1-35-16,-19 0 0,19 0 15,-19 0-15,36 0 16,-18 0-16,1 0 16,17 0-16,-18 0 15,-18 0-15,19 0 16,-19 0-16,36 0 16,0 0-16,-18 0 15,18 0-15,0 0 16,-35 0-16,35 0 15,0 0-15,-18 0 16,18 0-16,0 0 16,-18 0-16,18 0 15,0 0-15,-18 0 16,18 0-16,0 0 16,-18 0-16,18 0 0,0 0 15,-17 0-15,16 0 16,1 0-16,-17 0 15,34 0-15,1 0 16,-1 0-16,-34 0 16,16 0-16,37 0 15,-36-17 1,17 17-16,-35 0 16,18 0-16,0 0 15,-17 0-15,16-36 16,1 36-16,18 0 15,-36 0-15,18-35 0,0 35 16,0 0 0,-18 0-16,18 0 15,0 0-15,0 0 16,0-35-16,17 35 0,-34 0 16,17 0-16,17-35 15,-17 35-15,-18 0 16,18 0-16,0 0 15,-17 0-15,16 0 16,1 0-16,36-36 16,-37 36-1,1 0-15,-17 0 0,17 0 16,-18 0-16,0 0 16,18 0-16,0 0 15,-18 0-15,1 0 16,-19 0-16,18 0 15,1 0-15,-19 0 16,19 0-16,-19 0 16,19 0-16,16 0 15,-34 0-15,17 0 16,1 0-16,-19 0 16,19 0-16,-19 0 15,18 0-15,1 0 16,-19 0-16,19 0 0,-19 0 15,19 0-15,-1 0 16,-17 0-16,17 0 16,0 0-1,0 0-15,1 0 16,-19 0-16,19 0 16,-1 18-16,-18-18 15,19 0-15,-19 0 16,36 0-1,0 0 1,-35 0 0,17 0-16,18 0 15,-18 0 1,18 0 0,-35 0-1,17 0-15,18 0 16,-18 0-1,1 0 1,17 0 0,-18 0-1,0 0 1,0 0 15,-35-18 47,0 1-46,0-19-17,0 19 1,0-18-1,0-18 1,0 35-16,0-53 16,0 36-1,0 17-15,0-17 0,0 18 16,18-19-16,-18 1 16,0 17-16,0-35 15,0 1-15,0 16 16,0-17-16,0 0 15,0 18-15,0-18 16,0 18-16,0 17 16,0-17-16,0 17 15,0-35-15,0 1 16,0 16-16,0 1 16,0 0-16,0 17 15,0-17-15,0-18 16,0 18-1,0-18 1,0 35 0,0-17-1,0 0 1,-35 35 0,35-18-16,-18 18 31,18-35-31,-35 35 31,0-36-15,17 36-1,-17 0 1,-18 0 0,17 0-1,1 0-15,0 0 16,-18 0-1,53-17-15,-53 17 16,18 0-16,17 0 16,-17 0-16,17 0 15,-35 0-15,18 0 16,0 0-16,-18 0 16,0 0-16,18 0 15,-18 0-15,17 0 0,19 0 16,-18 0-1,-1 0-15,1 0 0,0 0 16,-1 0-16,1 0 16,0 0-16,0 0 15,-18 0-15,0 0 16,17 0-16,-16 0 16,-1 0-16,17 0 15,-17 0-15,1 0 16,16 0-16,-17 0 15,0 0-15,18 0 16,-18 0-16,-35 0 0,35 0 16,18 0-1,-18 0-15,0 0 0,0 0 16,0 0-16,-17 0 16,17 0-16,-18 0 15,18 0-15,-17 0 16,17 0-16,-18 0 15,1 0-15,-1 0 16,18 0-16,-17 0 16,-1 0-16,-17 0 15,0 0-15,17 0 16,18 0-16,-17 17 16,-1-17-16,1 0 15,-1 0-15,-17 0 16,0 0-16,-1 36 0,-16-36 15,16 0-15,1 0 16,0 0-16,-18 35 16,0-35-16,0 0 15,18 0-15,-35 0 16,35 0-16,-1 0 16,-16 53-16,16-53 15,-16 0-15,-19 0 16,36 0-16,-18 0 15,0 0-15,-17 0 16,-1 0-16,36 0 16,0 0-16,0 0 0,-18 0 15,18 0-15,-1 0 16,1 0-16,0 0 16,0 0-16,17 0 15,-17 0-15,0 0 16,17 0-16,-17 0 15,18 0-15,34 0 16,-17 0-16,1 0 16,16 0-16,-17 0 15,0 0-15,18 0 16,-18 0-16,0 0 16,18 0-16,-18 0 15,0 0-15,18 0 0,-18 0 16,0 0-1,18 0-15,-18 0 0,0 0 16,0 0-16,-18 0 16,19 0-16,-19 0 15,36 0-15,-18 0 16,0 0-16,-18 17 16,36-17-16,-18 0 15,0 0-15,18 0 16,-36 36-16,18-36 15,1 0-15,-1 0 16,-18 0-16,18 35 16,0-35-16,18 0 15,-18 0-15,0 0 0,18 35 16,-18-35-16,18 0 16,17 0-16,-17 0 15,17 0-15,-17 0 16,0 0-16,17 0 15,-35 0 1,0 0 0,18 0-1,-18 0 1,0 0 0,18 0-1,-18 0 1,35 0-16,-17 0 0,0 0 15,17 0-15,-17 0 16,17 0-16,-17 0 16,-1 0-16,19 36 15,-54-36 1,36 0-16,17 0 16,-52 35-1,35-35-15,-18 0 16,35 0-1,-17 0 1,-1 35 0,19-35 31,17 18-16,-35-18-16,35 35 1,-18-35-16,-17 35 31,35-17-15,0 17 15,0 0-15,0 1-1,0 17-15,0-36 16,0 36 0,0 18-1,0-36-15,0-17 16,0 17-16,0-17 16,0 17-16,0 0 15,0-17-15,0 17 16,0-17-16,0 35 15,0 0 1,-36-53 0,36 35-16,0 0 15,0 0-15,0-17 0,0 17 16,0-17-16,0 17 16,0 1-16,0-19 15,0 18 1,18-35 46,0 0-46,17-17 0,0 17-1,36 0 1,-54-35-16,19 35 15,17 0-15,-18 0 16,18 0-16,0-36 16,-18 36-16,0 0 15,0 0-15,-17 0 16,17 0-16,-35-17 16,36 17-16,-1 0 93,0 0-61</inkml:trace>
  <inkml:trace contextRef="#ctx0" brushRef="#br0" timeOffset="103128.2085">11148 14817 0,'17'0'234,"1"0"-218,17 0 0,-17 0-1,35 0 1,-18 0 0,-17 0-1,17 0 1,0 0-1,-17 0 1,17 0 0,-17 0-1,17 0 1,0 0 15,1 0-15,-1 0-1,-17 0 1,17 0 0,18 0-1,-36 0 1,19 0 0,-19 0-1,19 0 1,-1 35-1,18-35 1,-35 0 0,17 0-1,-18 0 1,19 0 0,-1 0-1,-17 0 1,17 0-1,-17 0 1,34 0 0,1 0-1,-35 0 1,17 0 0,-17 0-1,35 0 1,-18 0-1,-17 0 1,17 0 0,0 0-1,-17 0 1,17 0 0,-17 0-1,35 0 1,0-35-1,-36 35 1,19 0 0,17 0-1,-18 0 1,18 0 0,-18 0-16,-17 0 15,17 0-15,0 0 16,18 0-1,0 0 1,-35 0 0,17 0-1,-35-36 1,53 36-16,-35 0 16,17 0-1,-18 0 1,-17-17-1,36 17 1,-1 0 15</inkml:trace>
  <inkml:trace contextRef="#ctx0" brushRef="#br0" timeOffset="104839.1661">13141 13017 0,'-35'0'32,"35"18"-1,-18-18-31,18 18 31,-35-18-31,35 35 47,-18-35-31,18 18-1,-35-18-15,35 35 16,-35-35-1,35 35 1,-18-35 0,18 18-16,-35 35 15,35 0 1,-36-53 0,36 35-16,-17-35 15,17 53-15,0-18 16,-53-35-1,53 35-15,0 1 16,0-1 0,0-17-1,-18-18 1,18 53-16,0-36 16,-35-17-1,35 35-15,0 1 16,-35-19-1,35 36 1,0 0 0,0-35-1,0-53 110,-18 35-109</inkml:trace>
  <inkml:trace contextRef="#ctx0" brushRef="#br0" timeOffset="105646.1432">12524 13617 0,'0'18'78,"35"17"-78,-35-17 31,35 35-31,-35 0 16,0-18 0,0 0-1,18-35 1,-18 18-16,0 17 47,35-35 15,-35-18-46,35 1-1,1-36 1,-36 18-16,17 17 16,-17-17-16,36 35 15,-36-53-15,35 53 16,-35-36-16,17 36 16,-17-35-16,36 35 15,-36-35 1</inkml:trace>
  <inkml:trace contextRef="#ctx0" brushRef="#br0" timeOffset="108267.3834">13159 13935 0,'0'-18'16,"0"-17"-1,0 0 16,0 17-15,0-17 15,-18-1-15,0 36 0,18-17-16,-35 17 15,0 0-15,35-36 16,-18 36-16,-17 0 15,35-17 1,-18 17 0,-17 0-1,-18 0 1,18 0 0,-18 0-1,18 0 1,17 0-1,-17 0 1,-1 0 15,1 35-15,0-35-16,35 35 16,-18-35-1,18 18-15,-35 17 16,35 1-1,-35-36-15,35 17 16,0 18 0,-36 18-1,36-35 1,0 35 0,0 0-16,-17-53 15,17 35 1,0 0-16,0-17 0,0 17 15,0 1 1,-36-19-16,36 18 0,0 1 16,0-1-1,0 18 1,0-18 0,-35 1-1,35-1 1,0 18-1,-18-53-15,18 35 16,0 0 0,0-17-1,0 35 1,0-18 0,36 0-1,-1-17 16,-17-18-15,-18 35-16,35-35 16,0 36-1,-17-36 1,-18 17-16,35-17 16,0 0-1,-17 35-15,17-35 16,1 0-1,-19 0 1,36 0 0,0 0-1,-35 0 1,17-17 0,-35-1-1,35 18 1,-35-35-1,18 35-15,-18-18 16,35 18 0,-35-53-16,18 18 31,-18 17-31,53 18 16,-53-35-16,35 35 15,-35-35-15,18 35 16,-18-18-1,35-17 1,-35 0 0,35 35-1,-35-18-15,36-17 16,-36-18 0,17 35-1,-17-17 1,0-18-1,35 53-15,-35-18 16,0-17 0,0 17-1,0-17 1,0 0 0,0 17 15,0-17-16,0-18 1,0 18 0,0-18-1,0 35 1,0-17 0,-17 35-16,-18 0 15,-1 0 1</inkml:trace>
  <inkml:trace contextRef="#ctx0" brushRef="#br0" timeOffset="114709.8134">14076 15311 0,'-35'0'16,"52"0"46,1 0-46,35 0-1,-36 0 1,19 0-16,17 0 0,-1-36 16,-16 36-1,17 0-15,-36 0 0,19 0 16,17 0-1,-18 0-15,-18 0 16,-17-35-16,53 35 16,-17 0-1,-72 0 79,-17 0-78,36 0-16,-18 0 15,17 0-15,-35 0 16,0 18-16,0-18 16,18 0-1,0 35-15,-1-35 0,1 0 16,35 18-1,-35-18 1,52 0 15,36 0-15,-17 0 0,16 0-16,1 0 15,-17 0-15,17-36 16,-18 36-16,-17 0 15,17 0-15,-18 0 16,19 0-16,-1 0 16,-53 0 31,-52 18-32,-1-18 1,54 18-16,-19-18 15,1 35-15,17-35 16,-17 0-16,0 35 16,17-35-1,53 0 48,-17 0-63,17 0 15,1 0-15,-19 0 16,19-18-16,-1 18 16,-17 0-16,34 0 15,-69 0 17,-1 0-17,-17 18-15,0-18 16,-18 35-1,35-35 1,18 36 0,53-36 46,-18 0-46,-17 0-1,-18 17 64,-53-17-79,53 36 15,-35-36-15,35 17 31,17-17-15,19 0 0,-19 0-1</inkml:trace>
  <inkml:trace contextRef="#ctx0" brushRef="#br0" timeOffset="123933.2705">14340 13300 0,'0'-18'219,"-17"18"-204,17-35-15,-36 35 16,36-35-16,-17 35 16,17-18-16,-53 18 15,53-35-15,-71 35 16,54 0-16,-19-36 16,1 36-16,18 0 15,-19-17-15,1 17 0,17-36 16,-17 36-16,0-35 15,17 35-15,-17-35 16,0 35-16,-1-35 16,19 35-16,-19-18 15,1-17-15,17 35 16,-17-53-16,-18 53 16,0-53-16,18 53 15,-18-35-15,0 35 16,0-18-16,18 18 0,-18-35 15,0 35 1,-17-36-16,34 36 16,-17-35-16,1 35 0,-1-35 15,17 35-15,-17 0 16,1-35-16,-1 35 16,17 0-16,-17 0 15,1 0-15,16 0 16,-17 0-16,0 0 15,18 0-15,0 0 16,0 0-16,-1 17 16,1-17-16,-18 0 15,18 0 1,-18 35 0,18-35-16,17 0 15,-17 0-15,35 18 16,-71-18-16,54 0 15,-19 0-15,1 35 16,17-35-16,-17 0 16,17 0-16,-35 0 15,18 36 1,18-36-16,-36 0 16,17 0-16,19 35 15,-71-35 1,70 0-16,-17 18 15,-1-18-15,19 0 16,-19 0-16,19 0 16,-18 0-16,-1 35 0,-17-35 15,18 35 1,-36-35 0,36 35-1,18-35-15,-19 0 16,1 71-16,-18-71 15,18 0 1,0 35-16,-1-35 16,-17 18-1,18-18 1,17 0-16,-17 35 16,0-35-16,17 0 15,-17 35-15,0-35 16,17 36-16,-17-36 15,-18 35-15,35-35 16,-52 35 0,34 18-16,19-53 15,-19 53-15,1-53 16,0 53-16,17-18 16,-17-35-16,0 71 15,-1-54-15,1 19 16,18-1-16,-19-35 15,36 35-15,-53-35 16,18 36-16,17-36 16,18 35-16,-35-35 0,0 53 31,35-18-31,-35-35 16,35 35-16,0-52 78</inkml:trace>
  <inkml:trace contextRef="#ctx0" brushRef="#br0" timeOffset="124607.1734">9842 13547 0,'-17'35'46,"17"-17"-30,-35-18-16,35 52 16,-36-16-16,36-19 0,-35 19 15,35-1-15,-18-17 16,18 17-16,-35 0 16,35-17-16,-35 17 15,35 18 1,-18-53-16,18 18 15,53-18 64,-18-36-79,1 1 15,-1 35-15,0-35 16,-17 35-16,17 0 15,0 0 1,-35-18 62</inkml:trace>
  <inkml:trace contextRef="#ctx0" brushRef="#br0" timeOffset="127265.6273">15540 14746 0,'17'0'78,"19"18"-47,-19-18 1,19 0-1,-1 0 0,-17 0 0,17 0-15,0 0 15,0 0-15,1 0-1,-1 0 1,0 0 0,-17 0 15,17 0-15,0 0-1,-17 0 1,35 0-1,-18 0 17,-17 0-17,17 0 1,-17 0 15,17 0-15,0 0-1,-17 0 1,17 0 0,1 35-1,-19-35 1,36 0 15,-35 0-15,17 0-1,0 0 17,-17 0-17,35 0 1,0 0-16,-18 0 16,18 0 15,0 0-31,0 0 15,0 0 1,-18 0 0,-17 0-1,17 0 1,-17 0 0,17 0-1,0 0 1,-17 0-1,17 0 17,-70 0 46</inkml:trace>
  <inkml:trace contextRef="#ctx0" brushRef="#br0" timeOffset="127984.0522">16351 14922 0,'0'-35'16,"0"53"62,0 52-63,0-34 1,-35 17-16,35 17 16,0 18-16,0-17 0,-35-1 15,35-17-15,0 0 16,0 0-16,0-18 15,0 18-15,0 0 16,0 18-16,-36-36 16,36 18-16,0-18 15,-35-17-15,35 35 16,0-71 78,0 1-94,0-19 15,0 1 1,0 0-16,0 0 16</inkml:trace>
  <inkml:trace contextRef="#ctx0" brushRef="#br0" timeOffset="128919.3133">16387 14905 0,'35'0'0,"-53"35"110,18-17-110,-53 17 15,18 0-15,0 1 16,17-19-16,-17 19 15,-1-1-15,36 0 16,-17-35-16,17 35 16,-35 1-16,35 17 15,0-36 1,0-52 62,35-18-62,0 18-1,-35-1-15,35 1 16,-35 18-16,53-19 16,-53 1-16,36 0 15,34-36 1,-52 18-1,17 18-15,-35 53 79,0 17-64,0-18-15,0 19 16,0-1-16,0-17 15,0 17-15,0-17 16,0 17-16,0 0 16,0-17-16,0 17 15,0-17-15,0 35 16,0-18 0,35-35 30</inkml:trace>
  <inkml:trace contextRef="#ctx0" brushRef="#br0" timeOffset="130319.7806">15434 16298 0,'0'18'31,"0"17"-15,0 36-1,18-36 1,-18 0-16,35 1 0,-35 17 15,35-1-15,-35 1 16,0-17-16,53 17 16,-53-18-16,0-18 15,0 19 1,18-36 0,-18-36 30,35-16-46,-35 16 16,0-17-16,35 0 16,-35 1-16,0-19 15,36 0-15,-36 1 16,35 17-16,-35 35 0,0-17 16,35 0-16,-35-1 15,18 36 1,-18 18 31</inkml:trace>
  <inkml:trace contextRef="#ctx0" brushRef="#br0" timeOffset="130795.5744">15822 16757 0,'0'0'0,"0"35"16,0-52 30,0-19-30,0 1-16,0 17 16,35-17-16,-35 0 15,0 17-15,36-17 16,-36-18-16,0 35 16,35 18-16,-35-53 0,0 89 46,18-1-30,-18 18-16,0 0 16,0-18-16,0 18 15,0 0-15,35-18 16,-35-17-16,0 17 16,35-35-1,-53 0 16</inkml:trace>
  <inkml:trace contextRef="#ctx0" brushRef="#br0" timeOffset="131570.4686">15804 16775 0,'36'0'47,"17"0"-31,-53-36-16,35 36 0,35-35 16,-17 35-1,-17 0 1,-19 0 15,19 0-15,-36 18-1,0-1 1,0 19 0,-18-36 30,18-36-30,0 19 0,0-19-16,0-17 15,0 36 1,18-54 0,-18 36-16,35 35 15,-35-18-15,35 18 16,0-35-1,18 35 1,-35 0 0,-18 53 31,0-18-47,-53-35 15,18 18 1,17 17-1,18 0 1,0-17 0,0 17-1,0 1 1,53-1 0,-18-35-1,-17 0 1,17 0-1,1 0 1,-36-18 0,17 18-16</inkml:trace>
  <inkml:trace contextRef="#ctx0" brushRef="#br0" timeOffset="131787.6075">16475 16528 0,'0'35'32,"0"-17"-17,0 34 1,0-16-16,0-1 16,0 18-1,35-18 1</inkml:trace>
  <inkml:trace contextRef="#ctx0" brushRef="#br0" timeOffset="132124.6572">16528 16792 0,'0'-17'16,"0"-19"-1,0 1 1,35 0-16,-35-1 15,35 19-15,-35-18 16,35-1-16,-35 19 16,18-19-16,17 1 15,-35 53 32,0-1-47,36 19 16,-36 17-16,0-36 15,0 18-15,35 1 16,-35-19-16,0 19 16,0 17-1,18-53-15,-18 17 16</inkml:trace>
  <inkml:trace contextRef="#ctx0" brushRef="#br0" timeOffset="132349.8383">16581 16686 0,'17'0'46,"18"0"-46,1 0 16,-19 0-16,36 0 16,-17 0-1,-19 0 1,-17 18-16</inkml:trace>
  <inkml:trace contextRef="#ctx0" brushRef="#br0" timeOffset="132765.4035">16827 16757 0,'0'-18'31,"0"1"-15,0-36-16,36 17 16,-36 1-1,17 0 1,-17 70 31,36-17-47,-36 17 15,0 0-15,35-17 16,18 35 0,-18-53-1,-17 0 1,-18-53 15,0 18-31,0 17 16,0-17-16,0 0 15,0 17-15,0-17 16,0 17 0,35 18 15</inkml:trace>
  <inkml:trace contextRef="#ctx0" brushRef="#br0" timeOffset="133188.5477">17445 16545 0,'0'-35'0,"-53"35"15,-18 0 1,54 0-16,-36 18 16,18 17-1,35 18 1,0-36-1,0 19-15,0-19 0,0 19 16,0-1-16,0-17 16,17 17-16,18 0 15,-17-35 1,35 0 0,-18 0-16,-17 0 15,17-18-15,0 18 16,-35-52-16,18 52 15,-18-36-15,0 1 16,35 0-16,-35 17 16,0-17-16</inkml:trace>
  <inkml:trace contextRef="#ctx0" brushRef="#br0" timeOffset="133393.4557">17551 16528 0,'0'0'0,"35"-36"0,-35 19 0,18 17 16,-18-36-1,0 54 16,0 35-15,0-18-16,0 18 16,0-18-1,0-17-15,35 17 16,-35 1-16,0-19 16,35-17-16,-35 53 15,0-18 1</inkml:trace>
  <inkml:trace contextRef="#ctx0" brushRef="#br0" timeOffset="133674.7598">17692 16775 0,'0'-18'16,"35"-17"-16,-35-1 16,35 19-16,-35-19 15,18 1-15,-18 18 16,35-19-16,-35 1 15,53 35-15,-53-18 16,35 18-16,-17 36 31,-18-1-31,0 0 16,0 0 0,35 18-16,-35-35 0,0 35 15,0-18-15,36-35 16,-36 35-16</inkml:trace>
  <inkml:trace contextRef="#ctx0" brushRef="#br0" timeOffset="133871.0828">17833 16775 0,'0'0'0,"35"0"62,-35-36-62,18 36 16,17 0 0</inkml:trace>
  <inkml:trace contextRef="#ctx0" brushRef="#br0" timeOffset="134465.2725">16598 16351 0,'0'-35'0,"0"17"31,35-17-15,-35 0-1,18 35-15,-18-18 16,0 36 31,35-18-47,-35 53 15,36 0 1,-1-18 0,0-35-1,0 18-15,18-18 16</inkml:trace>
  <inkml:trace contextRef="#ctx0" brushRef="#br0" timeOffset="136333.4036">15187 17374 0,'0'0'0,"0"-35"16,18 35-16,-18 53 78,0 0-62,0-18-16,0 18 15,0 0-15,0 18 16,0-19-16,0 19 0,35-18 16,-35 0-16,0-18 15,0 0-15,0-17 16,0 35-1,0-71 32,-18 18-47</inkml:trace>
  <inkml:trace contextRef="#ctx0" brushRef="#br0" timeOffset="136722.5014">15099 17692 0,'0'0'0,"-18"0"0,18-53 16,0 18-16,0-18 15,0 17 1,0 1-16,0 17 16,71-17-16,-36 35 15,0-53-15,-17 53 16,17-35-16,1 35 15,-19 0-15,18 0 16,18 35 0,0 18-1,-53-35-15,0 17 16,0 0-16,0-17 16,0 17-16,0-17 0,-35 17 15,-18 18 1,0-53-1,53 35-15,-35-35 16,0 0 0,17 0-1</inkml:trace>
  <inkml:trace contextRef="#ctx0" brushRef="#br0" timeOffset="138531.4418">15593 17551 0,'0'53'47,"0"-18"-32,0-17 1,0 17-16,35 18 16,18-53-1,0 0 1,-18 0 0,18-18-1,-53-17-15,35 17 16,-35-17-16,0 0 15,0 17-15,0-17 16,0 17-16,0-17 16,-17-18-1,-19 53 1,36-18-16,-17 18 16,-18 0-1,17 0 1,18 53-16,-35-18 15,35-17-15,0 17 16,-36 1-16,36-1 16,18 0 15,17-35-15,1 0-16,-1-17 15,-18 17-15,19-18 0,17-35 31,-53 18-31,35-1 0,-35 19 16,0-19-16,18 36 16,-18-52-16,35 52 47,-35 17-32,35 18 1,-35 1-16,35 17 0,-35 17 15,0 1-15,36-1 16,-36-17-16,0 0 16,0 0-16,35 0 15,-35-18-15,0 1 16,0 16-16,0-104 62,0 16-62,0 1 16,0-18-16,0 0 16,0-17-16,0 17 15,0-18-15,0 1 16,0 17-16,0 0 16,0 17-16,0 19 15,0-18-15,35-1 16,0-17-16,18 53 31,-53-17-31,53 17 16,-35 0-16,17 17 15,-35 19 1,0 17 0,0-1-1,0-16 1,-17-36-1,17 53-15,-36-53 16,1 35-16,0-35 16,35 18-16,-36-18 15,1 0-15,35 35 16,18-35 31,-1 0-32,36-18 1,0 18 0,-53-35-16,36 35 15,-36-18-15,35 18 16,-35-35-16,35 0 16,-35 17-1,0 71 63,0-35-78,0 17 16,0 0 0,18-35-16,-18 36 15,35-36 1,0 0-16,-17-18 15,17-53 1,-35 54 0,0-19-16,0 1 15,0 17-15,0-17 16,0 0-16,0 0 16</inkml:trace>
  <inkml:trace contextRef="#ctx0" brushRef="#br0" timeOffset="139067.2364">16633 17180 0,'0'0'0,"0"36"32,0-19-17,0 18-15,0 18 16,36 0-16,-36-17 16,0 16-16,0 1 15,0-35-15,35 17 16,-35 1-16,0-1 15,35-35 1,-17 0 15,-18-18-31,0-17 0,35 0 16,-35 17 0,0-35-16,35 0 0,-35 0 15,0 18-15,36-18 16,-36 18-16,17 35 15,19 17 32,-36 19-47,0-19 16,35 19-16,-35 17 16,0-18-16,35 18 15,-35 0-15,0-18 16,0-17-16,0 35 15</inkml:trace>
  <inkml:trace contextRef="#ctx0" brushRef="#br0" timeOffset="139285.5242">16880 17551 0,'18'0'47,"17"0"-31,1 0-1,17 0 1,-18-18-16,-18 18 15,19-35-15</inkml:trace>
  <inkml:trace contextRef="#ctx0" brushRef="#br0" timeOffset="139586.4032">17233 17357 0,'-17'0'15,"-36"0"1,17 0-1,1 17-15,35 36 16,-35-53 0,35 53-16,0-18 15,0 18 1,17-53-16,-17 53 16,53-53-16,-17 36 15,-1-36-15,0 0 16,-17 0-16,17 0 15,-17 0-15,17-18 16,18-35 0,-53 18-16,35 17 15,-35-17-15,0-1 16</inkml:trace>
  <inkml:trace contextRef="#ctx0" brushRef="#br0" timeOffset="140208.5127">17427 17357 0,'0'0'15,"0"-36"-15,0 1 16,0 53 31,0 17-32,0 0-15,0-17 16,0 17-16,0-17 16,0 17-16,35 0 15,-35 18 1,18-53-16,-18 18 15,35-18-15,-17 0 16,-18-35 0,35 35-16,-35-36 15,36-17 1,-36 1 0,0 34-1,0 36 48,0 34-48,17-52-15,-17 53 16,36-53-16,-36 18 0,52-18 16,-52 35-16,36-35 15,-1 0-15,0 0 16,1-35-1,-1-18 1,-35 35-16,0-17 16,0 0-16,0 17 15,0-17-15,0 17 16,-18 18-16,18-53 16,-53 53-16,-17 0 15,52 0 1,-17 0-16,0 0 0,17 18 15,-17-18-15,35 35 16,-53-35-16,53 36 16,0-1-1</inkml:trace>
  <inkml:trace contextRef="#ctx0" brushRef="#br0" timeOffset="141071.0062">17921 17533 0,'0'-35'16,"18"35"-1,-18-36-15,0-34 16,35 35 0,-35 17-16,0-53 15,0 36 1,35 35 31,-35 35-32,0 1-15,0-19 0,18 19 16,-18 17 0,35-53-16,-35 17 15,35-17 1,-17-17 15,-18-1-15,0-17-1,35-18 1,-35 35 0,36 18 15,-1 53 0,-35-18-15,35 18-1,-35-35 1,18-18-16,17 0 47,-35-18-31,0-17-16,0 0 15,18 17-15,-18-53 16,35 19-1,0 87 48,-35-18-63,0 19 16,0-1-16,36-17 15,-36 17-15,0 0 16,35-35-16,-35 18 15</inkml:trace>
  <inkml:trace contextRef="#ctx0" brushRef="#br0" timeOffset="141614.6783">18309 17374 0,'18'0'15,"-1"0"1,19 18 0,-1-18-1,0 0 1,18 0-1,-53-18-15,35 18 16,-35-70-16,36 52 16,-36-17-16,0-18 15,0 35-15,17-35 16,-17 0-16,0 18 16,0-18-16,0 18 15,0 70 32,0 1-47,0-19 16,0 36-16,0 0 15,0 0-15,0 17 0,0 1 16,0-36-16,0 18 16,36 0-16,-36-18 15,53-35-15,-53 18 16,52-18-16,-16 0 15,-1-18 1,-35 1-16,53-19 16,-53 1-16,53 0 15,-53 17-15,18-17 16,-18 0 0</inkml:trace>
  <inkml:trace contextRef="#ctx0" brushRef="#br0" timeOffset="141804.8712">19050 17321 0,'0'36'16,"0"-1"30</inkml:trace>
  <inkml:trace contextRef="#ctx0" brushRef="#br0" timeOffset="142452.5823">19138 16845 0,'0'18'47,"-35"-18"-47,35 70 16,0-34-16,0-1 15,0 18-15,0 0 0,0-18 16,0 18-16,0-18 16,0-17-16,0 17 15</inkml:trace>
  <inkml:trace contextRef="#ctx0" brushRef="#br0" timeOffset="144204.3828">19032 17604 0,'36'0'15,"-36"-18"79,-18 18-47,18 35 31,0-17-62,0 17 15,18-35 0,-1 0 16,-17-17-31,0-1-1,-35 18 48,35 18-32,-35 17-15,35 0 15,17-35-15,19 0-16,-19-18 47,-17-34-32,-35 52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8:42:40.68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7867 6862 0,'35'0'218,"0"0"-202,-17 0 0,17 0-1,-17 0 1,17 0-1,1 0 1,-19 0 0,19 0-1,-19 0 1,18 0 0,1 0 15,-19 0-16,19 0 1,-19 0 0,36 0-1,0 0-15,-18 0 16,18-36 0,-17 36-1,-19 0-15,18 0 16,36 0-1,-36 0 1,18 0 0,-17 0-1,-19 0-15,18 0 16,18 0 0,-35 0-1,17 0 1,-17 0-1,17 0 1,0 0 0,-17 0-1,17 0 1,-17 0 15,17 0 0,1 0 1,-19 0-17,18 0 17,-17 0-17,17 0 1,1 0-1,-19 0 1,36 0 0,-17 0-1,16 0 1,19 0 0,-53 0-16,35 0 15,-1 0 1,-16 0-1,17 0 1,0 0 0,-18 0-1,-35 18-15,53-18 16,-18 0 0,0 0-1,1 0 1,-1 0-1,0 0 1,0 0 0,-17 0-1,17 0-15,1 0 16,-19 0 0,36 0-1,0 0 1,-18 0-1,1 0 1,-1 0 0,-17 0-1,17 0 1,-18 0 0,-17 18-1,53-18-15,0 0 16,-17 0-1,17 0 1,-1 0 0,-16 0-1,-1 0 1,0 0-16,-17 0 0,17 0 16,-17 0-16,17 0 15,0 0-15,-17 0 16,17 0-16,-17 0 15,35 0 1,0 0 0,-36 0-16,19 0 0,-19 0 15,19 0-15,17 0 16,-18 0 0,18 0-1,0 0 1,-18 0-1,18 0 1,0 0 0,-18 0-1,0 0 1,18 0 0,-18 0-16,18 0 15,0 0 1,-35 0-1,17 0-15,-17 0 16,52 0 0,-17 0-1,0 0 1,-17 0 0,16-18-1,-16 18-15,-1 0 16,18 0-1,0 0 1,-18 0 0,0-18-1,18 18 1,-17 0 0,-1 0-1,18 0-15,-36 0 16,19 0-16,17 0 15,-18 0 1,35 0 0,-17 0-1,-35 0 1,53 0 0,-1 0-1,-52 0-15,17 0 0,0 0 16,-17 0-16,17 0 15,1 0 1,16 0 0,1 0-1,-17 0 1,17 0 0,-1 0-1,-16 0 1,17 0-1,0 0 1,-1 0 0,-16 0-16,-1 0 15,18 0 1,-35 0-16,17 0 16,-17 0-16,17 0 15,0 0-15,0 0 16,36 0-1,-36 0 1,-17 0-16,52 0 16,-52 0-1,17 0-15,1 0 16,-19 0-16,18 0 16,36 0-16,-18 0 15,0 0 1,0 0-1,-18 0 1,18 0 0,0 0-1,-35 0 1,17 0 0,0 0-1,-17 0 1,17 0-1,-17 0 1,17 0 0,0 0-1,0 0 1,18 0 0,-17 0-1,-1 0 1,18 0-1,-35 0-15,17 0 16,0 0-16,-17 0 16,35 0-1,-18 0-15,0 0 16,18 0 0,0 0-1,-18 0 1,18 0-1,-18 0 1,1 0 0,-1 0-1,-17 0 1,17 0 0,0 0 15,1 0-16,16 0 17,-16 0-32,-19 0 15,19 0 1,-19 0 0,19 0-1,16 0 1,-34 0-1,35 0 1,0 0 0,0 0-1,-18 0 1,-17 0-16,17 0 16,0 0-16,18 0 15,-17 0 1,-1 0-16,-18 0 0,19 0 15,-19 0-15,19 0 16,-1 0-16,-17 0 16,17 0-16,-18 0 15,19 0-15,-1 0 16,-17 0-16,17 0 16,-17 0-16,17 0 15,0-35-15,-17 35 16,17 0-16,0 0 15,-17 0 1,17 0-16,-17 0 0,17 0 0,0 0 16,-17 0-1,17 0-15,1-35 16,-1 35-16,0 0 16,-17 0-16,17 0 0,0 0 15,-17 0-15,17 0 16,-17 0-16,17 0 15,0-36-15,-17 36 16,17 0-16,18 0 16,-17 0-1,17 0 1,-1 0 0,-16 0-1,-1 0-15,0 0 16,1 0-1,16 0 1,1 0 0,-17 0-1,17 0 1,-1 0 0,1 0-1,-17 0-15,-1 0 16,-17-35-16,17 35 15,-17 0-15,17 0 16,18 0 0,17 0-16,-34 0 31,34 0-31,1 0 16,-36 18-1,18-18 1,-18 35-1,18-35 1,-18 35 0,18-35-1,0 0 1,-53 36 0,35-36-16,18 0 15,0 0 1,-17 0-1,16 0 1,-16 17-16,-19-17 16,19 0-16,-1 0 15,-17 0-15,17 0 16,-18 0-16,36 0 16,0 0-1,-35 0 1,35 0-1,-18 0 1,-17 0 0,17 0-1,-17 0 1,-18 36 0,35-36-1,0 0 1,-17 0 15,17 0 16,-17 0 0</inkml:trace>
  <inkml:trace contextRef="#ctx0" brushRef="#br1" timeOffset="16182.1728">5644 7708 0,'0'-17'63,"36"17"-16,-1 0-32,0 0 1,18 0-1,-18-36-15,-17 36 16,17 0-16,36 0 16,-53 0-1,52-35 1,-52 35-16,17 0 16,-17 0-16,17 0 15,0 0-15,1 0 0,16 0 16,1 0-1,-17 0-15,17 0 0,-1 0 16,-16-18-16,17 18 16,0 0-16,-18 0 15,18 0-15,0 0 16,0-35-16,-18 35 16,18 0-16,0 0 15,-18 0-15,18 0 16,0 0-16,-18 0 15,18 0-15,0 0 16,-18 0-16,18 0 16,0 0-16,-35 0 0,35 0 15,0 0 1,-18-35-16,18 35 16,0 0-16,-18 0 15,18 0-15,0 0 16,-36 0-16,19 0 0,-1 0 15,-17 0-15,17 0 16,-18 0-16,36 0 16,0 0-16,-17 0 15,17 0-15,-1 0 16,-16 0 0,-19 0-16,19 0 15,-1 0-15,-17 0 0,17 0 16,0 17-1,-17-17-15,17 0 0,-17 0 16,17 0-16,0 0 16,0 0-1,1 18 1,-1-18-16,-17 0 0,17 0 16,-17 0-16,17 0 15,0 0-15,-17 35 16,52-35-16,-34 0 15,34 36 1,-52-36-16,17 0 16,0 0-16,-17 0 15,17 0-15,-17 0 16,17 0-16,0 0 16,-35 35-16,53-35 15,-17 0-15,17 0 16,-18 0-1,-17 0-15,17 0 16,0 0-16,-17 0 16,17 35-16,-17-35 15,17 0-15,18 0 16,-18 0-16,18 0 16,-18 0-16,1 0 15,16 0-15,-16 0 16,-1 0-16,0 0 0,18 0 15,-17 0-15,16 0 16,1 0-16,-35 0 16,35 18-16,0-18 15,-18 0-15,0 0 16,18 0-16,-17 0 16,16 0-16,1 0 15,-17 0-15,17 0 16,0 0-16,-18 0 15,18 0-15,0 0 16,-18 0-16,35 0 16,36 0-1,-70 0-15,34-35 16,1 35-16,-18 0 16,-18 0-16,18 0 15,0 0-15,-18 0 0,18 0 16,0 0-16,-18 0 15,18-36-15,0 36 16,-18 0-16,18 0 16,-18 0-16,-17 0 15,17 0-15,18 0 16,-17 0-16,16 0 0,-34 0 16,17 0-1,18 0-15,-17 0 0,16 0 16,1 0-16,-17 0 15,17 0-15,-1 0 16,-34 0-16,17 0 16,1 0-16,-1 0 15,18 0-15,0 0 16,-18 0-16,18 0 16,-18 0-16,-17 0 15,17 0-15,-17 0 16,17 0-16,0 0 0,-17 0 15,17 0 1,-17 0-16,17 0 0,0 0 16,-17 0-16,17 0 15,-17 0-15,17 0 16,1 0-16,-19 0 16,19 0-16,-19 0 15,18 0-15,1 0 16,-19 0-16,19 0 15,-19 0-15,19 0 16,-1 0-16,-18 0 16,19 0-16,-19 0 15,19 0-15,-1 0 16,-17 0-16,17 0 16,-18 0-16,19-35 0,-1 35 15,-17 0 1,17 0-16,-17 0 0,17 0 15,18 0-15,-18 0 16,0 0-16,1 0 16,-19-35-16,36 35 15,0 0-15,-18 0 16,18 0-16,0 0 16,-18 0-16,1 0 15,-1 0-15,-17 0 16,17 0-16,-17 0 15,17 0-15,0 0 16,0 0-16,18 0 16,-17 0-16,-1 0 0,0 0 15,18 0-15,-35 0 16,35 0-16,0-36 16,-18 36-16,18 0 15,0 0-15,-18 0 16,18 0-16,0-35 15,0 35-15,0 0 16,0 0-16,-18 0 16,18 0-16,0 0 15,-18 0-15,18 0 16,0 0-16,-18 0 16,18 0-16,0 0 15,-35 0-15,17 0 0,0 0 16,-17 0-16,17 0 15,-17 0-15,17 0 16,0 0-16,-17 0 16,17 0-16,-17 0 15,17 0-15,0 0 16,-17 0-16,35 0 16,0 0-16,-18 0 15,0 0-15,-17 0 16,17 0-16,1 0 15,-19 0-15,18 0 16,-17 0-16,17 18 0,1-18 16,-19 0-16,19 0 15,-1 0-15,-18 0 16,19 0-16,-19 0 16,19 0-16,-1 35 15,-17-35-15,17 0 16,0 0-16,0 0 15,1 0-15,-19 0 16,36 0-16,0 35 16,0-35-16,-35 0 15,35 0-15,-36 0 16,19 0-16,-1 0 16,-18 0-16,19 0 0,-19 0 15,19 0-15,-1 0 16,0 0-1,18 0 1,0 36 0,-35-36-16,35 0 15,0 0 1,-18 0 0,18 0-1,-18 17 1,-17-17-16,17 0 15,0 0-15,-17 0 16,17 0-16,-17 0 16,17 0-1,18 0 1,-35 0 15,17 0-15,0 0-1,-17 0 1,17 0 0,-17 0-1,17 0 1,0 0 0,-17 0-1,17 0 1,-17 0-1,17 0 1,18 0 0,-35 0-1,17 0 1,0 0 0,18 0-1,-18 0-15,1 0 16,17 0-1,-1 0 1,-16 0 0,17 0-1,-18 0 1,0-35 0,-17 0-1,-18-1 16,0 19-15,35 17-16,-35-35 16,0 17-1,0-35 1,35 0 0,-35 0-1,0 18-15,0 0 16,0-36-1,0 36 1,36-18 0,-36 0-1,0 18 1,0-18 0,0 17-1,0 19 1,-18 17-1,18-35-15,0 17 32,-18 18-17,-17-35 17,0 35-1,-18 0-16,35 0 1,-35 0 0,0-36-1,18 36 1,0 0-16,17 0 16,-17 0-1,0 0-15,17 0 0,-17 0 16,17 0-16,-17 0 15,0 0-15,17 0 16,-17 0-16,17 0 16,-35 0-16,0 0 15,18 0-15,0 0 16,-1 0-16,19 0 16,-19 0-16,19 0 15,-18 0-15,-1 0 16,19 0-16,-19 0 15,19 0-15,-19 0 16,1 0-16,18 0 0,-19 0 16,19 0-16,-19 0 15,1 0-15,17 0 16,-17 0-16,18 0 16,-19 0-16,1 0 15,17 0-15,-17 0 16,17 0-16,-17 0 15,-18 0-15,36 0 16,-36 0-16,0 0 16,17 0-16,-16 0 15,16 0-15,19 0 16,-19 0-16,19 0 16,-19 0-16,1 0 0,18 0 15,-19 0 1,19 0-16,-19 0 0,1 0 15,17 0-15,-35 0 16,36 0-16,-18 0 16,-1 0-16,19 0 15,-36 0 1,17 0 0,19 0-1,-18 0 16,17 0-15,-17 0 15,-1 0 1,19 0-17,-19 0 1,1 0-1,0 0-15,0 0 16,-1 0 0,-17 0-1,0 0 1,36 0-16,-36 0 16,0 0-1,18 0 1,-1 18-1,1-18 17,35 18 15,-17 17-32,17 0 1,-36 18-1,36-18 1,-35-35-16,35 53 16,0-35-16,-35 17 15,35 0-15,-36 18 16,36-17-16,-17 17 16,17-1-16,0-16 15,0-1-15,0 0 16,0-17-1</inkml:trace>
  <inkml:trace contextRef="#ctx0" brushRef="#br1" timeOffset="111708.2296">3387 8396 0,'-36'0'31,"54"0"94,-18 35-109,18-35-1,17 0 1,0 0-1,-17 0 1,17 0 0,-17 0-1,17 0 1,0 0 0,-17 0-1,17 0 16,-17 0-31,17 0 16,0 0 0,-17 0 15,17 0-15,-17 0 15,17 0-16,1 0 1,-19 0-16,18 0 31,-17 0-15,17 0 15,1 0 0,-19 0-15,19 0 15,-19 0-15,18 0 0,1 0-1,-1 0 1,18 0-16,-35 0 15,17 0 17,0 0-17,-17 0 1,17 0 0,-17 0-1,17 0 1,0 0-1,-17 0 1,17 0 0,-17 0-1,35 0 1,0 0 0,-36 0-1,-17-17 1,53 17-16,-18 0 15,-17 0 1,17 0 0,-17 0-1,17 0 1,18 0 0,-17 0-1,-1 0-15,0 0 0,-17 0 16,17 0-16,-17 0 15,17 0-15,18-36 16,-18 36 0,0 0-1,1 0-15,17 0 16,17 0 0,-35 0-1,-17 0 1,17 0-16,1 0 0,-1 0 15,0 0 1,-17 0 0,17 0-1,0 0 1,1 0 0,-36-17-16,70 17 15,-35 0-15,-17 0 16,17 0-16,18 0 15,-17 0 1,16 0 0,-34 0-1,35 0 1,0 0 0,-35 0-1,17 0 1,0 0-1,-17 0 1,17 0 0</inkml:trace>
  <inkml:trace contextRef="#ctx0" brushRef="#br1" timeOffset="115015.3954">11007 8396 0,'17'0'31,"19"0"-15,-19 0 0,36 0-1,0 0 1,0 0-1,0 0 1,-18 0-16,18 0 16,-18 0-16,18 0 15,0 0-15,0 0 16,18 0-16,-1 0 16,-17 0-16,18 0 15,-1 0-15,1 0 0,-36 0 16,36 0-16,-1 0 15,1 0-15,-18 0 16,17 0-16,1 0 16,-36 0-16,18 0 15,18 0-15,-19 0 16,-16 0-16,17 0 16,0 0-16,-18 0 15,18 0-15,0 0 16,-18 0-16,18 0 15,0 0-15,-36 0 16,36 0-16,-35 0 16,35 0-16,-18 0 15,0 0-15,18 0 0,0 0 16,-17 0-16,16 0 16,-16 0-16,-19 0 15,19 0-15,-19 0 16,19 0-16,-1 0 15,0 0-15,18 0 16,0 0-16,-18 0 16,1 0-16,16 0 15,-16 0-15,17 0 16,0 35-16,-18-35 16,18 0-16,0 0 15,-18 0-15,18 0 16,0 0-16,17 0 0,-17 36 15,0-36-15,0 0 16,0 0-16,-18 0 16,36 0-16,-18 0 15,-18 0-15,36 0 16,-19 0-16,-16 0 16,17 0-16,0 0 15,0 0-15,17 35 16,-17-35-16,0 0 15,-18 0-15,18 0 16,18 0-16,-36 0 16,18 0-16,0 0 0,-18 0 15,18 0-15,18 0 16,-19 0-16,-16 35 16,17-35-16,0 0 15,-18 0-15,18 0 16,0 0-16,-18 0 15,18 0-15,0 0 16,-18 0-16,18 0 16,0 0-16,-18 0 15,36 0-15,-1 35 16,1-35-16,-18 0 16,-18 0-16,18 0 15,0 0-15,-18 0 0,18 0 16,0 0-16,0 0 15,0 0-15,17 0 16,-17 0-16,18 0 16,-1 0-16,1 0 15,-18 0-15,17 0 16,1 0-16,0 0 16,17 0-16,-35 0 15,0 0-15,17 36 16,-17-36-16,0 0 15,17 0-15,1 0 16,0 0-16,-18 0 16,-1 0-16,1 0 0,-17 0 15,17 0-15,-1 0 16,-16 0-16,17 0 16,0 0-16,-18 0 15,18 0-15,0 0 16,0 0-16,0 0 15,-1 0-15,-16 0 16,17 0-16,0 0 16,-1 0-16,-16 0 15,17 0-15,0 0 16,-18 0-16,18 0 16,-36 0-16,36 0 15,0 0-15,-17 0 16,16 0-16,1 0 0,-17 0 15,17 0-15,-1 0 16,-16 0-16,17 0 16,0 0-16,17 0 15,-35 0-15,18 0 16,0 0-16,-17 0 16,16 0-16,1 0 15,-17 0-15,17 0 16,-1 0-16,-16 0 15,17 0-15,0 0 16,-18 0-16,0 0 16,-17 0-16,17 0 15,0 0-15,-17 0 0,17 0 16,-17 0-16,17 0 16,0-18-16,-17 18 15,17 0-15,1 0 16,-19 0-16,19 0 15,-19 0-15,36 0 16,-18 0 0,-35-18 218</inkml:trace>
  <inkml:trace contextRef="#ctx0" brushRef="#br1" timeOffset="120849.4203">5221 9807 0,'35'0'16,"18"35"-1,-17-35 1,-1 0-16,18 0 15,-18 0-15,36 0 16,-1 0-16,1 0 16,-18 0-16,17 0 15,18 36-15,1-36 16,16 0-16,-16 0 16,34 0-16,-35 0 15,18 0-15,18 0 16,-1 0-16,1 0 15,17 0-15,-18 0 16,-35 0-16,0 0 16,18 35-16,-17-35 0,-19 0 15,1 0 1,-36 0-16,18 0 0,0 0 16,-36 0-16,19 0 15,17 0 1</inkml:trace>
  <inkml:trace contextRef="#ctx0" brushRef="#br1" timeOffset="125120.8794">16228 10883 0,'35'0'63,"-17"0"-1,-18-35-31,35 35-31,-35-35 16,0-1 0,35 1-16,-35 0 15,0 17-15,36-17 0,-36 0 16,0 17-16,35-17 15,-35-1-15,35 19 16,-35-19-16,53 1 16,-53 0-16,53 17 15,-53-17-15,70 0 16,-34-1-16,-19 1 16,19 18-16,-1-19 15,18 1-15,-18 0 16,-17-1-16,17 19 15,18-18-15,-18-1 16,-17 1-16,35 35 16,0-35-16,0 35 0,-18-18 15,18 18-15,17 0 16,-34 0-16,34 0 16,-17 0-16,0 0 15,-18 0-15,18 0 16,0 0-16,-18 0 15,1 0-15,-19 0 16,19 0 0,-36-35 62</inkml:trace>
  <inkml:trace contextRef="#ctx0" brushRef="#br1" timeOffset="125722.4226">17621 9701 0,'18'0'63,"0"0"-48,-18 18 1,52-18-16,1 35 16,0-35-1,-53 18 1,36-18-16,-1 0 16,-35 35-1,17-35-15,-17 18 31,36-18-15,-36 35 47,0 0-32,0-17-16,-18-18 1,18 53-16,-18-53 16,18 53-16,-52-53 15,16 35-15,19-35 0,17 35 16,-53-35 0,53 36-16</inkml:trace>
  <inkml:trace contextRef="#ctx0" brushRef="#br1" timeOffset="134203.7072">6879 13811 0,'18'0'140,"35"0"-124,-36 0-1,36 0 1,-35 0 0,17 0-16,0 0 15,-17 0-15,17 0 16,-17 0-16,35 0 16,0 0-16,-18 0 15,18 0-15,18 0 16,-18 0-16,-18 0 0,18 0 15,0 0 1,-18 0-16,35 0 0,-17 0 16,18 0-16,-18 0 15,17 0-15,1 36 16,0-36-16,-1 0 16,-17 0-16,0 35 15,0-35-15,-18 0 16,18 0-16,18 0 15,-1 0-15,1 35 16,-18-35-16,0 0 16,-1 0-16,-16 0 0,17 0 15,-18 0 1,-17 35-16,17-35 16,0 0-16,-17 0 0,17 0 15,0 0-15,18 0 16,0 0-16,-35 0 15,35 0-15,-18 0 16,-17 0-16,17 0 16,0 0-1,-35 36-15,71-36 16,-36 0-16,0 0 16,18 0-16,0 0 15,-18 0-15,18 0 16,-17 0-16,-19 0 15,18 0-15,1 0 0,-19 35 16,19-35-16,-1 0 16,-17 0-16,17 0 15,-17 0-15,17 0 16,0 0-16,-17 0 16,35 0-16,-36 0 15,19 0-15,-1 0 16,-18 0-16,19 0 15,-19 0-15,19 0 16,17 0-16,-18 0 16,18 0-16,0 0 15,0 0-15,0 0 16,-18 0-16,-18 0 16,19 0-16,-1 0 0,0 0 15,18 0 1,-35 0-1,17 0 1,0 0 15,-35-18 110</inkml:trace>
  <inkml:trace contextRef="#ctx0" brushRef="#br1" timeOffset="135700.5428">12153 13847 0,'-53'0'16,"53"35"-16,-17-35 15,-19 0 1,36 35 62,18-35-62,0 0-1,35 0 1,-18 0-16,-18 18 16,19-18-16,17 0 15,-18 0-15,35 0 16,19 0-16,-19 0 16,1 0-16,-18 0 15,17 0-15,18 35 16,1-35-16,16 0 15,72 53 1,-107-53-16,1 0 16,0 0-16,-19 0 0,1 0 15,0 0 1,0 0-16,18 0 0,-1 0 16,1 0-16,-18 0 15,0 0-15,0 0 16,-18 0-16,18 0 15,0 35-15,0-35 16,-18 0-16,71 0 16,-71 0-1,18 0-15,18 0 16,-19 0-16,1 0 16,0 0-16,-17 0 15,16 0-15,1 0 16,-17 0-16,-1 0 0,0 0 15,-17 0-15,35 0 16,0 0 0,-18 0-1,0 0 1,-17 0 31,17 0-16,0 0 0</inkml:trace>
  <inkml:trace contextRef="#ctx0" brushRef="#br1" timeOffset="149613.8379">18133 12806 0,'-18'0'188,"0"0"-173,-34 0 17,16 0-17,19 0 1,-19 0-1,19 0 1,-19 0 0,1 0-1,18 0 1,-19 0 0,36-18-1,-17 18 1,-19 0-1,1 0-15,17 0 16,-34 0 0,34 0-1,-35 0 1,18 0 0,17 0-1,-17 0 1,-1 0-1,19 0 1,-36 0 0,18 0-1,-18 0 1,0 0-16,0-35 16,18 35-1,-36 0 1,36 0-1,17 0-15,-35 0 16,36 0 0,-36 0-16,17 0 15,19 0-15,-19 0 16,1 0 0,18 0-1,-36 0 1,35 0-16,-17 0 15,-1 18-15,19-18 16,-18 0-16,35 17 16,-53-17-16,35 35 15,-17-35 1,35 36-16,-36-36 16,19 35-1,-36 0 1,18-17-1,-18 17 1,0 18 0,17 0-1,19 0-15,17-18 32,0 1-32,-35-1 0,35-18 15,0 19-15,0-19 16,0 36-1,0 18 1,0-36-16,0-17 16,0 35-16,0-36 15,0 19 1,0-1-16,0 0 0,0 18 16,0 18-16,0-18 15,0 17-15,0 1 16,0 17-16,0-18 0,0-34 15,0 17-15,17-1 16,-17-16-16,35 34 16,-35-17-16,0-17 15,0-19-15,36 18 16,-36 1-16,53 17 16,-18-53-1,-35 53-15,53-18 16,-18 18-1,0-18 1,18 0 0,0 1-1,0-1 1,0-35-16,-53 35 16,53-35-16,-18 0 15,-17 0-15,17 18 16,0-18-16,-17 0 15,17 0-15,1 0 16,-1 0-16,18 0 16,0 0-16,-36 0 15,36 0-15,0 0 16,0 0-16,18 0 16,-1-36-16,-17 36 15,0 0-15,-35-35 16,17 35-16,0-35 15,-17 35-15,17 0 0,-35-35 16,53 35 0,-53-18-16,35 18 0,-35-35 15,53 35-15,-53-18 16,53 18-16,-53-53 16,36 53-16,-36-53 15,52 53-15,-52-35 16,18 35-16,-18-53 15,53 18-15,-53 0 16,53 17-16,-18-17 16,0-1-16,-35 1 15,36 17-15,-1-17 0,-35 0 16,53 35-16,-53-71 16,53 71-16,-53-53 15,18 18-15,-18 0 16,0 17-16,35 18 15,-35-53-15,0 18 16,0 17-16,0-17 16,0 0-16,0 0 15,35-18-15,-35 0 16,0 17-16,0 1 16,0 17-16,0-17 15,0 0-15,0 17 16,0-17-16,0 17 15,0-17-15,0-18 16,0 36-16,0-19 0,-18 1 16,18 17-16,0-17 15,0 17-15,-35-17 16,35 0-16,-35 0 16,35 17-16,-18-17 15,18-1-15,-53 19 16,53-19-16,-35 1 15,0-18 1,35 36-16,-53-19 16,18-34-1,35 52-15,-53 18 16,17-53-16,19 53 0,-19-35 16,-16 35-1,-1 0-15,0 0 0</inkml:trace>
  <inkml:trace contextRef="#ctx0" brushRef="#br1" timeOffset="156487.754">3510 14764 0,'0'0'0,"-35"0"109,52 0-46,19 0-47,-1 0-16,36 0 15,-1 0-15,18-18 16,36 18-16,-1 0 0,-17 0 15,53 0 1,35 0-16,-35 0 0,-36 0 16,-17 0-16,-18 0 15,-17 0-15,-1 0 16,1 18-16,-18-18 16,-18 0-16,0 0 15,-17 0-15,17 0 16</inkml:trace>
  <inkml:trace contextRef="#ctx0" brushRef="#br1" timeOffset="171409.6102">6862 16175 0,'35'0'141,"-18"0"-126,36 0 17,-17 0-17,-19 0 1,36 0-1,0-18 1,-18 18 0,18 0-1,-17 0 1,-19 0-16,18 0 0,-17 0 16,17 0-16,1 0 15,-19 0-15,19 0 16,-19 0-16,19 0 15,16 0-15,-16 0 16,17 0-16,0 0 16,-36-35-16,18 35 15,1 0-15,-19 0 16,36 0-16,-35 0 16,35 0-16,-18 0 15,-17 0-15,17 0 16,0-35-16,-17 35 15,17 0-15,1 0 0,-19-18 16,18 18-16,1 0 16,-19 0-16,19 0 15,-19 0-15,36 0 16,0 0 0,-35 0-1,17 0 1,-17 0-1,-18-35 1,35 35 0,0 0-1,-17 0 17,17 0-32,-17 0 31</inkml:trace>
  <inkml:trace contextRef="#ctx0" brushRef="#br1" timeOffset="179251.0883">11977 11465 0,'-35'-17'62,"35"-19"126,35 36-173,18 0-15,-18 0 16,18 0-1,-18 0 1,18 0 0,0 0-1,-18 0 1</inkml:trace>
  <inkml:trace contextRef="#ctx0" brushRef="#br1" timeOffset="181428.4074">10425 14464 0,'-36'0'0,"19"0"63,17 35-32,-36-35-15,36 18-1,-35-18 1,35 35 0,-18-35-1,18 35 17,-35-17-17,35 17 1,-53 18-1,53-35 1,-35 17 0,35 0-1,0-17 1,0 17 0,0 1-1,0-19 1,0 36-1,0-35-15,0 17 16,0 0 0,0 1-1,0 17 1,0-18-16,18-35 16,17 17-1,-17-17 1,-18 36-16,35-36 15,-35 35 1,35-35-16,-35 18 0,35-18 16,1 53-1,-1-53 1,-17 0 0,17 0-1,18 0 1,-18 0-1,18 0-15,-53-18 16,53 18 0,-53-18-16,35 18 15,-35-53-15,53 53 0,-53-53 16,53 53-16,-53-35 16,35 0-1,-35 0-15,36 17 0,-36-17 16,35-18-1,-35 17-15,0-16 16,0 34 0,0-17-16,0-18 15,0 17-15,0-34 16,-18-1-16,18 18 0,0 36 16,-35 17-16,35-71 15,-35 71-15,35-35 16,-53 35-16,17 0 15,19 0-15,-54-18 16,36 18 0,0 0-1,17 0 17,18-35 30</inkml:trace>
  <inkml:trace contextRef="#ctx0" brushRef="#br1" timeOffset="182440.9007">10672 15610 0,'17'-35'125,"18"-18"-109</inkml:trace>
  <inkml:trace contextRef="#ctx0" brushRef="#br1" timeOffset="191551.2563">16387 14658 0,'35'-35'78,"0"35"-31,-35-36-47,18 36 16</inkml:trace>
  <inkml:trace contextRef="#ctx0" brushRef="#br1" timeOffset="192423.6829">16545 14534 0,'-17'18'141,"-19"35"-125,36-35-1,-35-18 1,35 53-16,-18-53 16,18 52-16,-35-16 15,35-19-15,-35 19 16,0 17-1,35-1-15,-18-16 16,18-19-16,-35 19 16,35-1-16,-53 18 15,53-18-15,-53 18 0,53 0 16,-35 0-16,35-18 16,-36 18-16,36 0 15,-17-18-15,17-17 16,-36-18-16,36 70 15,0-52-15,-35 17 16,35 1-16,0-19 16,-35 19-16,35-1 15,-18 0-15,18-17 16,-35 17-16,35 0 16,0-17-16,-35 17 15,35 1-15,0-19 0,0 18 16,-36 1-1,36-19-15,0 54 16,-17-36-16,17-17 16,-36 52-1,36-52-15,-35 53 16,35-18 0,-35-53-1,35 17-15,0 18 16,-18-35-1,18 53-15,0-17 16,-35-36 0,35 35-16,0 0 31,0-52 47,0-19-62,18-34-1</inkml:trace>
  <inkml:trace contextRef="#ctx0" brushRef="#br1" timeOffset="193955.466">16669 14482 0,'0'0'0,"0"-36"109,-36 36-62,36 18-31,-35-18 0,18 0 15,17 18-16,-53-18-15,53 35 16,-53-35-16,35 53 16,-35-53-16,18 53 15,-18-18-15,35-35 16,-17 18-16,-18 17 16,18-35-16,35 35 15,-18-35-15,53 0 141,1 0-126,-19 0-15,-17-18 16,36 18 0,-36-17-16,17 17 15,19-35-15,-1-1 16,0 1 0,0 0-1,-17 35 16,-18-18-15,0 53 140,35 1-156,-35-19 16,0 19-16,-17 16 16,17 1-16,-36-17 15,36 17-15,0-1 16,-35-34-16,35 17 15,0 1-15,0-1 16,-17-35-16,17 35 16,0 1 15,0-54 78</inkml:trace>
  <inkml:trace contextRef="#ctx0" brushRef="#br1" timeOffset="195455.3243">16757 14605 0,'0'-18'328,"0"1"-296,0-19-17,35 36-15,-35-52 16,0 34-16,35-17 15,-35-1-15,0 19 16,36-19-16,-36 1 16,17 0-1,-17 0 1,0 52 93,0 18-93,0 1-16,0-19 16,0 19-16,0 17 15,0-18-15,0 18 16,0-18-16,0-17 15,0 17-15,0 18 16,0-18 0,-35 0-1</inkml:trace>
  <inkml:trace contextRef="#ctx0" brushRef="#br1" timeOffset="201019.0197">19720 14940 0,'0'35'94,"-17"-35"-78,-1 53-1,-17-53-15,-1 36 16,19-36-16,-18 53 15,-1-53-15,-17 52 16,18-52-16,-18 53 0,0-53 16,0 53-16,0-53 15,18 53-15,0-53 16,0 53-16,-1-53 16,19 35-16,-19-35 15,1 36-15,17-36 16,-17 0-16,0 35 15,17-35-15,-17 0 16,0 0-16,-1 0 16,36-18 62</inkml:trace>
  <inkml:trace contextRef="#ctx0" brushRef="#br1" timeOffset="201629.5713">18821 15363 0,'-36'0'62,"36"53"-62,-53-53 16,53 36-16,-17-36 16,17 17-1,-35-17-15,35 36 32,0-19 46,17-17-78,18 53 15,-17 0 1,35-18 0,-18-35-1,-17 0-15,17 0 16,18 0-1,-35 0 1,-18 18 62</inkml:trace>
  <inkml:trace contextRef="#ctx0" brushRef="#br1" timeOffset="203437.2893">20144 14305 0,'0'35'47,"0"18"-31,0-17-1,0 17-15,0-18 16,0 35-16,0 19 0,0 69 15,0-52-15,0-18 16,0 18-16,0-53 16,0 18-16,0-18 15,0-36-15,0 18 16,0 1 0,0-54 62</inkml:trace>
  <inkml:trace contextRef="#ctx0" brushRef="#br1" timeOffset="203855.4608">19985 14799 0,'0'0'0,"0"-71"0,53 36 15,-18 0-15,0 35 16,-17-53-16,17 53 16,1-35-16,-19 35 0,18 0 15,-35 35 17,0-17-32,36 17 15,-36 0-15,0-17 16,0 17-16,0 18 15,0-18 1,-18-35-16,-17 53 16,17-53-1,-17 53-15,0-53 0,17 0 16,-17 35-16,-1-35 16</inkml:trace>
  <inkml:trace contextRef="#ctx0" brushRef="#br1" timeOffset="204626.5261">20408 14746 0,'18'0'15,"-18"35"17,0 1-32,0-1 15,0 0 1,0 0-1,0-52 32,0-54-31,35 36 0,-35 17-16,35-17 15,-35 0-15,36 17 16,-36-17-16,17 35 15,-17-53-15,36 53 16,-36-18-16,17 18 16,18 0-1,1-35 1,-19 35 0,-17 18-1,36-18 1,-36 35-16,0 0 15,-36-35 1,36 36-16,-17-36 16,17 17-16,-53-17 15,0 0-15,53 35 16,-18-35-16,-17 0 31,35 18-15,0 17-1,0 1 1,18-36 0,-18 17-1,35-17-15,18 0 16,0 0 0,-36 0-1,19-17 1</inkml:trace>
  <inkml:trace contextRef="#ctx0" brushRef="#br1" timeOffset="205018.3856">20726 14764 0,'0'-18'0,"0"71"63,0-35-48,35 35 1,18-18 0,-18-35-1,18 0 1,-18-18 0,-35 1-1,0-36 1,0 0-1,-17 17 1,-19 1 0,19 35-16,-36 0 15,18 0 1,17 0 0,18 53-1,-35-18-15,35 18 16,0-35-1,17 17 1</inkml:trace>
  <inkml:trace contextRef="#ctx0" brushRef="#br1" timeOffset="205296.0223">21096 14693 0,'0'35'47,"0"-17"-32,0 17-15,0-17 16,0 35-1,35-53-15,-35 35 16,0-17 0</inkml:trace>
  <inkml:trace contextRef="#ctx0" brushRef="#br1" timeOffset="205909.374">21114 14587 0,'53'-35'15,"-18"35"-15,-17-18 16,17 18-16,35 0 15,-34 0 1,-1 0 0,-35 53-1,0-17 1,-18-36-16,18 35 16,-35 0-16,0-35 15,35 35-15,-53-35 16,35 0-1,18-17 32,35-18-31,18 35 0,0 0-1,-35 0 1,17 0-1,-17 0 1,-18 17 0,0 36-1,0 0 1,-35 0 0,-1 0-1,1-53-15,0 35 0,17-35 16,-17 0-1,-18 0-15,35 0 16</inkml:trace>
  <inkml:trace contextRef="#ctx0" brushRef="#br1" timeOffset="206194.6689">21678 14887 0,'18'0'32,"17"0"-1</inkml:trace>
  <inkml:trace contextRef="#ctx0" brushRef="#br1" timeOffset="206869.9836">22119 14623 0,'0'17'15,"0"19"1,18-36-16,-18 52 16,0-34-1,35-18-15,-35 53 0,0-35 16,35-18 0,-35 35 15</inkml:trace>
  <inkml:trace contextRef="#ctx0" brushRef="#br1" timeOffset="207605.4165">22031 14658 0,'35'-35'0,"1"35"16,34 0-1,-35-36 1,18 36-16,-17 0 16,-1 0-16,18 18 15,-53 35 1,0-35-1,0 17 1,0 0-16,0-17 0,-18-18 16,18 53-16,-53-53 15,36 35-15,-19-35 16,36 18-16,-70-18 16,52 0-16,-35 35 15,88-53 48,18-17-48,-17 35-15,-19-35 16,19 35-16,-1-53 16,0 17-16,-17 36 15,17-52-15,0 52 16,-35 17 46,-17-17-46,17 53-16,0-35 16,0 17-16,0-17 15,17 35 1,19-18-1,34-35 1,-52 0-16,17 0 16,-17 0-16,17 0 15,0 0-15,-35-18 16,0 1 0,0-36-1</inkml:trace>
  <inkml:trace contextRef="#ctx0" brushRef="#br1" timeOffset="207806.8435">22454 14676 0,'0'-36'16,"53"36"-1,-18 0-15,-17-17 16,17 17-16,1 0 16</inkml:trace>
  <inkml:trace contextRef="#ctx0" brushRef="#br1" timeOffset="207988.1065">22454 14711 0,'53'0'15,"0"0"1,-35 0 0,35 0-1,-18 0-15</inkml:trace>
  <inkml:trace contextRef="#ctx0" brushRef="#br1" timeOffset="209321.523">21043 15258 0,'-35'0'16,"17"0"0,-17 0-1,0 0-15,17 0 16,-17 35-16,-18-35 0,0 53 15,18-18-15,-1-17 16,-17 35 0,53-18-1,0-17 17,71-18-17,-18 0 1,0 0-16,-18-36 15,18 36-15,-18 0 16,-17 0-16,17 0 16,18 0-16,-35 36 31,-18 16-15,0-34-16,0 17 15,0 1-15,0-19 16,-53-17-16,18 53 15,-1-53-15,19 36 16,-19-36-16,1 0 16,35 17-16,-35-17 15,0 0 1,35-35 31,17 35-32,19 0 1,-1 0 0,-35-18-1,70 18-15,-52 0 0,53 0 16,-36-35 0,18 35-1,-53-35-15,35 35 16,-35-18-16,35 18 15,-35-35-15,0-18 16,0 35 0,0 71 62,0-18-78,18-35 15,-18 36-15,35-36 16,-35 35-16,53-35 16,-18 0-1,18 0 1,-17 0-16,-36-18 16,0 1-1,0-36 1,0 0-1,-18 35 1,-17 18 15</inkml:trace>
  <inkml:trace contextRef="#ctx0" brushRef="#br1" timeOffset="209937.4859">21590 15452 0,'-18'0'16,"-17"0"-1,0 0 1,35 35-16,-35-35 16,35 53-16,0-36 15,0 36 1,0 0 0,17-53-16,-17 18 15,35-18-15,1 0 16,-1 0-16,-35 35 0,53-35 15,0 0 1,-53-17-16,35 17 16,-35-18-16,18 18 15,-18-35-15,0-18 16,35 53 0,-35-36-16,0 1 15,0 53 48,0-1-48,0 36 1,53-17 0,-18-36-1,-35 35-15,53-35 16,0 0-1,-35 0 1,-18-35 0,0-1-16,0 19 15</inkml:trace>
  <inkml:trace contextRef="#ctx0" brushRef="#br1" timeOffset="210142.5728">21749 15487 0,'53'0'47,"-18"0"-47,-17 0 15,52 0 1,-35 0-1</inkml:trace>
  <inkml:trace contextRef="#ctx0" brushRef="#br1" timeOffset="210318.6816">21749 15575 0,'17'0'0,"19"0"15,-1 0 1,18 0 0,0 0-1,-36 0 1</inkml:trace>
  <inkml:trace contextRef="#ctx0" brushRef="#br1" timeOffset="210801.7973">22172 15469 0,'-35'0'31,"0"0"-16,-18 0 1,17 0 0,36 36-1,18-36 1,35 0 0,-35 35-1,17-35-15,18 0 16,-18 17-1,0-17 1,18 36 0,-53-1 15,-17-35-31,-19 0 16,-17 0-1,0 0 1,18 0-1,0 0 1,53-18 15</inkml:trace>
  <inkml:trace contextRef="#ctx0" brushRef="#br1" timeOffset="211265.1072">22490 15469 0,'0'-35'0,"-36"35"63,1 0-48,35 18 1,-35-18-16,35 17 31,17-17-15,-17 36 0,71-36-16,-18 0 15,-18 0-15,0 35 16,-17-35-16,17 0 15,-35 17-15,53-17 16,-53 36 0,-17-1-1,-19-35 1,19 0-16,-19 0 16,1 0-16,35 18 15,-35-18-15</inkml:trace>
  <inkml:trace contextRef="#ctx0" brushRef="#br1" timeOffset="211655.3242">22754 15557 0,'35'0'0,"-35"36"16,53-1-1,-35-35 1,17 18 0,1-18-16,-19 0 15,18 0-15,18 0 0,-35 0 16,17 0-16,-17 0 15,-18-36 1,0 1 0,0 0-1,-18 35-15,-17-35 16,0 35-16,-1 0 16,1-36-16,-18 36 15,18 0-15,0 0 16,-1 0-16,19 0 15,17 18-15,-35-18 16,35 18-16</inkml:trace>
  <inkml:trace contextRef="#ctx0" brushRef="#br1" timeOffset="212307.5778">23319 15081 0,'0'36'78,"0"-19"-78,0 36 16,0-18-16,0 1 0,0 17 16,0-18-16,35-18 15,-35 19-15,0-1 16,0-17-16,0 35 15,0-36 1,0 18 15</inkml:trace>
  <inkml:trace contextRef="#ctx0" brushRef="#br1" timeOffset="212509.3282">23424 15646 0</inkml:trace>
  <inkml:trace contextRef="#ctx0" brushRef="#br1" timeOffset="214803.2709">19138 11818 0,'53'-35'0,"-18"35"15,-35-18-15,18 18 16,-18 18 62,-71 17-62,36 18-16,0-18 15,0 1-15,-1-19 16,19 18-16,-19 1 15,1-1-15,-18 0 0,18 1 16,0 16-16,-1 1 16,-17 18-16,1 35 15,16-36-15,-17 36 16,-17 0-16,35-18 16,-1-17-16,36-18 15,-35-18-15,35 18 16,-35-36-1,52-17 79,-34 0-31</inkml:trace>
  <inkml:trace contextRef="#ctx0" brushRef="#br1" timeOffset="215304.7293">18186 12965 0,'0'52'16,"-36"-52"-16,36 53 16,0-17-16,0-1 0,-17-17 15,17 17 1,0 18-16,0-36 31,53-17 0,17-17-15,-34-18-16,-19 17 16,18-35-1,-35 18 1,36 35-16,-36-18 15,35 18 1,-35-35 0,35 35-16,-35-36 0</inkml:trace>
  <inkml:trace contextRef="#ctx0" brushRef="#br1" timeOffset="218060.0826">19279 9754 0,'0'36'16,"0"-1"0,0-18-16,0 19 15,0-1-15,0 18 16,0 0-16,36-18 0,-36-17 15,35 17 1,-35 0-16,35-17 0,0-18 16,1 53-16,-1-53 15,0 0 1,18 0 0,0-18-1,-18-17 1,-35 0-16,0-1 15,0 19-15,0-36 16,0 18-16,0-1 16,0-17-16,0-17 0,0 35 15,0-18-15,-17 0 16,17 35-16,0-17 16,-36 35-1,1 0 1,0 0-1,0 17-15,-18 36 16,53-35 0,-53 17-16,53 1 15,-36-1-15,36-18 16,0 19-16,-52-1 16,52-17-1,35 17 63,0-35-78,18 0 16,-18 0 0,1 0-16,-19-18 15,19 18-15,-1 0 16,-18 0-1,-17-17-15</inkml:trace>
  <inkml:trace contextRef="#ctx0" brushRef="#br1" timeOffset="221532.7393">20214 9578 0,'0'35'78,"0"0"-78,0 18 0,0 18 16,0-18-16,0 17 16,0 1-16,0 0 15,35-1-15,-35-35 16,0 18-16,0-17 15,36-19-15,-36 36 16,0-18 0,0-70 46,0 0-46,0 17-1,0-17-15,0 0 0,0-36 16,0 1-16,-18-1 16,18 0-16,0 36 15,0 0-15,0 0 16,18 17 0,17-17-1,-17 35 1,35 0-1,-18 0 1,-18 0 0,19 17-1,-36 1 1,-18 35 0,18-18-1,-35-35-15,35 35 16,-18-35-16,18 36 15,-53-36-15,53 35 16,-17-35 0,17 18 46,35-18-31,0 0-15,18-36 0,-18 1-1,1 0 1,-36-18 0,0 0-1,35 53-15,-35-35 16,18 35 46,-18 53-46,35 17 0,0-17-1,-35-18 1,35-35-16,-35 53 15,0-17 17</inkml:trace>
  <inkml:trace contextRef="#ctx0" brushRef="#br1" timeOffset="222653.8113">20549 10001 0,'18'0'31,"-18"-35"-31,35 35 16,0-35 0,1 35-1,-36-18 1,17 18-16,19 0 15,-36-35-15,17 35 32,19 0-1,-36 17-15,35-17-1,-35 36-15,0 34 16,0-17-1,0-35 1,0-36 62,0-35-78,-18 18 16,18 17-16,0-17 15,0 17-15,0-17 16,0 0-16,18 0 16,0 35 15,-18-36-31,35 36 16,-18 0-1,36 0 1,-53 18-1,36-18-15,-36 18 16,0 17-16,-18-35 16,18 17-1,-18-17 1,-17 36-16,0-36 16,0 35 15,35-17-16,0 17 1,17 18 15,18-53-15,-35 18-16,53-18 16,-17 0-1,17 0 1,-1 0-16,-34 0 15,-18-36 1,0 1 0,0 0-1,0-18 1,35 53-16,-35-36 16,0-16-1,36 16 1,-19 36 15,-17 36-15,36-1-1,-36-18-15,0 19 16,0-19-16,35 19 16,-35-1-16,0 18 15,0-35 1,-18-18 15</inkml:trace>
  <inkml:trace contextRef="#ctx0" brushRef="#br1" timeOffset="222824.9491">21114 10001 0,'17'-35'46,"1"35"-30,35 0 0,-18 0-16,-17 0 15,17 0-15,0-35 16,-17 35-16</inkml:trace>
  <inkml:trace contextRef="#ctx0" brushRef="#br1" timeOffset="223241.5078">21608 9754 0,'0'0'0,"-36"0"16,36 36 15,0-19-31,0 18 16,0 1-16,0-19 15,0 19-15,18-1 16,17 0 0,1-35-16,-19 0 15,36 0 1,-53-17-1,35-19-15,-35 1 16,18 17-16,-18-35 16,0 1-16,0 16 15,0 1-15,0 0 16,0-1 0</inkml:trace>
  <inkml:trace contextRef="#ctx0" brushRef="#br1" timeOffset="224585.5574">21907 9913 0,'0'-18'16,"0"-17"0,0-18-1,0 18 1,0 0 0,36 35-16,-36-36 15,17 36-15,19 0 16,-1 0-1,0 36 1,-35-1 0,0-17-16,0 17 15,18-35-15,-18 35 16,0 0 0,0-52 46,0-19-62,0 1 16,35 35-1,-35-35-15,0 0 16,0-1-16,35 36 16,-35-17-16,36 17 15,-1 35 16,-35 0-31,0-17 16,0 17-16,0 0 16,0 1-1,0-1 1,18-35-16,-18-18 47,0-17-47,0 0 15,0 0-15,35 17 16,-35-17 0,0-1-16,35 19 0,0-19 15,-17 54 17,-18 35-17,0-18 1,0-17-16,0 17 15,35-35-15,-35 53 16,0-35 0,36-18-16,-19 0 31,-17-18-15,36-35-1,-36 18-15,0 17 16,0-17-16,35 0 15,-35 17-15,0-17 16,35 35 0,-35-35-16,18 35 15,-18 35 1,0 0 0,0-17-16,35 17 15,-35 0-15,0-17 0,0 17 16,35 18-1,-17-53 17,-18-18-1,0-34-15,35 52-16,-35-36 15,0 1-15,36 35 16,-36-35-16,17 35 15,-17-36-15,35 36 16,1 18 0,-36 17-1,17 1 1,-17-1 0,0-17-16,36-18 15,-36 70-15,35-17 16,-35-18-1,0-52 64</inkml:trace>
  <inkml:trace contextRef="#ctx0" brushRef="#br1" timeOffset="224818.8548">22807 9878 0,'18'0'15,"-1"0"1,19 0-1,-1 0 1,0-36 0,36 36-1,-18-35 1</inkml:trace>
  <inkml:trace contextRef="#ctx0" brushRef="#br1" timeOffset="227472.1107">18944 11007 0,'-17'0'47,"17"-36"47,0 19-79,17-19-15,-17-16 16,0 16-16,18-17 15,-18 0-15,0 36 16,35-36-16,-35 18 16,35-1-1,-35 54 32,36-18-47,-36 71 16,0-54-16,0 18 15,0 18-15,0-35 0,35 17 16,-35 1 0,0 16-16,18-52 62,-18-17-46,0-18-16,0 17 15,35-17-15,-35-1 16,0 19 0,35-36-16,0 88 62,-35-17-62,0 17 16,36 18-16,-19-35 31,19-18-15,-1 0 15,-35-36-15,0-17-1,17 18 1,-17 0-1,36 52 17,-36 1-17,0 17-15,0-17 16,35 17-16,-35 1 16,35-36-16,-35 17 15,18-17 1,17 0 31,-35-53-32,36 53-15,-36-53 16,0 36 0,17 52 30,-17 0-30,35-35 0,1 18-1,-1-18 1,0 0 0,1 0-1,-1-35 1,-35-18-1,0 35-15,0-17 0,0 0 16,-35 35 0,35-36-16,-53 36 0,17 0 15,-17 0 1,18 71 15,35-36-31,0-17 16,0 17-16,35 0 15,-35 1-15,18-19 16,-18 18-16,35-35 16,-35 36-16,53-36 15,-17 0 1,16-36-16,19-52 31,-71 71-31,18-19 0,-18 1 16,0 17-16,35-17 15,-35 0-15,0 17 16,0 54 47,0-1-63,0-18 15,35 54 1,0-18-1,1-53-15,-19 35 16,54-35-16,-53 0 16,35 0-1,-53-35 1,35 35-16,-35-53 16,0 18-16</inkml:trace>
  <inkml:trace contextRef="#ctx0" brushRef="#br1" timeOffset="227668.3419">19914 10636 0,'18'0'16,"-18"-17"-1,35 17 1,18 0-16,-18 0 15</inkml:trace>
  <inkml:trace contextRef="#ctx0" brushRef="#br1" timeOffset="227868.9367">19985 10724 0,'53'0'62,"-18"0"-62,36-17 16,-54 17 0,19-18-16,-1-17 15,0 35 1</inkml:trace>
  <inkml:trace contextRef="#ctx0" brushRef="#br1" timeOffset="228053.3827">20338 10619 0,'0'17'47,"17"19"-47,-17-19 16,0 18-16,0-17 15,36 17-15,-36 1 0,0-19 16,0 19-1,35-36 1</inkml:trace>
  <inkml:trace contextRef="#ctx0" brushRef="#br1" timeOffset="228690.2182">20355 10548 0,'36'0'0,"34"0"16,-52 0 0,17 0-1,-17 0-15,17 35 0,0-17 16,0 17-16,-35 1 15,36-1-15,-36-18 16,0 36-16,0-17 16,0-19-16,0 19 15,0-1 1,-36 0 0,1-35-1,18 0 1,-19 0-1,54 0 32,-18-53-47,18 53 16,-18-53-16,70 18 16,-35 17-16,1-17 15,-1 0-15,-17 0 16,-18 17-16,53-17 15,-53-1-15,35 1 0,-35 17 32,35 54-1,-35-19-15,0 19-16,0-1 15,35 0-15,-35 18 16,0 0-16,18-18 15,-18 1-15,0-1 16,0 0 0</inkml:trace>
  <inkml:trace contextRef="#ctx0" brushRef="#br1" timeOffset="228875.3723">20920 10795 0,'0'-18'16,"35"18"31,-17 0-32,35 0-15,-1 0 16,19 0-16,-36 0 15</inkml:trace>
  <inkml:trace contextRef="#ctx0" brushRef="#br1" timeOffset="229983.2739">21749 10654 0,'0'-18'16,"0"-17"-1,17 35 1,-17 53 62,0-35-78,0 17 16,0 0-16,0-17 0,0 35 15,36-53 1,-36 17-16,35-17 15,0 0 1,0 0-16,18 0 16,-17 0-1,17 0 1,-18 0 0</inkml:trace>
  <inkml:trace contextRef="#ctx0" brushRef="#br1" timeOffset="230223.653">21855 10530 0,'0'0'0,"52"0"63,-34 0-48,17 0 1,1 0 15</inkml:trace>
  <inkml:trace contextRef="#ctx0" brushRef="#br1" timeOffset="230448.6305">21802 10689 0,'17'0'62,"36"0"-62,-18 0 16,1-17-1,-1-1 1</inkml:trace>
  <inkml:trace contextRef="#ctx0" brushRef="#br1" timeOffset="230653.873">22013 10283 0,'0'-35'15,"36"35"1,-36-35-16,35 35 15,0-18-15,18 18 0,-18 0 16,1 0-16</inkml:trace>
  <inkml:trace contextRef="#ctx0" brushRef="#br1" timeOffset="231542.9684">22613 10425 0,'35'0'15,"-17"0"16,17-36-15,1 1 0,-36 17-1,35-35 1,-35 1 0,0-1-1,35 17 1,-35 54 46,0 35-62,0-18 16,0 0-16,0 36 16,0 0-16,0-19 15,35 1-15,-35 0 16,0 0-16,0-35 15,0 17 1,18-35 0</inkml:trace>
  <inkml:trace contextRef="#ctx0" brushRef="#br1" timeOffset="231926.6045">22560 10724 0,'35'0'47,"1"0"-47,17 0 15,0 0-15,17 0 16,1 0-16,-18 0 16,17-17-16,1 17 15,-18 0-15,-18 0 16,0 0-16,0 0 15</inkml:trace>
  <inkml:trace contextRef="#ctx0" brushRef="#br1" timeOffset="232668.5982">22807 10971 0,'0'-17'0,"0"-1"31,35 18-31,1 0 16,17 0-1,-18 0 1,-35 53 15,0-35-31,0 17 16,0 18-16,-18-18 15,18 18-15,-70 0 16,34-18-16,1 1 16,0-1-16,17-35 15,-17 17-15,0-17 16,70 0 46,0 0-46,0 0 0,18 0-1,-17 0-15,-1 0 16,0 0-16,-17 0 15,17 0-15,0 0 16,1-17 0,17 17-16,-1 0 0</inkml:trace>
  <inkml:trace contextRef="#ctx0" brushRef="#br1" timeOffset="237633.1622">19473 11942 0,'0'-36'16,"36"19"0,-36-19 31,0 72 15,0-19-46,0 19-16,0-1 15,35 0-15,-35 18 16,35 53 0,18-71-16,-18 18 15,-35-18-15,36 1 16,-1-36-1,0 0-15,-17-18 32,-18-17-32,35-18 0,-35 35 15,0-35-15,0 18 16,0-18-16,0 0 16,0-17-16,0 34 15,0-17-15,0 0 16,-18 18-16,18 0 15,-17 0-15,17 17 16,-35-17-16,-1-1 16,19 36-1,-19 0 1,36 18 0,-53 17-16,53 1 15,-52 16-15,52 1 16,0-17-16,-36 70 15,36-71-15,0-18 16,18-17 15,-18 36-31,35-36 32,-17 0 30,35-18-62,-18 18 16,0-35-1,1 35-15,-1 0 16,-18 0-16,19-35 16,-1 35-1</inkml:trace>
  <inkml:trace contextRef="#ctx0" brushRef="#br1" timeOffset="239683.0968">20249 11677 0,'36'53'31,"-36"-18"-31,0 18 16,0-18-16,0 54 15,35 16-15,-35 19 16,53-1-16,-53 1 0,0 17 16,35-18-16,-35-17 15,0-71-15,35-35 32,-35 36-32,0-72 46,-17-16-30,17 34 0,-35-35-16,35 0 15,-36-35-15,36 0 16,0-1-16,0-16 0,0 52 16,0-18-16,0 18 15,0 36-15,36-19 16,16-17-1,-34 53-15,-18-35 16,53 35-16,0 0 16,-18 0-1,-35 35 1,35 1-16,-35-19 16,0 36-16,0 0 15,-17 0-15,17-18 16,-53 1-16,53-1 15,-35-35-15,35 18 0,-53-18 16,17 0-16,1 0 16,35 35-1,-35-35 1,53 0 31,17-18-16,-18-17-15,36 17-1,-17-35 1,-1-17 0,-35 35-16,0 17 15,35-17-15,-35-1 0,35-17 16,-35 18-1,0 0 1,18 35 0,17 0 15,-35 35-31,36 0 16,-36-17-16,17 35 15,-17 0-15,36 17 16,-36-34-16,35 17 15,-35-18-15,0 0 16</inkml:trace>
  <inkml:trace contextRef="#ctx0" brushRef="#br1" timeOffset="240600.9785">20637 12171 0,'0'-35'47,"53"35"-32,-53-18-15,53 18 0,-35 0 16,17-35-1,1 35 1,-36 35 0,35-17-16,-35 17 15,0 0-15,17-17 16,-17 52 0,0-52-1,0-36 48,0-35-63,0 18 15,0 17-15,0-17 16,0 0-16,0 17 16,0-17-16,36 0 15,-36 17-15,53 18 16,-53-35-16,35 35 15,0 0 1,-35 17 15,0 19-15,-17-36 0,17 35-16,-18 0 15,18 1 1,-35-36-1,35 70-15,0-35 16,0-17-16,0 35 16,17-53-1,1 0 1,-18 18-16,35-18 16,-17 0-1,17-18 1,0-17-16,-35-36 31,0 53-31,0-17 0,36 0 16,-36 17-16,0-17 15,0 0-15,0 17 16,35-17-16,-35 0 16,18 35-1,17 0 16,-35 17-15,0 18-16,35-17 16,-35 17-16,0 1 0,18-36 15,-18 53 1,0-1-16</inkml:trace>
  <inkml:trace contextRef="#ctx0" brushRef="#br1" timeOffset="240810.0315">21237 12188 0,'18'0'31,"35"0"-16,-36-17-15,19 17 16,-1-35 0,18 35-16,-18-18 0,0 18 15</inkml:trace>
  <inkml:trace contextRef="#ctx0" brushRef="#br1" timeOffset="242641.417">21802 11959 0,'0'35'79,"0"-17"-64,0 17 1,-18-35 15</inkml:trace>
  <inkml:trace contextRef="#ctx0" brushRef="#br1" timeOffset="243951.8425">21749 12241 0,'17'-35'62,"-17"0"-46,0-18 0,0 18-16,0 17 15,0-17-15,0 17 16,0-17-16,0 0 15,0 17-15,0-17 0,0 17 32,0 53-1,36 18-31,-36 0 16,0 0-16,35-18 15,-35 36-15,0-18 16,35 0-16,-35-36 15,0 19-15,18-36 16,17 0 15,-35-18 1,0-53-32,0 54 15,0-36-15,0 35 16,0-17-16,0 0 15,0-1-15,35 1 16,-35 0 0,0 52 15,0 1-15,18 17-16,-18 1 15,0-19-15,35 19 16,1 34-1,17-35 1,-18-35-16,-18 0 31,-17-53 1,36 53-32,-36-52 15,0 34-15,0-17 16,0-18-1,0 17 1,0 89 31,0 0-47,0-17 0,0 34 16,0-17-16,0-35 15,35 35 1,-17-53-1,17 0 1,0-18 0,-35 0-16,0-17 15,18 0 1,-18-1-16,0 1 16,0 0-16,0 17 0,0-17 15,0 0 1,0 70 15,0-17-15,0 35-16,0-1 15,0-34-15,35 35 16,18-18 0,-18-35-1,1 0 1,-1 0-1,-35-17 1,35 17-16,-35-18 16,0-35-1,0 0-15</inkml:trace>
  <inkml:trace contextRef="#ctx0" brushRef="#br1" timeOffset="244155.3504">22313 12030 0,'0'-18'63,"35"18"-63,1-35 15,-19 35-15,19-35 16,-1 35-1,-53 17 1</inkml:trace>
  <inkml:trace contextRef="#ctx0" brushRef="#br1" timeOffset="244353.4482">22296 12153 0,'0'0'0,"17"0"47,1 0-32,17 0 1,18-35 0,-35 35-16,-18-35 15</inkml:trace>
  <inkml:trace contextRef="#ctx0" brushRef="#br1" timeOffset="244672.5051">22613 11906 0,'0'0'16,"-18"0"-1,1 0 1,17 36-1,-36-1-15,36 0 0,0 0 16,0 18 0,0-35-16,0 17 0,0-17 15,36 17-15,17 18 16,-36-53 0,19 0-1,-1 0 1,-35-35-1,18 35 1,-18-36-16,0 1 16</inkml:trace>
  <inkml:trace contextRef="#ctx0" brushRef="#br1" timeOffset="245248.897">22648 12100 0,'0'0'16,"0"-35"-16,0 17 31,36 18-15,-36-35-1,17 35-15,19 35 32,-36 36-17,0-53 1,0 17-16,0-18 0,0 19 15,0 17 1,0-36 0,35-17 15,-35-70 31,0 34-46,0 19-16,35-18 16,-35-1-16,0 19 15,0-19-15,0 19 16,35-19-16,-35 1 16,36 35-16,-1 0 31,-35 35-16,0-17-15,35 35 16,-35 0-16,0-35 16,0 17-16,0 18 15,0-36-15,0 19 16,0-19 0,18-17-16</inkml:trace>
  <inkml:trace contextRef="#ctx0" brushRef="#br1" timeOffset="245460.0609">22807 12241 0,'18'0'47,"17"0"-31,0 0-16,-17 0 15,17 0-15,-35-35 0,53 35 16,-18 0 0</inkml:trace>
  <inkml:trace contextRef="#ctx0" brushRef="#br1" timeOffset="246635.0872">23372 11765 0,'-18'0'15,"18"-18"-15,-18 18 16,-35 0 0,18 18-16,0 0 15,-18 35 1,18 0-1,35 0 1,0-36-16,0 36 16,0-18-1,35-35 1,-18 0 0,36 0-1,-17-17-15,-1-19 16,0 36-1,-35-35 1,36 35-16,-19 0 16,18 0-1,-35 18-15,18-18 16,-18 53 0,0-36-16,35 19 15,-35-1-15,0 0 16,0 0-1,0 1 1,-53-36-16,1 0 16,16 0-1,1 0 1,35-18 31,18 18-47,-18-35 15,35 35-15</inkml:trace>
  <inkml:trace contextRef="#ctx0" brushRef="#br1" timeOffset="246980.5744">23654 11906 0,'0'0'16,"0"36"31,0-1-47,-18-18 16,18 19-16,0-1 15,0-17-15,0 35 16,18-53-1,-18 17-15,35-17 16,18 0 0,0 0-1,-36 0 1,-17-35 15</inkml:trace>
  <inkml:trace contextRef="#ctx0" brushRef="#br1" timeOffset="247216.0494">23601 11977 0,'0'0'0,"0"-18"16,17 18-1,-17-35 1,53 35-16,-35 0 0,17-35 16,1 35-16,-1 0 15</inkml:trace>
  <inkml:trace contextRef="#ctx0" brushRef="#br1" timeOffset="247400.8402">23601 12118 0,'17'0'47,"19"0"-31,-1 0-16,0 0 15,-17 0-15,17 0 16</inkml:trace>
  <inkml:trace contextRef="#ctx0" brushRef="#br1" timeOffset="247866.5901">23883 12206 0,'0'-35'32,"0"-18"-17,0 35-15,0-35 16,0 0 0,35 53 30,-35 18-30,0 17-16,36-17 16,-36 17-16,0 1 15,17-36-15,-17 17 16,36-17-16,-19 0 16,18 0-1,-35-53 16,0 0-15,0 36-16,0-19 16,0 1-16,0 18 15,0-19-15,0 19 16,36 17 15</inkml:trace>
  <inkml:trace contextRef="#ctx0" brushRef="#br1" timeOffset="248285.2701">24201 12136 0,'0'-18'0,"0"-17"15,0 17-15,0-17 16,0-1-16,0 19 0,0-18 16,35-1-16,-35 1 15,35 35 1,-17 0 15,17 0-15,-35 35-16,35 1 15,-35 16-15,0-16 16,53 17-16,-53-18 16,35-17-16,-35 17 15,18-35 1</inkml:trace>
  <inkml:trace contextRef="#ctx0" brushRef="#br1" timeOffset="248488.5906">24183 12171 0,'18'-18'47,"34"18"-32,1 0 1,-35 0-16,17-35 0,1 35 16,-19 0-16,18-18 15,1 18-15</inkml:trace>
  <inkml:trace contextRef="#ctx0" brushRef="#br1" timeOffset="250437.8435">22789 12771 0,'-17'0'31,"17"17"0,0 18-15,0 1-16,0-1 15,-35-17-15,35 17 16,0 0-16,0-17 16,-36 17-16,36 0 15,18-35 32,17 0-16,0 0-15,-35 18-16,36-18 16,-1 0-1,36 0 1,-36 0-16,0 0 15</inkml:trace>
  <inkml:trace contextRef="#ctx0" brushRef="#br1" timeOffset="250722.4615">22878 12823 0,'0'-35'16,"0"18"30,53 17-46,-18 0 16,-18 0 0,19 0-16,-1 0 15,-17 0 1</inkml:trace>
  <inkml:trace contextRef="#ctx0" brushRef="#br1" timeOffset="250991.3213">22842 12965 0,'0'35'62,"53"-35"-62,0 0 16,-35 0 0,35 0-1,-53-18 1,17 18-16</inkml:trace>
  <inkml:trace contextRef="#ctx0" brushRef="#br1" timeOffset="251306.1071">23107 12647 0,'0'-35'31,"35"0"-16,0-1 1,1 1 0,-1 35-1</inkml:trace>
  <inkml:trace contextRef="#ctx0" brushRef="#br1" timeOffset="253247.3238">24183 12700 0,'0'-18'31,"0"1"-15,0-19-1,35-16 1,0-1 0,-35 35-16,36 18 15,-36-53 1,0 18-1,0 70 32,0 0-47,0-17 16,0 17-16,0 18 0,0-35 16,0 17-16,0-17 15,0 17-15,0 0 16,0-17-16,0 17 15,0-17-15,0 35 16,0-18 0,0-17 46</inkml:trace>
  <inkml:trace contextRef="#ctx0" brushRef="#br1" timeOffset="255204.8651">23266 13123 0,'17'0'141,"1"0"-125,17 0-1,-17 0 1,17 0 0,0 0-1,-17 0 1,17 0-1,1 0 1,-1 0 0,35 0-1,-34 0-15,-19 0 16,19-35-16,34 35 16,-52 0-1,17 0 1,-17 0-1,17 0 17,0 0-17,-17 0 1,35-35 0,0 35-1,-18 0 1,18 0-1,0 0 1,-18 0 0,0 0-1,18 0 1,-17 0-16,-1 0 16,18 0-1,-18-36 1,18 36-1,-18 0 1,-17 0 0,17 0 15,-35-35-15,53 35-16,-35 0 15,17 0 1,-17 0-1,17 0 17,0 0-1,-17 0-15,35 0-1,-36 0 1,19 0-1,-1 0 1,-17 0 15,17 0-15,-17 0 31,34 0-32,-16 0 1,-36-17 0,17 17-16,19 0 31,-1 0-15,-17 0-1</inkml:trace>
  <inkml:trace contextRef="#ctx0" brushRef="#br1" timeOffset="258124.431">23777 13353 0,'0'-18'31,"0"71"110,0-18-141,0 0 15,0 1 1,0-1 15,0-53 78,18 18-93,-1 0 0,-17-35-1,36 35 1,-1 0 15,-17 0 0,17 18-15,0-18 0,-35 35-1,18-35 1,-18 18-16,35-18 16,-35 35-1,0 0 1,0-17-1,0 17 1,0 0 15,0 1-15,-17-1 31,-19-35-32,36 18 1,-17-18-16,-19 0 16,19 0 15,-19 0 0,1 0-15,17 0 15,-17 0-15,35-36-1,-35 36 1</inkml:trace>
  <inkml:trace contextRef="#ctx0" brushRef="#br1" timeOffset="259224.8141">23812 13370 0,'36'-35'125,"-1"35"-94,-17 0-15,17 0 0,0 0-1,18-18 1,-18 18-1,-17 0 1,-18-35 0</inkml:trace>
  <inkml:trace contextRef="#ctx0" brushRef="#br1" timeOffset="262504.5018">24183 13529 0,'0'18'140,"0"-1"-124,0 19 0,0-1-1,0-18 1,0 19 0,0-1-1,0 18 1,0-18-1,0-17 1,18-18 0,17 0 15,0 0-15,-17 0 15,-18-35 0,35-18-15,-35 35-1,0-35 1,0 0 0,0 18-1,0-18 1,0 18-16,0 17 15,0-17 1,-18 0 15,1 35 1,-19 0-1,36 17-16,-35-17 1,35 35-16,-17-17 16,17 17-1,0 1 17,0-19-1</inkml:trace>
  <inkml:trace contextRef="#ctx0" brushRef="#br1" timeOffset="263934.5174">24430 13776 0,'35'0'31,"-35"18"0,-18-18 219,36 0-156,-18-36-16,-18 36-46,18 18 14,0 0-30,18-18 31,0 0-31,-18-36-1,0 1 1,-36 35 46,19 18-30,17 17-17,0-17 16,35-18 1,-35-36-1,0 19 0,-18 17-31</inkml:trace>
  <inkml:trace contextRef="#ctx0" brushRef="#br1" timeOffset="264708.1681">24624 13582 0,'0'-18'31,"0"-35"-15,0 0-1,0 18 1,0-18-1,0 0 1,0 18 0,0 53 77,0 17-93,0 0 16,0-17-16,0 17 16,0-17-16,0 17 15,0 18-15,0-35 16,0 17-16,0-17 16,0 17-1,0 0 16,35-35-15</inkml:trace>
  <inkml:trace contextRef="#ctx0" brushRef="#br1" timeOffset="265533.5552">24836 13423 0,'0'-35'31,"0"53"63,-18-18-79,18 17-15,0 36 16,-35-53-16,35 53 16,0-18-1,0 18 1,0-18-1,17-35-15,-17 18 16,36-18-16,-19 35 16,18-35 15,-35 36-31,36-36 16,-19 0-1,19 0 16,-36-18-31,0-35 32,35 35-17,-35-34 1,0 16-16,0 19 16,0-19-16,0 1 15,0 0 1,0-18-1,-18 53 1,18-18-16,-35 18 16,17 0-1,-35 0-15,36 0 32,-18 0-32,35 36 15,-36-36 1,36 17-1,0 18-15</inkml:trace>
  <inkml:trace contextRef="#ctx0" brushRef="#br1" timeOffset="266628.1302">25012 13159 0,'0'-18'47,"-35"18"47,35 35-63,-36 18 0,36-35-15,0 17-1,0-17 1,18-18-16,-18 35 16,35 0-1,-17-35 16,17 0-15,-17 0 15,17 0 16,-35-17-16,35 17-31,-35-18 16,18 18 15,-18-35-15,0-1 15,-35 36 16,-1 0-31,19 0-1,17 18 1,-35-18-16,35 35 16,-36-17-1,36 17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8:48:23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6932 7990 0,'-35'0'15,"17"0"17,-17 0-17,53 0 126,-1 0-126,-17 18-15,35-18 16,18 35 0,-17-35-1,-1 0-15,-17 0 16,17 0-16,0 0 16,-17 0-16,17 0 15,-17 0-15,17 0 16,0 0-16,-17 0 15,17 0-15,-17 0 16,17 0-16,0 0 16,-17 0-16,17 0 15,-17 0-15,35 0 16,0 0 0,-36 0-16,19 0 15,-1 0-15,-17 0 16,17 0-16,0 0 15,18 0 1,18 0 0,-54 0-1,18 0-15,1 0 16,-19 0-16,19 0 16,-19 0-16,19 0 15,34 0 1,-35 0-16,18 0 15,0 36 1,0-36 0,-18 0-1,1 0 1,-19 0 0,36 0-1,0 0 1,-53 17-1,35-17-15,1 0 16,17 0 0,-18 0-1,0 0-15,18 0 16,-18 0 0,18 0-1,-17 0 1,-1 0-1,0 0-15,-17 0 16,17 0-16,0 0 16,-17 0-16,17 0 15,-17 0-15,17 0 16,0 0-16,-17 0 16,17 0-16,-17 0 15,35 0 1,-18 0-16,-17 0 0,17 0 15,18 0 1,-35 0 0,17 0-1,-17 0 1,17 0 15,0 0-15,0 0-1,1 0 1,-19 0-16,19 0 16,-1 0-1,0 0-15,18 0 16,-18 0 0,1 0-1,-1 0 1,-17 0-1,17 36-15,0-36 0,-17 0 16,17 0-16,0 0 16,-17 0-16,17 0 15,-17 0-15,17 0 16,0 0-16,-17 0 16,17 0-16,18 0 15,-35 0-15,17 0 16,-17 0-16,17 0 0,0 0 15,-17 0-15,17 0 16,1 0 0,-1 0-16,0 0 15,-17-18-15,17 18 16,0 0-16,-17 0 16,17 0-16,-17 0 15,17 0-15,0 0 16,-17 0-16,17 0 15,-17 0-15,17 0 16,1 0-16,-19 0 16,18 0-16,-17 0 15,17 0-15,1 0 0,-1 0 16,18 0 0,0 0-1,-18 0 1,0 0-1,36-35 1,-53 35-16,17 0 16,0 0-16,-17 0 15,17 0-15,-17 0 16,17 0-16,0 0 16,0 0-1,18 0 1,-17 0-1,-1 17-15,18-17 16,-18 0 15,-17 0-15,35 0 0,0 0-1,-18 0 1,0 0-1,-17 0 1,17 0-16,0 0 31,-17 0-15,17 0 15,-17 0-15,17 0 15,-35-35 63</inkml:trace>
  <inkml:trace contextRef="#ctx0" brushRef="#br0" timeOffset="20366.5816">7038 11871 0,'35'-18'109,"0"18"-93,1 0-1,-1 0-15,0 0 16,-17 0-16,17 0 0,-17 0 15,17 0-15,18 0 16,-18-35-16,18 35 16,0 0-16,-18 0 15,18 0-15,0-35 16,0 35-16,-18 0 16,18 0-16,0 0 15,-17 0-15,16 0 16,1 0-16,-17 0 15,-1 0-15,0 0 16,1 0-16,-1 0 16,-18 0-16,19 0 15,-1 0-15,-17 0 16,17-36-16,0 36 16,-17 0-16,17 0 0,-17 0 15,17 0-15,0 0 16,-17 0-16,17 0 15,-17 0-15,17 0 16,0 0-16,-17 0 16,17 0-16,-17 0 15,17 0-15,18 0 16,-18 0-16,18 0 16,0 0-16,-17 0 15,16 0-15,1 0 16,-17 0-16,17 0 15,-1 0-15,-16 0 0,17 0 16,0 0 0,-18 0-16,18 0 15,0 0-15,0 0 16,0 0-16,-1 0 0,-16 0 16,17 0-16,0 0 15,-1-35-15,-16 35 16,17 0-16,-18 0 15,-17 0-15,17 0 16,-17 0-16,52 0 16,-52 0-1,17 0-15,-17 18 0,17-18 16,0 0-16,-17 0 16,17 0-16,36 0 15,-54 0 1,19 0-16,-19 0 15,18 0-15,1 0 16,-19 35-16,19-35 16,-1 0-16,-17 0 15,17 0-15,-17 0 16,17 0-16,0 0 16,-17 0-16,35 0 0,0 0 15,-36 0 1,36 35-16,-18-35 0,-17 0 15,17 0-15,-17 0 16,17 0-16,0 0 16,-17 0-16,17 0 15,-17 0-15,17 0 16,1 0-16,-19 0 16,19 0-16,16 0 15,1 0 1,0 0-1,-35 0 1,17 0-16,18 0 16,-35 0-16,17 0 15,18 0 1,-18 0 0,18 0-1,0 0 1,-18 0-1,18 0 1,0 0 0,-35 0-16,17 0 15,-17 0-15,17 0 16,0 0-16,-17 0 16,17 0-16,-17 0 15,17 0-15,0 0 16,-17 0-16,17 0 15,-17 0-15,35 0 16,0 0 0,-36 0-1,19 0-15,-1 0 0,0 0 16,1 0 0,-36-17 124,17 17-124,-17-53-16</inkml:trace>
  <inkml:trace contextRef="#ctx0" brushRef="#br0" timeOffset="30589.2571">14940 2822 0,'-18'0'16,"18"35"0,0-17-1,0 17-15,0-17 16,0 17-16,0 18 15,0-17-15,0 16 16,0 1-16,0-17 16,0 17-16,0-1 0,0-16 15,0-1 1,0 0-16,0-52 62,0-19-62,0 19 16,0-36-16,0 0 16,0 18-16,-35-18 15,35-18-15,0 36 0,-35-18 16,35 0-16,0 18 16,0 17-16,0-17 15,0 17-15,0-35 16,0 18-16,0 17 15,18 18 48,-18-35-47,17 35-1,54 0 1,-36 0-16,0 0 0,18 0 15,0 0-15,0-35 16,-18 35-16,1 0 16,-19 0-16,19 0 15,-1 0 1,-35 17 0</inkml:trace>
  <inkml:trace contextRef="#ctx0" brushRef="#br0" timeOffset="30859.4458">14905 2999 0,'0'0'0,"-35"35"15,35-17 1,17 17 15,36-35-15,18 0 0,-54 0-16,19-18 15,-1 18-15,-17 0 0,-18-17 16</inkml:trace>
  <inkml:trace contextRef="#ctx0" brushRef="#br0" timeOffset="31283.4668">15205 3034 0,'0'18'16,"0"34"-1,0 1 1,0-35-16,35 17 15,-35 1-15,35-19 16,-35 18-16,18-35 16,-18 53-16,35-53 15,18 0-15,-35 0 16,35-17 0,-18-54-1,-35 36-15,0 17 16,35-17-16,-35 0 15,0-18-15,0 35 16,0-35-16,0 36 16,0-19-16,-17 36 15,17-35 1,-53 35-16,0 0 16,-18 18-1,18 70 1,53-70-16,-35 17 15,35 18-15,0-36 32</inkml:trace>
  <inkml:trace contextRef="#ctx0" brushRef="#br0" timeOffset="31562.3453">15522 2822 0,'0'0'0,"0"-17"0,35-19 15,-17 36 1,-18-35-1,35 35 1,-17 0 15</inkml:trace>
  <inkml:trace contextRef="#ctx0" brushRef="#br0" timeOffset="32359.1864">15699 3052 0,'0'0'0,"0"35"0,0 0 0,0 18 16,0-18-1,0-17-15,0 17 0,0 0 16,0-87 78,-18 16-94,18 19 15,0-19-15,0 1 16,0-18-16,0 0 16,18 0-16,-18 36 15,17-19-15,-17 1 16,53 35-16,-53-35 0,53 35 15,-53-35-15,35 35 16,1 0 0,-1 17-1,-35 18 1,0-17-16,0 17 16,0-17-16,0 17 15,0 1 1,-18-19 15,-17-17-15,0 0-16,-18 36 15,18-36 1,35 35 0,0-18-1,0 19 1,0 17-1,17-53 1,-17 17-16,53-17 16,-53 36-16,35-36 15,-35 17-15,36-17 16,-36 35 0,35-35-16,-17 0 15,-18 36 1</inkml:trace>
  <inkml:trace contextRef="#ctx0" brushRef="#br0" timeOffset="33627.4937">15998 3334 0,'0'-18'16,"36"-17"0,-36 0-1,0-1-15,0-34 16,0 52 0,35-17-16,-35 0 15,0-1-15,0 1 16,35 0-16,-35 17 15,18 18-15,-18-35 16,35 35 0,-35 35 15,35-17-31,-35 35 16,0 17-16,0-17 15,36-18-15,-36 1 16,0-1-16,17-17 15,19-18 32,-36-53-31,0 17 0,0 19-16,0-36 15,0 0-15,0 18 16,35-1-16,-35 1 15,0 17 1,18 18-16,-18 18 31,0 17-31,0 18 16,0-17-16,0 16 16,0 1-16,35-17 15,-35-1-15,0 0 16,35-35-16,-35 35 15,35-35 1,-17 0 0,-18-17-1,35-18-15,-35-1 16,0 19-16,36-19 16,-36-17-16,0 18 15,17 0-15,-17 0 16,0 17-1,0 36 17,0 35-32,0-18 15,0-18-15,0 36 16,0-17-16,0-1 16,0 0-16,36-35 15,-36 35-15,35-35 16,-18 0 15,19 0-15,-36-35-16,0 0 15,35 17-15,-35-35 0,0 0 16,0 18-16,35 0 16,-35 0-1,0 70 32,0-17-47,0 17 16,0 0-16,0 0 15,18 18-15,-18 0 16,0-35-16,35 17 16,-35 0-16,35-35 15,-35 18-15,18-18 16,17 0-16,1 0 15,-36-71 1,17 36-16,-17 0 16,0-18-16,36 0 15,-36 0-15,0 18 16,0 0-16,0 17 16</inkml:trace>
  <inkml:trace contextRef="#ctx0" brushRef="#br0" timeOffset="34242.5414">17127 2505 0,'0'53'47,"0"0"-31,0-1-16,0 19 16,0 17-16,0-17 15,0 17-15,0 0 0,0-17 16,0-1-1,0-17-15,0 0 0,0-18 16,36-17 0,-1-18 15,-17 0-15,-18-71-16,35 36 15,-35 0-15,35-18 16,-35 0-16,35 0 15,-35 18-15,18 0 16,-18-1-16,0 19 0,35-19 16,-35 1-1,36 35 17,-36 35-17,0 1-15,0-1 16,0 18-16,0 0 15,35 17-15,-35-34 16,0 17-16,0-1 16,35-34-16,-35 35 15,0-18 1,-18-35 31,18-17-47</inkml:trace>
  <inkml:trace contextRef="#ctx0" brushRef="#br0" timeOffset="34481.2994">17339 3210 0,'18'18'62,"-1"-18"-46,36 0-16,-35 0 31,17 0-31,18 0 16,-18 0-1</inkml:trace>
  <inkml:trace contextRef="#ctx0" brushRef="#br0" timeOffset="34774.7031">17815 2893 0,'0'17'31,"0"1"-16,0 17 1,0 1 0</inkml:trace>
  <inkml:trace contextRef="#ctx0" brushRef="#br0" timeOffset="34930.7057">17815 3228 0,'0'0'0</inkml:trace>
  <inkml:trace contextRef="#ctx0" brushRef="#br0" timeOffset="35751.3806">14534 3440 0,'0'0'0,"-52"0"0,34 0 15,-17 0-15,-1 35 16,19-35-1,-19 0 1,19 0 15,17 17-31,-36-17 16,1 0 0,53 0 46,35 0-46,-36 0-16,36 36 15,0-36-15,18 0 16,17 0-16,0 0 16,18 0-16,17 0 15,36 0-15,-18 0 16,36 0-16,34 0 15,19-36-15,17 36 16,-18-35-16,0 35 0,18-53 16,-35 53-1,0-53-15,-71 53 0,0 0 16,0-35-16,-53 35 16,-53 0-16,1 0 15,-1 0-15,0 0 16,-35-35 124</inkml:trace>
  <inkml:trace contextRef="#ctx0" brushRef="#br0" timeOffset="43644.9766">14005 9102 0,'0'0'15,"36"70"64,-36-17-64,0 18-15,0-18 0,0 17 16,0 1-16,0-1 15,0-34-15,-18 16 16,18-16-16,0-19 16,0 19 15,0-72 16,0 1-32,0 0 1</inkml:trace>
  <inkml:trace contextRef="#ctx0" brushRef="#br0" timeOffset="43934.7994">13899 9331 0,'0'-18'0,"0"-17"32,36 35-17,-1-35-15,-17 35 16,17-18 0,0 18-16,-17 0 0,17 0 15,0-35-15,-17 35 16,17 0-16,1 0 15,-19 0-15,18 0 16,-17 0-16,17 17 31</inkml:trace>
  <inkml:trace contextRef="#ctx0" brushRef="#br0" timeOffset="44827.4324">14340 9260 0,'0'18'16,"0"35"-1,0-18 1,0-17-16,0 17 0,0-17 16,0 17-16,0 0 15,0 1-15,0-1 16,-17 0-16,17-17 16,0 17-1,0-70 32,0 17-31,0-17-16,0-18 15,0 18-15,0-18 16,0-35 0,17 35-16,-17 17 15,36 1-15,-36 17 16,35 18-16,-17-35 15,17 35 1,0 18 0,0 35-1,-35-18 1,0 18 0,0-18-1,-17-35-15,-18 0 31,17 18-15,-17-18 0,-1 35-16,36 0 15,-17-35 1,17 36-16,0 17 16,0-18-1,0-17-15,0 34 16,17-52-1,36 36 1,0-36 0,-18-18-1,-17-17 1,-18 17 0,35 18-16,-35-35 15,0-18-15,0 35 16,36-17-1,-36-18-15,35 18 16,-17-18 0,17 53-1,0 0 1,-17 0 0,-18 35-1,35 1-15,-35 16 16,0 1-16,35 18 15,-35-18-15,0 0 16,0-36-16,0 36 16,-35-70 31</inkml:trace>
  <inkml:trace contextRef="#ctx0" brushRef="#br0" timeOffset="45016.9233">14605 9578 0,'53'0'32,"-35"0"-17,17 0-15,0 0 0,-17 0 16,17 0-16,0-53 15,-17 53-15,17-53 16</inkml:trace>
  <inkml:trace contextRef="#ctx0" brushRef="#br0" timeOffset="45245.0746">14958 9366 0,'17'0'31,"-17"18"-15,0 17-16,0-17 16,0 35-16,36 0 0,-36-18 15,0 0-15,0-17 16,0 17 0</inkml:trace>
  <inkml:trace contextRef="#ctx0" brushRef="#br0" timeOffset="46146.7635">14975 9419 0,'0'0'0,"0"-35"15,0 0-15,0 17 16,36-17-1,-19 35 1,19-36-16,-1 36 16,-17 0-16,17 0 15,-18 0-15,36 18 16,-53 35 0,0-35-1,0 35 1,-17-1-1,-36-34 1,18-18 0,-1 0-1,54 0 17,17-35-17,-17 35 1,17 0-1,-35 17 1,18-17-16,-18 36 16,0-1-16,0 0 15,0-17-15,0 17 16,0-17-16,0 17 0,-18-35 16,-17 53-1,-18-53-15,18 0 16,-1 0-1,1 0 17,53 0 15,17 0-32,0 0 1,18 0-1,0-18 1,-18-17 0,54-18-16,-89 18 15,35 0-15,-35 17 16,35-17-16,-35-18 16,0 35-16,35-17 15,-35 0-15,36-1 16,-1 72 46,-35-1-62,0-17 16,18 34-16,-18 1 16,0-17-16,35 17 15,-35-1-15,0-16 16,35-36-16,-70 0 31</inkml:trace>
  <inkml:trace contextRef="#ctx0" brushRef="#br0" timeOffset="46366.1761">15258 9578 0,'17'0'32,"1"0"-17,17 0-15,0 0 0,-17 0 16,17 0-16,1 0 16,-36-35-1,35 35-15,0 0 16</inkml:trace>
  <inkml:trace contextRef="#ctx0" brushRef="#br0" timeOffset="46702.2776">15663 9119 0,'0'18'47,"0"17"-47,0 18 16,0 0-16,0 18 15,0-1-15,0 1 16,0 17-16,0-53 15,-17 18-15,17 0 16,0-35-16,-18-18 16,18 35-16,0-70 47</inkml:trace>
  <inkml:trace contextRef="#ctx0" brushRef="#br0" timeOffset="47011.2929">15893 9084 0,'0'0'0,"0"35"47,0 18-47,0-18 15,0 36 1,0-18-16,0 0 0,0 0 16,-18 0-16,18 17 15,0-34-15,0-1 16,0 0 0,0-88 46</inkml:trace>
  <inkml:trace contextRef="#ctx0" brushRef="#br0" timeOffset="47400.871">16122 9102 0,'0'17'31,"0"19"-16,0-1 1,0 18-16,0 0 0,0 0 16,0 17-16,0 1 15,-18-18-15,18-36 16,0 19-16,0 16 16,-17-52-1,-19 0 16,1-17 1</inkml:trace>
  <inkml:trace contextRef="#ctx0" brushRef="#br0" timeOffset="47999.021">15857 9472 0,'0'-35'31,"18"35"-15,35 0-1,-18 0 1,-35-18-16,53 18 16,0 0-16,-35 0 15,-18 18 16,0 17-31,0 0 16,0 1 0,0 17-1,0-36 1,35-17 0,-17 0 30,-18-35-30,35 35-16,-35-53 16,35 18-16,-35-1 15,35 1-15,-35 18 0,36 17 16,-36-53-16,35 53 16,-17 0 15,-18 35-16,0-17-15,0 17 16,0 18-16,0-18 16,0 0-16,0-17 15,35 35-15,-35 0 16,0-18 15,0-53-15</inkml:trace>
  <inkml:trace contextRef="#ctx0" brushRef="#br0" timeOffset="48165.5782">16192 9525 0,'0'0'0,"36"0"46,-1 35-46,18-35 0,-18 0 16,36 0 0,-18 0-16,-18-17 0</inkml:trace>
  <inkml:trace contextRef="#ctx0" brushRef="#br0" timeOffset="50077.4504">17110 9331 0,'-18'-35'31,"-17"35"-16,0 0 1,-18 0 0,53 17-1,-53-17-15,53 53 0,-36-35 16,36 17-16,-17 18 16,17-18-16,0 18 15,0 0-15,0-18 16,0 1-16,0-1 15,53-35-15,-53 18 16,70-18-16,-52 0 16,35 0-1,-18 0 1,-17-36 0,-18-17-1,0 36 1,0-18-1,35 70 32,-35 0-47,35-17 16,18 35 0,-18-53-16,-17 35 15,17-35 1,18 0-16,-17-18 15,-1-35 1,-35 36 0,0-36-1,0 18-15,0 17 16,0-17-16,-53-18 16,0 17-1,0 36 1,18 0-1,35 18-15,-53-18 16,53 71-16,-35-54 16,35 19-16,0-1 15,0-18 1,0 19-16,0 17 16,17-53-16,1 17 15,17-17 1,0 0-1,-35-53-15,18 53 16,-18-53-16,35 53 16,-35-35-16,36 0 15,-19 0 17,19 70-1,-36 0-31,0-17 15,35 17-15,-35 18 16,35-35 0,-35-54 46,0 1-46,35-18-1,-17 18 1,17 35 15,-35 53-15,36-36 0,-36 19-16,0-1 15,17-35-15,-17 35 0,36-35 31,-1-53 16,-35 18-47,0 0 16,35 35 0,-35-53-16,18 53 15,17 0 1,-35 35-1,53 0 1,-53-17-16,18 17 16,-18 1-16,35-36 0,-35 17 15,53-17-15,-18 0 16</inkml:trace>
  <inkml:trace contextRef="#ctx0" brushRef="#br0" timeOffset="51118.5657">18433 9666 0,'0'0'0,"0"35"16,-36-35-1,36 18-15,0 17 32,0-52 14,0-19-30,0-34 0,18 35-1,-18 17-15,0-17 16,35-1-16,-35 19 16,18 17-16,-18-36 15,35 36 16,-35 18-15,0 17 0,35 1-16,-35-1 15,0-17-15,0 17 16,0-18-16,18-17 0,-18 36 16,0-1 15,0-53 0,0-35-15,0 1-1,35 16 1,-35 1-16,0 17 16,36-17-16,-1 0 15,-17 35 1,17 0 15,-35 17-31,35 54 16,-35-36-1,0 1-15,0-1 16,0-18-16,18 19 16,-18-1-16,0-17 15,0 17 1</inkml:trace>
  <inkml:trace contextRef="#ctx0" brushRef="#br0" timeOffset="51958.8533">19262 9313 0,'0'0'0,"35"0"47,-35 18-31,0 35 0,0-35-16,0 17 15,0-18-15,0 19 16,0-1-16,0-17 0,0 35 15,0-36 17,35-17-17,-17 0 17,35 0-17,0 0 1,-18 0-1,0 0 1,-17 0-16,17 0 16,0 0-16,-17 0 15</inkml:trace>
  <inkml:trace contextRef="#ctx0" brushRef="#br0" timeOffset="52221.6648">19297 9384 0,'0'-18'16,"70"-17"15,-34 35-15,-19 0-16,36 0 15,-17 0 1</inkml:trace>
  <inkml:trace contextRef="#ctx0" brushRef="#br0" timeOffset="52448.5342">19315 9454 0,'52'0'31,"1"0"-15,-35 0 0,17 0-16,-17 0 15,17 0-15,1 0 16,-19 0-16,18 0 16</inkml:trace>
  <inkml:trace contextRef="#ctx0" brushRef="#br0" timeOffset="52919.5647">19773 9578 0,'0'-18'46,"0"-17"-30,0-18 0,0 0-1,0 36 1,35 17 0,-17 0-1,-18 17 1,35 18-1,-35 18-15,36-17 0,-36-19 16,53 19-16,-1-1 16,-34-35-1,-18-18 1,0-17 0,0-36-1,0 36-15,0 17 16,0-17-16,0 0 15</inkml:trace>
  <inkml:trace contextRef="#ctx0" brushRef="#br0" timeOffset="53871.7639">19720 9384 0,'36'18'63,"-36"17"-47,17 0-1,-17 0-15,35-17 0,-35 17 16,36 1-16,-36-19 15,35 36 1,-35-18 0,35-52 46,-35-36-46,18 35-1,-18-17-15,0 0 16,35-1-16,-35 1 16,35 0-16,-35 17 15,36-17-15,-1 0 16,-35-1 0,18 36-16</inkml:trace>
  <inkml:trace contextRef="#ctx0" brushRef="#br0" timeOffset="54222.764">20161 9419 0,'0'35'16,"-17"1"0,17 17-1,0-18 1,0 0 0,0 18-1,17 0 1,19-18-1,16-35 1,1 0 0,-35 0-1,-18-17-15,53 17 16,-53-36-16,0 19 16,0-19-1</inkml:trace>
  <inkml:trace contextRef="#ctx0" brushRef="#br0" timeOffset="54441.18">20214 9507 0,'0'0'0,"35"-35"46,-17 35-30,17 0-16,1 0 16,-19 0-16,19-18 15</inkml:trace>
  <inkml:trace contextRef="#ctx0" brushRef="#br0" timeOffset="54643.6475">20161 9596 0,'36'0'47,"16"0"-31,-16 0-1,17 0 1</inkml:trace>
  <inkml:trace contextRef="#ctx0" brushRef="#br0" timeOffset="55014.8729">20443 9684 0,'0'-53'31,"0"0"-15,0 18-1,36 35 1,-1 0 15,0 53 0,-35-18-31,18-35 16,-18 35-16,35-35 16,-35 35-16,18-35 0,17 0 31,-35-17-15,35 17-1,-35-53 1,0 18-16,0-1 0,18 1 15,-18-18-15,0 0 16</inkml:trace>
  <inkml:trace contextRef="#ctx0" brushRef="#br0" timeOffset="55292.2564">20902 8731 0,'0'0'0,"0"18"31,0 35-31,0 0 16,0 17-16,0 18 15,0 1-15,0 69 16,0-69-16,0-1 16,0-18-16,0 19 15,0-19-15,0-35 16,35 18-16,-35 0 15</inkml:trace>
  <inkml:trace contextRef="#ctx0" brushRef="#br0" timeOffset="56070.2633">20902 9596 0,'0'0'0,"35"0"47,1 0-31,-19 0-16,19 0 15,16 0 1,-52 17-16,36-17 0,-36 18 15,35-18-15,-35 35 16,35 0 0,-17-35-1,17 0 1,0 0 0,1 0-1,-36-17-15,35-19 16,-35 1-1,0 0 1,0 0 0,0-18-16,0 17 15,-18 36 1,1 0 0,-36 0-1,53 36 1,-35-36-16,35 53 15,-18-53-15,18 35 16,0 0 0,0-17-1,53-18 17,0 0-17,-18-53-15,-17 53 16,17-53-1,0 53-15,1-53 0,-19 35 16,18 18-16,1-35 16,-19 35-16,36 0 15,-17 0 1,-36 35 0,35-35-16,-35 53 15,0-17-15,35-36 16,-35 53-16,0-36 15,-18-17 1,-34 35-16,-1-35 31,0 0-15,17 0-16</inkml:trace>
  <inkml:trace contextRef="#ctx0" brushRef="#br0" timeOffset="58353.5694">22066 9207 0,'0'-17'32,"36"17"15,-36 17-47,0 36 15,0 0-15,0 0 16,0 18-16,0-18 15,0-36-15,0 19 16,0-1-16,0 0 16,0-52 62</inkml:trace>
  <inkml:trace contextRef="#ctx0" brushRef="#br0" timeOffset="59327.7994">22031 9172 0,'0'-35'15,"0"0"1,0-1 0,35 36-16,1-53 0,34 18 31,-52 35-31,17 0 0,0 0 16,1 0-1,-1 35 1,-35 18-16,0-17 15,0 17-15,0-1 16,-18 1-16,18-35 16,-35 17-16,0-35 15,35 53-15,-53-53 16,35 0 0,18-17 15,18-19-16,35 36 1,-53-17-16,53 17 16,-36 0-1,-17 17-15,35-17 16,-35 71-16,0-36 16,0-17-16,0 17 15,0-17-15,0 17 16,-17 18-1,-1-53-15,-17 35 16,0-35-16,17 0 16,-17 0-16,-1 0 15,54 0 48,35 0-48,-18 0 1,-35-17 0,53 17-16,0-36 15,-18 1 1,-17 0 0,-18-18-1,35 53-15,-35-53 16,0 35-1,0 71 48,0-18-47,0-17-1,0 17-15,0-17 16,36 17-16,16 1 15,-34-36-15,17 0 16,-17 0-16,17 0 16,1 0-16,-36-18 15,17 0 1,-17-35 0</inkml:trace>
  <inkml:trace contextRef="#ctx0" brushRef="#br0" timeOffset="59536.5478">22507 9349 0,'18'-18'47,"35"18"-47,17-35 15,-52 35 1</inkml:trace>
  <inkml:trace contextRef="#ctx0" brushRef="#br0" timeOffset="59743.3833">22472 9507 0,'18'0'31,"17"-17"1,18 17-32,0 0 15,-53-36 1</inkml:trace>
  <inkml:trace contextRef="#ctx0" brushRef="#br0" timeOffset="60354.1656">22684 9437 0,'35'17'31,"-35"19"-31,35-36 16,-35 53-16,35 0 16,-35-18-1,0-70 63,0 17-62,0-17-16,0-1 16,0 19-16,0-19 15,0 19-15,36-18 16,17 35 0,-53-36-16,35 36 15,0 0-15,-17 0 16,35 0-1,-53 18 1,0 35 0,0-36-1,0 19 1,-53-36 0,53 17-16,-35-17 15,35 36 1,-18-36-16,18 35 15,0-17 1,0 17 0,35 0-1,0-35 1,1 0 0,17 0-1</inkml:trace>
  <inkml:trace contextRef="#ctx0" brushRef="#br0" timeOffset="60819.4546">23125 9684 0,'0'-36'31,"0"1"-15,0 0 0,0 17-16,35-17 15,-35 0-15,0 17 16,0-17-16,35 0 16,-35 17-1,18 18 1,-18 35-1,35 0 1,-35-17-16,0 17 16,35 1-16,-35-19 15,36-17-15,-36 53 16,17-53-16,19 0 31,-36-17-15,0-19-1,0-17 1,0 18-16,0 0 16,0-18-1,17 53 1</inkml:trace>
  <inkml:trace contextRef="#ctx0" brushRef="#br0" timeOffset="61708.9941">23460 9507 0,'0'0'0,"0"18"15,17-18 1,-17 35-16,36 1 16,-1-36-1,-35 17 1,18-17-16,17 0 15,0-17 1,-17-1 0,-18-17-1,0-18 1,0 0 0,0 18-16,0-1 15,0 19-15,0-19 16,-36 36-1,1 0 1,35 18 0,-53-18-16,53 35 15,-35 1-15,35-1 16,0-18-16,0 19 16,0-1-16,0-17 0,0 35 15,18-53 1,17 35-1,18-35 1,17-18 0,-17-35-1,-17 0 1,-36 18-16,35-18 16,-35 18-1,0 17-15,0-17 16,0 53 31,0 52-32,0-35 1,-18 1-16,18-1 16,0-17-16,0 17 15,18-35-15,-18 53 16,35-53-16,0 17 15,18-17 1,0-17 0,-35-18-1,-18-1-15,0 1 16,0 17-16,0-17 0,0 0 16,0 0-16,0-1 15,0 19 1,0 70 31,0-18-32,35-18 17</inkml:trace>
  <inkml:trace contextRef="#ctx0" brushRef="#br0" timeOffset="62139.8412">24236 8978 0,'0'18'47,"0"35"-47,0 0 15,0 0-15,0 17 16,-18 1-16,18-1 15,0 1-15,0-36 16,0 18-16,0-35 16,0 17-16,0 18 15,18-53 1,-18 17-16,17-17 16,19 0-1,-19 0-15,-17-17 16,36 17-16,-36-71 15,53 36-15,-53 0 16</inkml:trace>
  <inkml:trace contextRef="#ctx0" brushRef="#br0" timeOffset="62459.1646">24553 9049 0,'0'0'0,"0"-18"0,0-17 16,36-18-1,-36 106 48,0 17-63,-18 1 16,18-18-16,0 17 15,-35 1-15,35 0 16,0-36-16,0 18 15,0-18-15,0-17 16,0 17 0,17-35-1,1 0 1,-18-18 0</inkml:trace>
  <inkml:trace contextRef="#ctx0" brushRef="#br0" timeOffset="62761.1331">24747 9313 0,'0'36'0,"0"17"15,-17-1 1,17-16 0,0-1-1,0 0 1</inkml:trace>
  <inkml:trace contextRef="#ctx0" brushRef="#br0" timeOffset="63228.3052">24888 9102 0,'0'35'110</inkml:trace>
  <inkml:trace contextRef="#ctx0" brushRef="#br0" timeOffset="63788.3939">24994 9596 0</inkml:trace>
  <inkml:trace contextRef="#ctx0" brushRef="#br0" timeOffset="77245.9696">15628 10389 0,'0'-17'0,"0"-19"31,35 36 1,-35 18-1,0 17-15,0 18-16,0 18 15,0 70-15,0-35 16,0-53-1,0 17-15,0-17 16,0-35-16,0 17 16,18-35 46,17 0-15,-17 0-31,-18 35-16,35-35 15,18 0 1,-35 0 0,17-17-1,-35-36 1,35 53-1,-35-53-15,0 35 0,0-17 16,0 17-16,18 18 16,-18-70-16,0 34 15,0 19-15,0-36 16,35 18 0,0 52 15,-35 36-16,36-35 1,-36 35-16,17 0 16,-17 0-16,36-18 15,-36 18-15,0-18 16,35-17-16,-35 17 16,0-53 30</inkml:trace>
  <inkml:trace contextRef="#ctx0" brushRef="#br0" timeOffset="77437.7154">15928 10901 0,'0'0'0,"18"0"31,17 0-16,18 0 1,-53-18 0,53 18-16,-36 0 15,19 0 1</inkml:trace>
  <inkml:trace contextRef="#ctx0" brushRef="#br0" timeOffset="77872.3439">16175 10971 0,'17'-17'31,"-17"-36"-15,36 18-1,-36-18 1,0 0-1,35 53 1,-17 0 15,-18 35-15,35 0-16,-35-17 16,53-18-1,-18 35-15,-17-35 0,35 0 16,-18 0-1,-35-17 17,0-19-17,0 1-15,0 17 16,0-35 0,0 18-16</inkml:trace>
  <inkml:trace contextRef="#ctx0" brushRef="#br0" timeOffset="78645.2934">16810 10619 0,'-18'-36'15,"-17"36"1,0 0-1,35 18-15,-53-18 16,53 53-16,-36-18 16,36-17-16,0 17 15,0 18 1,18-35-16,35-18 31,-18 0-15,18 0-1,-18 0-15,-17 0 16,17 0 0,-35 35-1,36 0 1,-36 0-16,0 18 16,0 0-16,0-17 15,0 16-15,0 1 16,0-35-16,0-71 47,35 18-32,-35-18-15,0 0 16,18-18-16,-18 19 16,0-19-16,35 0 15,-35 1-15,0 52 16,35 18-16,-35-35 15,35 35 1,-17 0 0,17 18-1,-35 17 1,0 18-16,36 0 16,-36 0-16,0-18 0,0 0 15,0-17-15,0 35 16</inkml:trace>
  <inkml:trace contextRef="#ctx0" brushRef="#br0" timeOffset="78846.7579">17022 10866 0,'35'0'62,"-18"0"-46,19 0 0,-1 0-1</inkml:trace>
  <inkml:trace contextRef="#ctx0" brushRef="#br0" timeOffset="80905.8756">17304 10989 0,'17'0'78,"-17"-53"-63,36 53 1,-36-70-16,0 52 16,0-17-16,0 17 15,0-35-15,35 0 16,-35 36-16,35 17 16,-17 0 15,-18 35-16,35 0-15,-35 18 16,0-18-16,35 18 16,-35 0-16,0 0 15,36-35-15,-36 35 16,17-53 0,-17-18 15,0-35-16,0 18 1,0-1-16,0 1 16,0-18-16,0 0 15,0 18-15,0 0 0,36 35 16,-1 35 15,-35 0-15,18 1-16,-18 17 15,35-18-15,-35-18 16,35-17-16,-35 53 16,18-53-16,17 0 31,0 0-15,-35-53-1,0-17-15,0 52 16,0-17-16,0 0 15,0 17-15,18 18 16,-18-35-16,0 52 31,0 1-15,0 35-16,0 0 16,0-35-16,35 17 15,-35 0-15,35 0 16,1-35-1,-19 0 1,19 0 0,-1-70-1,-35 35-15,0-1 16,0 19-16,35-36 16,-35 17-16,0 19 15,0 70 32,0-36-31,0 36-16,0 0 15,0-35-15,0 17 16,35 18 0,-17-53-16,35 0 15,0 0 1,-53-18-1,18-17-15,-18 17 16,0-17-16,0 0 16</inkml:trace>
  <inkml:trace contextRef="#ctx0" brushRef="#br0" timeOffset="81124.0363">18045 10707 0,'35'0'32,"0"0"-17,0-35 1,18 35 0,-70 0 30</inkml:trace>
  <inkml:trace contextRef="#ctx0" brushRef="#br0" timeOffset="81285.0155">18045 10795 0,'35'0'47,"18"0"-32,-18 0 1,18 0 0</inkml:trace>
  <inkml:trace contextRef="#ctx0" brushRef="#br0" timeOffset="81816.9641">18309 10954 0,'35'0'15,"-35"-53"32,0 0-31,0 18 0,36-1-1,-19 36 32,19 53-31,-36 0-1,35-53 1,-35 18-16,35-18 16,-17 0 15,-18-53-16,0 18 1,0-18 0,35 0-1,0 53 17,-17 0-17,-18 35 1,0-17-16,0 17 15,35 0-15,-35-17 0,0 17 16,0 0-16,36-35 16,-36 18-16,17-18 15</inkml:trace>
  <inkml:trace contextRef="#ctx0" brushRef="#br0" timeOffset="82088.8673">18962 10213 0,'0'0'0,"0"70"47,0 19-47,0-1 16,0 35-16,0 1 15,0-1-15,0-17 16,0-18-16,0-17 16,0-18-16,0-36 15,0 19 1,-18-36 0,18-36-1</inkml:trace>
  <inkml:trace contextRef="#ctx0" brushRef="#br0" timeOffset="82501.5174">18944 10866 0,'0'0'0,"18"0"47,17 17-31,-17 18-1,17 1 1,0-19 0,1 19-1,-1-36 1,0 0 0,18 0-16,-35 0 15,17 0-15,0-18 16,-17 0-1,-18-52 1,0 35-16,0 17 16,0-17-16,0 17 15,0-17 1,-53 35 0,0 0-1,-18 35 1,54-35-16,17 35 15,-35-35-15</inkml:trace>
  <inkml:trace contextRef="#ctx0" brushRef="#br0" timeOffset="83069.792">20073 10583 0,'0'-17'0,"35"34"47,-35 1-32,0 17-15,36 1 16,-36-19-16,0 18 15,0-17 1,0 17-16,0 1 0,0-19 16</inkml:trace>
  <inkml:trace contextRef="#ctx0" brushRef="#br0" timeOffset="83414.9483">20091 10583 0,'35'0'47,"0"0"-47,1 0 16,16 0-16,1 0 15,-35 18-15,17 0 0,-35 17 16,53 0-16,-53 0 16,0-17-16,0 17 15,0-17-15,-17 17 16,-19 1-16,19-36 16,-19 52-16,1-52 15,17 0-15,-17 18 16,0-18-16,17 0 15,-35 0 1</inkml:trace>
  <inkml:trace contextRef="#ctx0" brushRef="#br0" timeOffset="83737.881">20443 10672 0,'18'17'47,"-18"18"-32,0 1-15,53-19 16,-53 19-16,35-36 0,-35 53 15,71-53 1,-54 35-16,19-35 0,-1 0 16,0 0-1,1 0 1,-36-18 0,17 18-16,-17-35 15,0 17 1,-17 18-16</inkml:trace>
  <inkml:trace contextRef="#ctx0" brushRef="#br0" timeOffset="83918.06">20496 10672 0,'0'0'0,"53"0"31,-35 0-16,35 0-15,-18-36 16,-17 36-16,17 0 16</inkml:trace>
  <inkml:trace contextRef="#ctx0" brushRef="#br0" timeOffset="84093.1268">20532 10742 0,'35'0'16,"18"0"-16,-36 0 15,36 0 1,-17 0-16,-1 0 0,18 0 16,0-18-16,-18 18 15</inkml:trace>
  <inkml:trace contextRef="#ctx0" brushRef="#br0" timeOffset="84706.2874">21361 10672 0,'0'-53'0,"0"35"15,0-17-15,0-1 16,0 1-16,0-18 15,35 0 1,-35 18-16,0 0 0,0-1 16,35 72 31,-35 17-47,0 0 15,0-1-15,0 19 16,0 17-16,0-17 15,36-1-15,-36-17 16,0 0-16,0-18 16,17-35-16,-17 18 15,35-18 1</inkml:trace>
  <inkml:trace contextRef="#ctx0" brushRef="#br0" timeOffset="85005.061">21784 10636 0,'35'0'32,"-35"53"-17,0-18-15,0-17 0,36 17 16,-36 1-16,0-19 16,0 19-1</inkml:trace>
  <inkml:trace contextRef="#ctx0" brushRef="#br0" timeOffset="85381.5794">21713 10548 0,'18'-35'31,"0"35"-31,17 0 16,0 0-16,1 0 16,16 0-16,1 17 15,-35-17-15,17 36 16,18 17-1,-53-18-15,0 18 16,0-18 0,0-17-16,-17 17 15,-1-35-15,-17 53 16,-1-53-16,36 35 0,-35-35 16,-18 0-1</inkml:trace>
  <inkml:trace contextRef="#ctx0" brushRef="#br0" timeOffset="85785.0505">21996 10883 0,'35'-17'32,"-35"-19"-32,18 36 15,-18-35-15,0 0 16,35-1-16,-35 19 16,0-18-16,0-1 15,35 19-15,-35-19 16,0 1-16,35 17 15,-17 18 32,-18 36-47,0 17 0,0-36 16,0 36-16,35-18 16,-35 1-1,0-1-15,36 0 0,-36-17 16</inkml:trace>
  <inkml:trace contextRef="#ctx0" brushRef="#br0" timeOffset="85997.1429">22084 10848 0,'18'0'47,"34"-35"-31,19 35-1,-36-36 1,-17 36-16,17-35 15</inkml:trace>
  <inkml:trace contextRef="#ctx0" brushRef="#br0" timeOffset="86218.5876">22437 10583 0,'17'36'46,"-17"34"-30,0-52-16,36 52 16,-36-52-1,0 17 1</inkml:trace>
  <inkml:trace contextRef="#ctx0" brushRef="#br0" timeOffset="86555.9428">22419 10601 0,'0'0'0,"18"-35"15,-1 35 1,19 0-16,-19 0 15,18 0-15,1 0 16,-19 17-16,19-17 16,-1 53-16,0 0 15,-35 0 1,0-18 0,0-17-16,-17 35 15,-36 0 1,35-53-16,-35 35 15,18-35 1,17 0-16,-17 0 16,0 0-16</inkml:trace>
  <inkml:trace contextRef="#ctx0" brushRef="#br0" timeOffset="86971.254">22754 10795 0,'35'0'0,"-70"0"0,88 35 15,0-35 1,-18 36-1,1-36-15,-19 0 16,18 0-16,-17 0 16,17 0-16,1-18 15,-19 18-15,19-53 16,-1 18-16,-35-18 16,-18 0-1,-17 18 1,17 35-1,-17 0-15,17 0 16,-17 0-16,0 0 16,17 0-16,-17 17 15,0-17-15,35 53 16,-36-53-16,36 35 16,0 1-1</inkml:trace>
  <inkml:trace contextRef="#ctx0" brushRef="#br0" timeOffset="87254.6467">23266 10848 0,'35'0'16</inkml:trace>
  <inkml:trace contextRef="#ctx0" brushRef="#br0" timeOffset="91799.8791">13829 10866 0,'18'-18'79,"-18"-35"-64,52 18 1,-52-1-16,36 19 15,-36-18-15,17-18 16,-17 17-16,36-17 16,-36 18-16,0 17 15,35-17 1,-35 88 46,0 0-46,0 0 0,0 35-16,0 36 15,-18-1-15,18 1 0,0-36 16,0 0-16,0-35 16,0-18-16,0-17 15,0 17 1,0-53 46,71-17 48,-36 35-95,18-17-15</inkml:trace>
  <inkml:trace contextRef="#ctx0" brushRef="#br0" timeOffset="92471.2515">14323 10918 0,'0'0'0,"17"0"125,1 0-125,17 0 16,18 0-16,-17 0 0,16 0 15,19 0-15,-36 0 16,18 0-16,0 0 16,0 0-16,-35 0 15,17 0 1,-35 18 125</inkml:trace>
  <inkml:trace contextRef="#ctx0" brushRef="#br0" timeOffset="112020.6946">18274 9984 0,'0'17'32,"0"19"-1,18-36-15,-18 17-16,17-17 15,-17 35-15,88 1 16,-70-36-1,17 0-15,1 35 16,-19-35-16,36 0 16,0 0-16,0-18 15,35-17 1,-53 35-16,1-53 16,17-17-16,-53 34 15,17 19 1,-17-36-16,36 0 15,-36 18 1,0 17-16,0-17 16,35-1-16,-35 19 15,0-19-15,35 1 16,-35 18-16,0-19 16,35 1-16,-35 0 15,0-18 1,-17 0-1,17 18 1,-36 35-16,36-36 16,-35-17-1,0 18 1,0 17 0,-18 18-1,17 0-15,19-35 16,-19 35-16,1 0 15,18 0-15,-19 0 16,1 0 0,0 0-1,-1 0 1,1 0-16,-35 0 31,70 35-31,-53-35 0,53 53 16,-53-53-16,53 36 15,-53-36-15,53 35 16,-53-35-16,53 35 16,-18-35-16,18 36 15,-35-36 1,35 52-16,0-16 16,-53-19-16,53 36 0,0-17 15,-35-1-15,35 0 16,0 0-16,0-17 15,0 17-15,17 1 16,-17-19-16,0 36 16,36-18-1,-19-35 63,36 0-62</inkml:trace>
  <inkml:trace contextRef="#ctx0" brushRef="#br0" timeOffset="120586.5965">19191 3563 0,'-35'0'63,"35"18"-48,-35-18 1,35 17 15,-18-17-31,18 36 63,-35-36-63,35 17 15,0 19 1,-18-36 0,18 35-1,-35-35 1,35 17-16,0 19 16,0-19 15,0 19-16,0-1-15,0-17 32,0 17-32,0-18 15,0 19 17,0-1-17,17-17 1,-17 17-1,36 0 1,-19 0 15,19-17-15,-1 17 15,0 1-15,-17-1-1,-18-17 1,35-18 0,-35 35-1,35-35-15,1 0 16,-36 35 0,52-35-16,1 0 15,-35 0 1,17 0-16,-17 0 15,35 0 1,0 0-16,-36 0 16,19 0-1,-1 0 1,-17-17 0,17 17-1,-35-36 1,35 36-1,-17-35 1,17 17 15,-35-17-15,35 35 0,-35-35-16,0 17 15,18 18-15,-18-35 16,0 17-1,35-17 1,-35 0 0,0 17-1,0-17 1,0-18 0,0 35-1,0-17 1,0-18-1,0 35 17,-17-17-32,17 0 15,-18 35 1,-17-18 0,-1-17-1,1 0 1,18-1-1,-19 36 1,36-17-16,-53 17 16,18 0-1,35-36-15,-70 36 16,17 0-16,53-17 16,-18 17-1,-35 0-15,18 0 16,-1 0-1,1 0 1,18 0 0</inkml:trace>
  <inkml:trace contextRef="#ctx0" brushRef="#br0" timeOffset="123625.3065">19209 3492 0,'0'-17'297,"0"-18"-266,-18 17 0,18-17 0,-35 35-15,35-36-16,0 19 16,0-19-1,-35 36 1,35-35-1,0 0 1,-18 0-16,18 17 16,-35-17-1,35-1 1,-36 36 0,36-52-16,0 16 15,-17 36 1,17-53-16,0 0 15,0 18 1,-36 0 0,36-18-1,0 18 1,0-1 0,0 1-16,0 0 15,0 0 1,0-1-16,18 1 15,-18-18-15,18 53 16,-18-35-16,35 17 16,-35-17-1,35 35 1,-35-18-16,0-17 16,18 35-1,-18-53-15,35 53 16,-35-35-16,18 35 15,-18-36-15,35 1 16,0 0 0,18 35 15,-53-18-31,18 18 16,35-35-1,-18 35 1,-17-35-1,17 35 1,18-36 0,-35 36-16,35 0 15,17-17 1,-35 17 0,18-35-1,-17 35-15,-19 0 16,36 0-1,-35 0 17,-18-36 30</inkml:trace>
  <inkml:trace contextRef="#ctx0" brushRef="#br0" timeOffset="124337.0086">19756 1799 0,'0'-35'62,"35"35"32,-35 18-94,17-18 16,36 0-1,-17 35-15,-1-35 32,18 0-32,-18 0 15,0 35 1,-17-35 15,-18 18 16,0 17 47,0 0-79,-53-35 1,53 53-16,-53-53 16,53 53-16,-53-53 15,53 18-15,-17-18 16,17 35-16</inkml:trace>
  <inkml:trace contextRef="#ctx0" brushRef="#br0" timeOffset="127517.8427">20355 2046 0,'0'-18'78,"0"1"-62,0-18-1,0-18 1,0 35 0,0-17-16,0 17 15,0-17-15,18 35 16,-18-53-16,18 53 62,17 35-30,-35 0-32,0-17 15,35 17-15,-35 1 16,0-19-16,0 19 15,0-19-15,0 18 16,0-52 78,35-18-79,-35-1 1,0 1-16,0 17 16,0-17-16,18 0 15,-18 17-15,35-35 16,-35 18 0,36 35-1,-1 18 16,-35 35-15,17-18-16,-17-18 16,0 19-16,0 17 15,0-36-15,0 19 16,0-19 0,36-17-16,-36 35 15,35-35 16</inkml:trace>
  <inkml:trace contextRef="#ctx0" brushRef="#br0" timeOffset="128267.4197">21184 1676 0,'0'53'62,"18"0"-46,-18-36-16,0 18 15,0-17-15,0 17 16,0 1 0,0-54 46</inkml:trace>
  <inkml:trace contextRef="#ctx0" brushRef="#br0" timeOffset="128634.1719">21114 1711 0,'0'-18'16,"17"18"-16,19 0 16,-1-35-1,18 35 1,0 0 0,-18 0-1,-35 53 1,35-18-16,-35-17 0,36 17 15,-36 0 1,0-17-16,0 35 16,0 0-1,-18-53-15,18 18 16,-35-18-16,-18 35 16,17-35-1,1 0 1,0 0-1,35-18-15</inkml:trace>
  <inkml:trace contextRef="#ctx0" brushRef="#br0" timeOffset="129004.8319">21519 1764 0,'0'35'47,"0"18"-47,0-35 16,0 35-1,36 0 1,17-18 0,-36-35-16,19 0 15,-1 0-15,0 0 16,0-18 0,-35-17-1,0 17 1,-17-17-1</inkml:trace>
  <inkml:trace contextRef="#ctx0" brushRef="#br0" timeOffset="129249.8725">21502 1729 0,'53'0'63,"17"-36"-48,-52 36 1,17 0-16,0 0 16,-35 18 15,-17-18-16</inkml:trace>
  <inkml:trace contextRef="#ctx0" brushRef="#br0" timeOffset="129485.4247">21537 1870 0,'18'0'47,"52"0"-31,-52 0-16,17 0 15,-17 0-15,35 0 16,-18 0 0,-35-18-1,18 18-15</inkml:trace>
  <inkml:trace contextRef="#ctx0" brushRef="#br0" timeOffset="151723.1197">22225 1640 0,'0'18'16,"0"0"-1,0 17 1,0 0 0,35-35-1,-35 18-15,0 17 16,0-17-16,0 17 16,-35 36-1,35-36-15,-35 0 16,35-17-1,17-18 48,1 0-47,35 0-1,-35 0 1,17 0-1,18 0-15,-18 0 16,0 0 0,18 0-1,-53-35 32</inkml:trace>
  <inkml:trace contextRef="#ctx0" brushRef="#br0" timeOffset="151984.0173">22154 1693 0,'36'-35'31,"-1"35"-15,-17 0-16,17-35 15,0 35-15,-17 0 16,17 0-16,0-36 16,-17 36-1,-18 18 1</inkml:trace>
  <inkml:trace contextRef="#ctx0" brushRef="#br0" timeOffset="152217.6542">22225 1834 0,'53'0'47,"0"0"-32,-36 0 1,19 0 0,17 0-16</inkml:trace>
  <inkml:trace contextRef="#ctx0" brushRef="#br0" timeOffset="152778.0622">22507 1764 0,'35'0'31,"-35"35"-15,0-17-1,0 17-15,36 18 0,-36-35 16,35 17-16,-35 18 16,35-18-16,-35-17 15,53-18-15,-53 53 16,36-53-16,-19 0 15,18-36 1,-35 19 0,0-19-16,0 1 15,36 18-15,-36-36 16,0 0-16,0 17 16,0 1-16,35 0 15,-35 17-15,18 18 16,-18-35-16,35 35 31</inkml:trace>
  <inkml:trace contextRef="#ctx0" brushRef="#br0" timeOffset="153041.8106">22913 1782 0,'0'17'16,"0"36"-1,18-53-15,-18 53 16,35 0 0,0-35-16,0-18 31,18 35-31,-17-35 31,-1 0-15,-18 0-1,-17-35 1,0-1 0,0 19-1</inkml:trace>
  <inkml:trace contextRef="#ctx0" brushRef="#br0" timeOffset="153242.066">22983 1799 0,'18'0'63,"17"-35"-63,-17 35 16,17 0-16,1-35 15,-19 35-15,18 0 16</inkml:trace>
  <inkml:trace contextRef="#ctx0" brushRef="#br0" timeOffset="153438.8931">23054 1870 0,'0'0'0,"71"-18"78,-36 18-78,0 0 15,-17 0-15,17 0 16</inkml:trace>
  <inkml:trace contextRef="#ctx0" brushRef="#br0" timeOffset="153817.0086">23336 1958 0,'0'-18'0,"0"-35"16,0 18 0,36-18-1,-36 18 1,17 35-1,18 18 17,18 34-32,-53-16 15,53-19 1,0 36-16,-35-53 16,-18 36-1,35-36 1,-35-18-1,0 0 1,0-35 0,0 18-16,0 17 15,0-34-15,0-1 16,0 17-16</inkml:trace>
  <inkml:trace contextRef="#ctx0" brushRef="#br0" timeOffset="154070.5137">23724 1323 0,'36'53'47,"-36"17"-47,35-17 15,-35 0-15,0 0 16,35 18-16,-35-1 15,0-34-15,0 16 16,0 1-16,0-17 16,0-1-16,0 0 15,35-35 1</inkml:trace>
  <inkml:trace contextRef="#ctx0" brushRef="#br0" timeOffset="154827.7262">23812 1799 0,'0'-35'0,"18"35"32,-18-18-32,18 18 15,35 0 1,-18 0-16,18 0 15,-18 53 17,-35 0-17,35-53-15,-35 18 16,18-18-16,35 35 16,0-35-1,-35 0 1,34 0 15,-52-35-31,0-18 16,0 18-1,0-18 1,-17 53-16,17-53 16,-18 53-16,-35-18 15,0 18 1,0 0-1,36 35 1,17 1 0,0-19-1,0 19 17,35-36-32,0 0 15,18 0 1,18 0-16,-36 0 15,0-36 1,-17 36-16,17 0 16,-17 0-16,17 0 0,18 0 15,-35 0 1,17 0-16,0 36 16,-17-36-16,-18 35 15,53-35-15,-53 53 16,0-18-1,-35-17 1,-18-18 0,35 0-1,-17 0-15,-1 0 16,1 0 0</inkml:trace>
  <inkml:trace contextRef="#ctx0" brushRef="#br0" timeOffset="156357.1102">20267 2611 0</inkml:trace>
  <inkml:trace contextRef="#ctx0" brushRef="#br0" timeOffset="157039.7242">20320 2611 0,'-18'0'47,"-17"0"-31,0 17-1,0 1 1,35 35 0,-18-53-1,18 53-15,0-18 16,0 0 15,35-52 0,18-19-15,0 19 0,-18 17-1,-35-36-15,53 36 0,-18 0 16,-17 0-16,17 18 15,18 35 1,-17-18 0,-36 18-1,0-18-15,-18 1 16,-17-36 0,-1 35-16,19-35 15,-19 0-15,19 0 16,17 35-16,-35-35 15,35-17 1,0-1 0</inkml:trace>
  <inkml:trace contextRef="#ctx0" brushRef="#br0" timeOffset="157422.7389">20655 2822 0,'0'18'31,"0"17"-15,0-17-16,0 17 16,0-17-16,0 17 15,35 36 1,-17-19 0,35-52-1,0 0 1,0 0-1,-53-17-15,17 17 16,-17-18-16,0-35 16,0 0-1</inkml:trace>
  <inkml:trace contextRef="#ctx0" brushRef="#br0" timeOffset="157666.1606">20690 2840 0,'0'-35'15,"18"35"17,17 0-17,1 0-15,-19-36 16,19 36-16,-1 0 15,-53 0 17</inkml:trace>
  <inkml:trace contextRef="#ctx0" brushRef="#br0" timeOffset="157855.6514">20708 2946 0,'35'0'62,"18"0"-46,-53-18 0,36 18-16,16 0 15</inkml:trace>
  <inkml:trace contextRef="#ctx0" brushRef="#br0" timeOffset="158204.7413">21096 2822 0,'-35'-35'0,"17"35"32,-17 18-17,0 17 1,35 0-16,0 0 16,-36-17-16,36 17 15,0 1-15,0-19 16,36-17-16,-1 53 15,0-53-15,-17 0 16,17 35-16,0-35 16,-17 0-16,17 0 0,-17 0 15,-18-17-15,53 17 16,-53-18 0</inkml:trace>
  <inkml:trace contextRef="#ctx0" brushRef="#br0" timeOffset="158936.6701">21184 2981 0,'0'0'0,"0"-35"15,0-1 17,36 36-17,-19 0 16,-17 18-31,35 35 16,-35-18 0,36-35-1,-36 36-15,17-36 16,19 0 0,17 0-1,-36 0 1,-17-18-16,0 0 15,0-35 1,0 18 0,0 0-1,0 52 48,0 19-48,0 17 1,36-53 0,-36 17-16,17-17 15,18 0 1,1 0 0,-1-17-1,-35-19 1,0-17-1,0 18 1,0-18 0,0 88 46,18-17-62,-18 17 16,0 18-1,35-53-15,-35 18 16,35-18-16,-17 0 16,17 0 15</inkml:trace>
  <inkml:trace contextRef="#ctx0" brushRef="#br0" timeOffset="159161.0684">21784 2822 0,'0'0'0,"35"0"47,-35 18-47,0 35 15,0 0 1,0-36-16,18-17 15,-18 36-15,35-36 32</inkml:trace>
  <inkml:trace contextRef="#ctx0" brushRef="#br0" timeOffset="159393.4468">21960 2822 0,'36'0'15,"-36"18"1,0 35 0,0-18-1,17-35-15,-17 53 16,0-18-1</inkml:trace>
  <inkml:trace contextRef="#ctx0" brushRef="#br0" timeOffset="159752.4856">21978 2822 0,'0'-17'15,"0"-19"1,18 36-16,35 0 16,-18 0-1,-17 0-15,17 0 16,0 0-16,-17 0 16,17 36-16,0 34 15,-35-52 1,0 17-16,0 0 15,0-17-15,0 35 16,-35-18 0,0-35-1,-18 35 1,18-35-16,17 0 16,-17 0-16,-1 0 15,36-17 16</inkml:trace>
  <inkml:trace contextRef="#ctx0" brushRef="#br0" timeOffset="160417.0863">22366 2857 0,'0'0'0,"0"18"0,18-18 16,-18 18-16,35 17 16,18-35-1,-53 35 1,35-35-16,18 0 16,0 0-1,-53-17 1,18 17-16,-18-36 15,0 19 1,0-36 0,0 18-16,0-1 15,-18 36 1,18-35-16,-53 35 16,-17 0-1,52 0-15,-17 0 16,35 18-16,-36-18 15,36 17 1,0 19 0,36-36-1,-1 0 1,-17 0-16,17 0 0,-18 0 16,19 0-16,-1 0 15,-17-18-15,17 18 16,0 0-16,-17 0 15,17 0-15,-17 0 16,17 18-16,18 17 16,-53-18-1,0 19 1,0-1 15,-35-35-15,17 0-1,-17 0 1,35-18 0</inkml:trace>
  <inkml:trace contextRef="#ctx0" brushRef="#br0" timeOffset="160608.9912">23125 2857 0,'35'0'15,"-53"0"32</inkml:trace>
  <inkml:trace contextRef="#ctx0" brushRef="#br0" timeOffset="162418.7149">19914 4886 0,'36'-35'0,"-1"-1"31,-35 19-15,35 17-16,-35-36 16,0 19-1,0-36 16,-18 18-15,18 17 0,-35 18-16,35-53 15,-17 53-15,17-53 16,-53 53-16,53-35 16,-53 35-16,17-53 15,-34 18 1,52 35-16,-17 0 15,17 0-15,-35 0 16,18 0-16,18 0 16,-19 0-16,-17 0 15,18 0 1,0 17 0,-1 1-1,36 17 1,-17-35-16,17 36 15,-35-19 1,35 18-16,-36-35 16,36 71-16,-35-53 15,35 17-15,-35 0 16,35 0-16,-36-17 16,36 17-16,0-17 15,0 35-15,0-18 0,0-17 16,0 17-1,0 36-15,0-36 16,53-35 0,-17 53-1,-1-53-15,-17 53 0,34-53 16,1 35-16,18-35 16,-18 0-16,17 0 15,-17 0-15,-17 0 16,17 0-16,-1-18 15,1-17-15,0 0 16,-35 0-16,17-1 0,0 1 16,-35 0-1,36-18-15,-36 18 0,0-18 16,0 0-16,0 17 16,0-16-16,0 34 15,-18-17-15,-17-1 16,17 36-1,-17 0 1,35 36 0,-18-36-16,18 17 15</inkml:trace>
  <inkml:trace contextRef="#ctx0" brushRef="#br0" timeOffset="163091.9448">19844 5256 0,'0'18'16,"0"53"-1,0-54 1,0 36-16,0 0 16,0 0-16,17 18 15,-17 34-15,36-16 16,-36-19-16,53-17 16,-18-18-16,0-17 15,-17-18-15,-18 35 16,53-35-16,-18 0 15,-17 0 17,-18-17 15,35 17-32</inkml:trace>
  <inkml:trace contextRef="#ctx0" brushRef="#br0" timeOffset="163464.9012">20161 5821 0,'18'17'63,"35"36"-48,0 0 1,0 0 0,-18 0-1,-35-35 1,0 17-1,-18-35 1,18 35 0,-53-35-16,53 36 0,-35-36 15,35 35 1,-53-35-16,53 18 0,-35-18 16</inkml:trace>
  <inkml:trace contextRef="#ctx0" brushRef="#br0" timeOffset="166248.0178">20585 6438 0,'0'-17'93,"0"-19"-93,0 1 0,0 17 16,0-17-16,0 0 16,0 0-16,0-18 15,0 17-15,0-17 16,0 0-16,0 36 16,0-18-1,17 35 16,-17 35-15,35 18 0,-35-36-16,36 36 0,-36 0 15,35-17-15,-35 16 16,53-16-16,-53-1 16,53-17-16,-18 17 15,-17-35 1,17-18-1,-35 1 1,0-19-16,0 19 16,0-36-16,0 0 15,0 18-15,0-18 16,-18 0-16,18 35 16,0-17-16,-17 35 15,17-35-15</inkml:trace>
  <inkml:trace contextRef="#ctx0" brushRef="#br0" timeOffset="166841.4349">20937 5821 0,'0'35'15,"0"-17"16,0 17-31,18-35 16,-18 35-16,35-35 16,1 0-1,-19 0 1,-17-17-16,35 17 16,-35-53-16,0 17 15,0-16 1,-17 16-1,-18 36 1,-1 0 0,1 18-1,35 17-15,-35-35 16,35 53-16,0-18 16,-18 1-16,18-19 15</inkml:trace>
  <inkml:trace contextRef="#ctx0" brushRef="#br0" timeOffset="167202.5598">21502 5944 0,'0'18'0,"0"35"16,0-18-1,0-17-15,0 17 16,0-17-16,0 17 15,0 0-15,0-17 16,0 17-16,0-17 16,0 35-16</inkml:trace>
  <inkml:trace contextRef="#ctx0" brushRef="#br0" timeOffset="167587.0411">21431 5962 0,'0'0'0,"18"0"46,0 0-30,17 0-16,0 0 16,-17 18-16,17-18 15,0 52-15,-35-16 16,36-19-16,-36 19 16,0-19-16,0 19 15,0-1-15,0-17 16,0 17-16,0-18 15,-18-17-15,-17 53 16,17-53-16,-17 53 0,-1-53 16,1 0-1,35 36-15,-17-36 0,17-36 32</inkml:trace>
  <inkml:trace contextRef="#ctx0" brushRef="#br0" timeOffset="167878.6889">21749 6085 0,'0'18'15,"0"17"1,0 18-1,0 0 1,35-53-16,-35 18 16,53-18-16,-35 0 15,17 35-15,0-35 16,-17 0-16,17 0 16,0 0-1,-35-18-15,0-17 16,0-18-1</inkml:trace>
  <inkml:trace contextRef="#ctx0" brushRef="#br0" timeOffset="168056.2129">21837 6032 0,'18'-35'62,"17"35"-46,-35-17-16,35 17 15</inkml:trace>
  <inkml:trace contextRef="#ctx0" brushRef="#br0" timeOffset="168222.7719">21819 6121 0,'36'0'47,"-19"0"-47,18 0 16,-17 0-16,17 0 15,1 0-15</inkml:trace>
  <inkml:trace contextRef="#ctx0" brushRef="#br0" timeOffset="168753.001">22542 5874 0,'-52'0'0,"16"0"15,-17 0 1,18 0 0,0 35-16,17 18 15,18-18 1,0 0-16,0 1 31,18-36-31,17 0 16,-17 0-16,17 0 15,0 0-15,-17 0 16,17 0-16,-17 0 16,17 0-16,0 0 15,-17 0-15,17 35 16,-35-17-1,0 17 1,-35 18 0,17-53-1,-17 53-15,0-53 16,0 17-16,-1-17 16,-17 0-1,18-70 1,35 35-16,0-1 15</inkml:trace>
  <inkml:trace contextRef="#ctx0" brushRef="#br0" timeOffset="169551.3648">22966 5927 0,'-35'0'0,"-18"0"16,17 0-16,-17 0 31,36 0-31,17 35 16,-35 0 0,35-17-1,0 17 1,17 0-1,-17-17 110,0 17-93,0-17-1,18-18-15,-18 53-16,35-18 31,0-35-16,18 0 1,-17 0 0,-36-17-16,35 17 15,-35-18-15,17 18 16,-17-35 0,0 17-16,0-35 15,0 18 1,0-1-1,0 1 1</inkml:trace>
  <inkml:trace contextRef="#ctx0" brushRef="#br0" timeOffset="170698.1534">23213 5962 0,'0'-18'16,"0"-17"15,-18 35-16,-17 0 1,17 0 0,18 18-1,-35-18-15,35 17 16,0 36 0,-35-18-16,35-17 15,0 17-15,0 1 0,35-36 16,0 35-1,-17-35-15,17 0 0,0 0 16,-17 0-16,17 0 16,-17 0-16,17 0 15,1 0-15,16-35 16,-16-18 0,-36 17-1,0 1 1,0 0 15,-18 70 0,18 0-15,0 1 0,35 17-1,1-18 1,34-35-1,1 0 1,-54 0-16,19 0 16,17-18-1,-53-17 1</inkml:trace>
  <inkml:trace contextRef="#ctx0" brushRef="#br0" timeOffset="170906.6005">23513 5927 0,'35'0'63,"-35"-18"-63,35 18 15,18 0 1,-18 0 0</inkml:trace>
  <inkml:trace contextRef="#ctx0" brushRef="#br0" timeOffset="171109.3323">23460 6050 0,'0'0'0,"17"0"32,36 0-17,-17 0 1,-19 0-16,18 0 16,1 0-16,-19 0 15,19 0-15,-1-18 0</inkml:trace>
  <inkml:trace contextRef="#ctx0" brushRef="#br0" timeOffset="171816.9416">23954 5891 0,'-36'0'31,"-17"0"-16,18 0 1,35 36-16,-35-36 16,35 17-1,0 19 17,35-36-17,0 0 1,1 0-16,-1 0 15,-17 0-15,17 0 16,-17 0-16,17 0 16,0 0-16,-17 35 15,-18-18 1,0 19 0,0-1-1,-18-35 1,18 18-1,-53-18-15,18 0 16,17 0-16,-35 0 16,18 0-1</inkml:trace>
  <inkml:trace contextRef="#ctx0" brushRef="#br0" timeOffset="172297.3354">24447 5786 0,'-52'0'46,"34"0"-46,-17 0 16,-1 17-16,19-17 0,-19 18 16,36 17-1,-35-35-15,35 35 16,18-35 15,17 0-15,0 0-16,18 36 15,0-36 1,-18 17 0,1-17-1,-36 36 1,0-1 0,0-18-1,-18 19 1,-52-1-16,52-35 15,-17 0-15,-36 35 16,18-35 0</inkml:trace>
  <inkml:trace contextRef="#ctx0" brushRef="#br0" timeOffset="172743.3802">24518 5980 0,'0'35'31,"35"-35"-31,-35 17 16,36-17-16,-36 36 15,17-36-15,19 35 16,-1-35 0,-18 0-1,36-18 1,-17-17 0,-36-18-1,0 18 1,0 0-16,0-18 15,-18 53 1,18-18-16,-18 18 16,-35 0-1,18 0-15,18 0 16,-19 0-16,-17 0 16,53 35-1,-17-35-15,17 36 16</inkml:trace>
  <inkml:trace contextRef="#ctx0" brushRef="#br0" timeOffset="173218.1467">25047 5803 0,'0'-17'15,"-35"17"1,17 0 0,-17 0-16,0 17 0,17-17 15,-17 18-15,0-18 16,35 35-1,0 0 17,35-35-32,0 0 15,0 0 1,-35 18-16,53-18 16,0 35-1,-35 1 1,-18-19-1,0 18 17,-35-35-32,35 36 15,-36-36-15,19 0 16,17 17 0,-36-17-16</inkml:trace>
  <inkml:trace contextRef="#ctx0" brushRef="#br0" timeOffset="173451.5235">25082 6174 0,'-17'0'63,"17"35"-47</inkml:trace>
  <inkml:trace contextRef="#ctx0" brushRef="#br0" timeOffset="276998.8308">20884 4815 0,'0'0'0,"0"-35"16,0 0-1,0 17 1,-17 18 15,-36 0-31,18 0 16,-1 0-1</inkml:trace>
  <inkml:trace contextRef="#ctx0" brushRef="#br0" timeOffset="278064.547">20443 4833 0,'18'0'16,"17"0"-1,-17 0 1,35 0 0,17 0-1,-52 0-15,35 0 16,0 0-16,0 0 15,17 0-15,-17-18 16,0 18-16,-35 0 16,17 0-16,0 0 15,-52 0 63,-18 0-62,-1 0-16,19 0 16,-19 0-16,19 0 15,-19 0-15,1 0 16,18 0-16,-36 0 16,35 0-1,36 0 79,17 0-78,-17 0-16,17 0 0,0 0 15,-17 0-15,35 0 16,-18 0-16,-17 0 15,17 0-15,-18 0 16,-52 0 47,0 0-63,17 0 15,-17 0-15,17 0 16,-17 0-16,0 0 0,17 0 15,-17 0 1,17 0-16,-17 0 16,53 0 31,-1 0-32,36 0-15,0 0 16,-18 0-16,18 0 15,-17 0-15,-19-35 16,18 35 0,-52 0-1,-1 0 1,-52 35-16</inkml:trace>
  <inkml:trace contextRef="#ctx0" brushRef="#br0" timeOffset="481166.1977">16387 13441 0,'-36'0'141,"36"35"-126,0 0 1,0 1-16,0 17 16,0-18-16,0 35 15,0 1-15,0 0 0,36 34 16,-36 54-16,0 17 16,0-34-16,35-19 15,-35 1-15,0-1 16,0 18-16,0 18 15,0-106-15,0-18 16,0 0-16,35-17 16,-35 17 31,18-35-1,-18-17-30,0-19 0,35-34-16</inkml:trace>
  <inkml:trace contextRef="#ctx0" brushRef="#br0" timeOffset="482324.0334">16510 13353 0,'-18'0'0,"1"17"31,-19 36-16,36-18 1,-35-35 0,35 36-16,0-1 15,-35 0-15,35-17 16,-18 17-16,18 0 16,-35-17-16,35 17 15,-35-35-15,35 53 16,-18-53-16,18 36 15,-35-36-15,35 35 16,-36-35-16,36-18 94,0 1-79,0-19 1,18 36-16,-18-35 16,0 0-16,35-18 15,-35 18-15,18 35 16,-18-53-16,0 35 16,35 18 15,1 0 31,-19 0-46,19 53 0,-36-18-1,35 0-15,-35-17 16,35 35-16,-35 0 15,0-18-15,35 1 0,-35-1 16,0-18-16,36 54 16,-36-36-1</inkml:trace>
  <inkml:trace contextRef="#ctx0" brushRef="#br0" timeOffset="484915.2538">16775 15434 0,'0'0'0,"-36"35"0,-17 18 16,18 0 0,35 0-1,-35-18 1,35 1-16,0-19 0,0 19 16,0 16-16,0-16 15,0 34-15,0 1 16,17-1-16,-17-34 15,36-1-15,-36 0 16,53-35-16,-53 35 16,35-35-16,35 0 15,-34 0 1,-19 0-16,19 0 16,-36-17-16,53-18 15,-53-1-15,35-17 16,-35 18-16,0-35 15,35 17-15,-35 0 0,0 17 16,0-16-16,0 34 16,0-17-1,-35 88 17,35-18-17,0-18-15,0 36 16,0-35-16,0 17 15,0 1-15,35-1 16,0 0 0,18 0-1,0-35-15,-17 0 32,-36-17-32,35 17 0,-35-53 15,35 18-15,-35 17 16,0-35-16,18 18 15,-18-1-15,0 19 16,0-36-16,0 18 16,0-1-16,0-17 15,-36 0-15,36 36 16,-35-18-16,-18 35 16,18 0-1,-18 17 1,53 1-16,-35 17 15,35 18 1,0-18-16,0 18 16,0 0-16,0-18 0,0 1 15,17-1 1,1-35 0,35 0-1,0-35 1,-53-1-16,53 19 15,-53-18-15,35-1 16,-35 19-16,35-54 16,-35 36-1,18 35-15,-18-36 16,35 36-16,-35 53 31,36-17-31,-36 17 16,0-18-16,0 0 15,0-17-15,17 17 16,-17 0 0,35 18-16,1-53 31,-1-17 0,-35-19-31,0 1 16,18-18-16,-18 0 15,0 0-15,0 18 0,35-18 16,-35 0-16,0 36 16,35 17-16,-35 17 31,0 36-15,0 18-16,0-36 15,0 18-15,0 0 16,36-18-16,-36-17 15,0 17 1,17-35-16,18 0 31,-35-18-31,36-17 16,-36 0-16,0-18 16,35 0-16,-35-18 15,0 36-15,35-35 16,-35 34-16,0 19 15,0 52 32,18 18-47,-18-18 16,0 18-16,0 0 16,0-18-16,35 18 15,-35 0-15,0-35 16,0 17-16,35 0 15,-35-17-15,0 17 16,36-35-16,-36 35 16</inkml:trace>
  <inkml:trace contextRef="#ctx0" brushRef="#br0" timeOffset="485216.651">18150 15381 0,'0'53'16,"0"0"-16,0-18 15,0 18-15,0 0 16,0-18-16,0 18 15,0-17-15,0 16 16,0-34-16,0 17 16,36-35 15,-36-35-15,0 0-1</inkml:trace>
  <inkml:trace contextRef="#ctx0" brushRef="#br0" timeOffset="485797.658">18150 15399 0,'0'0'0,"0"-36"16,36 36-16,-36-17 15,17 17-15,36-35 16,0 35-1,-35 0 1,17 0 0,0 52-1,-35 1 1,0-35 0,0 17-16,0 1 15,-17-19-15,17 18 16,-53-35-16,53 53 15,-18-53-15,18-35 63,0-18-47,0 18-1,35 35 1,-17 0-1,17 0 1,-35 18-16,36 17 16,-36 0-16,0 0 15,0 1-15,0-1 16,0-17 0,0 17-16,0-17 0,0 17 15,-18 18 1,-17-53-16,35 35 15,-18-35-15,-17 0 16,35-35 0,-35-1-16,35 19 15,0-18-15</inkml:trace>
  <inkml:trace contextRef="#ctx0" brushRef="#br0" timeOffset="486081.9584">18644 15346 0,'0'53'31,"0"-36"-31,0 36 15,0-17-15,0 16 0,0-16 16,0-19-16,0 19 16,0-1-16,0 0 15,18-35 1,-18 36-16</inkml:trace>
  <inkml:trace contextRef="#ctx0" brushRef="#br0" timeOffset="486548.8805">18803 15804 0,'0'-35'16,"0"0"-1,0-18 1,0 18-16,0-18 15,0 17-15,0-16 16,0-1-16,35 35 16,-35-17-16,0-1 15,18 36 1,17 18 15,-35 17-31,36 18 16,-36 0-16,35 18 15,-35-1-15,0 1 16,35-18-16,-35-18 0,35 0 16,-17-35 15,-18-17-15,0-1-16,0-17 15,0 0-15,0-18 16,0 0-16,0-18 15,0 18-15,0-35 16,0 17-16,0 1 16,53 35-16,-53 17 0,35 18 15</inkml:trace>
  <inkml:trace contextRef="#ctx0" brushRef="#br0" timeOffset="486944.1683">19262 15681 0,'0'-18'15,"0"1"-15,0-19 16,0 19-1,0-19-15,0 1 0,0 18 16,0-19-16,35 1 16,-35 17-16,18 18 15,-18-35-15,35 35 16,18 35 15,-53 1-31,35 17 16,-35-18-16,0 18 15,53 17-15,-53 1 16,53-18-16,-53-36 16,35 19-16,-35-1 15,0-17 1</inkml:trace>
  <inkml:trace contextRef="#ctx0" brushRef="#br0" timeOffset="487169.8835">19315 15769 0,'17'0'47,"18"0"-47,1-35 15,-19 35-15,19 0 16,-1-35-16,-17 35 0,17-18 16,0 18-16,0-53 15</inkml:trace>
  <inkml:trace contextRef="#ctx0" brushRef="#br0" timeOffset="487769.3866">19738 15381 0,'-53'0'32,"53"18"-32,-53-18 15,53 53 1,0-18-16,0 18 16,0-18-1,18-35 1,52 0-1,-52 18-15,17-18 16,-35 35-16,71 0 16,-36 18-16,-35-17 15,35 16-15,-35 19 16,0 17-16,0 53 16,0-70-16,0-18 15,0-36-15,0 19 16,0-1-1,0-70 1,0-18 0,36-18-16,-36-17 15,35-35-15,-35-19 16,35 1-16,-35 0 16,53 18-16,-53-36 15,71 36-15,-36 52 16,-35 36-16,18 35 15,-18-18-15,35 18 32,-35 18-17,53 17-15,-53 18 0,17 0 16,-17 0-16,36 17 16,-36 1-16,0-1 15,0-17-15,0-17 16,0 16-16,0-34 15,0 17 1,-18-35-16</inkml:trace>
  <inkml:trace contextRef="#ctx0" brushRef="#br0" timeOffset="488437.8305">20126 15416 0,'18'-35'31,"35"35"-15,-36-18-1,18 18-15,1 0 16,-19 0-1,19 0 1,-1 71 0,-35-36-16,35 1 15,0-1 1,-17 0-16,17-35 16,-35 35-16,53-35 15,-53 18-15,36-18 16,16 0-1,1-35 1,-17 17-16,-19-17 16,-17 0-16,53-18 15,-53 35-15,0-17 16,0-1-16,-17-16 16,17-1-16,-71 0 15,36 0-15,-1 18 16,-52-18-16,53 17 15,-36 1-15,1 35 0,-1-53 16,1 53 0,-18-35-16,-1 35 0,19 0 15,17 0-15,35 0 16,36 0 31,52 0-47,19-35 15,-1 35-15,18 0 16,-18 0-16,0 0 16,18-36-16,0 36 15,17 0-15,-35 0 0,1 0 16</inkml:trace>
  <inkml:trace contextRef="#ctx0" brushRef="#br0" timeOffset="489014.3894">21237 14605 0,'0'53'62,"0"0"-62,0 17 16,0 19-16,0-1 16,0 0-16,0 0 15,0 0-15,0-17 16,0-1 0,0-34-16,0-1 0,0 0 15,0 1 1,0-1-1,0-18-15</inkml:trace>
  <inkml:trace contextRef="#ctx0" brushRef="#br0" timeOffset="489263.7257">21272 15787 0,'0'-18'93</inkml:trace>
  <inkml:trace contextRef="#ctx0" brushRef="#br0" timeOffset="489982.6185">21078 15928 0,'-17'0'47,"-54"0"-32,36 35 1,17-35 0,-35 0-16,1 53 0,-1-53 15,-53 53-15,18-53 16,-18 53-16,0-53 15,-18 0-15,-34 35 0,17-35 16,-18 53-16,-53-53 16,36 53-16,-1-53 15,-17 71-15,18-71 16,17 70-16,18-70 16,-71 71-16,1-71 15,-54 106-15,54-106 16,52 35-16,18-35 15,17 0-15,1 70 16,-1-70-16,18 71 16,18-71-16,18 53 15,17-53-15,0 53 16,18-53-16,-1 0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8:57:12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16898 3651 0,'0'-17'156,"-18"-19"-140,-17-17 0,35 18-16,-18 17 15,18-34-15,-35-1 16,35-18-16,-35 36 15,35-18-15,0 0 16,-35-106 0,35 71-16,0 0 15,0-36-15,17 1 16,-17-1-16,36 19 16,-36 16-16,70-16 0,-70 16 15,53-34 1,0 88-16,-18 17 15,-17 18 17,17 0-17,0 0 1,-17 0 15</inkml:trace>
  <inkml:trace contextRef="#ctx0" brushRef="#br0" timeOffset="428.8834">17004 1764 0,'18'0'62,"17"0"-46,0 0-16,-17 0 15,35 0-15,0 35 16,-1-35-16,-34 0 16,17 35-16,1-35 15,-36 36 1,0-19-1,0 19-15,-36-1 16,36-17-16,-53 17 0,53 0 16,-52-35-16,52 35 15,-18-35-15,18 53 16,-35-53-16,35 36 16</inkml:trace>
  <inkml:trace contextRef="#ctx0" brushRef="#br0" timeOffset="855.1008">17586 1517 0,'0'35'47,"0"18"-31,0-18-16,0 18 0,0 18 15,35-1-15,-35-17 16,0 18-16,0-18 16,0 17-16,0-34 15,0 17-15,0-18 16,0-18-1,-17-17 17</inkml:trace>
  <inkml:trace contextRef="#ctx0" brushRef="#br0" timeOffset="1276.8732">17480 1676 0,'0'-36'15,"18"-17"17,17 53-32,18-52 15,-18 52-15,18-36 16,0 36-16,0 0 0,-18 0 15,1 0 1,-19 0-16,18 0 0,-35 53 16,53 0-16,-53 18 15,0 17-15,0 0 16,-17 0-16,-19 36 16,-34-54-1,35-17-15,-1-18 16,1 1-16,0-1 15,17-35 1,18 18-16,-35-18 0,17 0 16,18-36 31,0 19-47</inkml:trace>
  <inkml:trace contextRef="#ctx0" brushRef="#br0" timeOffset="1525.4955">18062 1834 0,'0'18'31,"0"0"-31,0 17 0,0 0 16,0 1-16,0-1 16,0-18-16,0 19 15,0-19-15,0 36 16,18-53 0</inkml:trace>
  <inkml:trace contextRef="#ctx0" brushRef="#br0" timeOffset="1990.7551">18468 1693 0,'-35'0'0,"17"0"0,-17 18 15,-1-18-15,19 35 16,-18-35-16,35 36 16,-36-36-1,36 17-15,36-17 32,-1 0-32,-18 0 15,36 0-15,-35 0 16,17 0-16,1 35 15,-19-35-15,-17 36 16,35-36-16,-35 35 0,0 18 16,0-35-1,0 34 1,-17-52 0,17 36-16,-35-36 15,-1 53 1,1-53-1,17 0 1,18-18 0,0-17-16,0 17 15</inkml:trace>
  <inkml:trace contextRef="#ctx0" brushRef="#br0" timeOffset="2385.319">18874 706 0,'0'70'15,"0"1"-15,-18-1 16,18 1-16,0 17 15,0 35-15,0-17 0,0 18 16,0-36 0,0-18-16,0 1 0,18-18 15,-18-18-15,0 18 16,35 0-16,-35-35 16,0 35-1,0-18 1,0-17-1,0-54 32,0 1-47,0 17 16</inkml:trace>
  <inkml:trace contextRef="#ctx0" brushRef="#br0" timeOffset="2596.1901">18821 1693 0,'35'0'47,"18"0"-32,-18 0 1,18 0-16,0 0 31,-35 0-31</inkml:trace>
  <inkml:trace contextRef="#ctx0" brushRef="#br0" timeOffset="2786.6495">19191 1870 0,'0'35'16</inkml:trace>
  <inkml:trace contextRef="#ctx0" brushRef="#br0" timeOffset="3601.1364">19967 988 0,'0'0'0,"0"53"62,0 17-62,0 18 16,18 36-16,-18 52 15,0 1-15,53 34 16,-53 1-16,0-36 16,0-34-16,0 16 15,0-52-15,0-35 16,0-1-16,0-52 16,0 17-1,0-88 16,0 36-15,0-36-16,0 0 16</inkml:trace>
  <inkml:trace contextRef="#ctx0" brushRef="#br0" timeOffset="3976.1531">19879 1976 0,'0'0'0,"0"-36"0,0 1 0,53-18 16,-53 35-16,53-17 15,-18 0-15,0 0 16,-17-1-16,17 36 16,1-35-16,-1 35 15,-17-35-15,34 35 16,-16 0-1,-19 35 1,-17 18 0,0 0-16,36-18 15,-36 18-15,0-18 16,0-17-16,0 17 0,-36 1 16,1 16-1,0-52-15,0 18 16,17-18-16,-35 0 15,0 0 1,53-18 0</inkml:trace>
  <inkml:trace contextRef="#ctx0" brushRef="#br0" timeOffset="4431.4583">20338 2134 0,'0'-17'31,"0"-1"-31,0-17 16,35-18-16,-35 18 15,35-18-15,-35 0 16,0 17-16,53-16 16,-53 16-16,35 1 0,-35 17 15,18 18 1,17 53 15,-35-17-15,0 16-16,0 1 15,0-17-15,36 17 16,-36-1-16,0 1 16,0-35-16,0 17 15,0-17 1</inkml:trace>
  <inkml:trace contextRef="#ctx0" brushRef="#br0" timeOffset="5454.2626">20408 1993 0,'0'-35'16,"18"35"-1,-18-18-15,35 18 16,-35-35-16,53 35 16,-18-35-16,1 35 15,-1-36-15,-18 36 16,19 0-16,-1 0 16,0 18-1,1 35 1,-36-18-16,0-17 15,0 17-15,35 0 16,-35-17-16,0 17 16,0 1-1,-18-36-15,1 0 16,-19 0 0,1-36 15,35 1-31,0 0 15,0-18 1,0 0-16,18 18 0,-18-18 16,53 0-16,-18 18 15,0 17-15,-17 18 16,17-35-16,0 35 16,-17 0-16,35 0 15,-35 0 1,-18 35 15,0 18-15,0-35-16,-18 17 15,-35 18 1,0-18 0,0 0-16,0 18 15,53-35 1,0 17-1,0-17 1,18-18 0,-18 35-1,53-35-15,-36 0 16,19 35-16,-1-35 16,-17 0-16,17 0 15,-17 0-15,17 0 16,-35-35-16,53 35 15,-36-53 1,-17 0-16,0 18 16,36 0-16,-36 17 15,0-17-15,0-18 16,0 18-16,0-1 0,0 19 16,35-19-16,-35 1 15,18 35 1,17 0 15,0 0-15,-35 35-16,35 1 15,-35-1-15,36 35 16,-36 1-16,0-18 16,35 0-16,-35-18 15,0 0-15,0 18 16</inkml:trace>
  <inkml:trace contextRef="#ctx0" brushRef="#br0" timeOffset="5626.1463">21237 1976 0,'0'0'0,"18"0"62,35 0-62,-18 0 16,18 0-16,-18 0 15,18-36-15</inkml:trace>
  <inkml:trace contextRef="#ctx0" brushRef="#br0" timeOffset="6270.3061">22366 1535 0,'0'17'47,"0"18"-32,0 18-15,0 0 16,0-17-16,0 34 0,0 1 15,0-1 1,0-17-16,0 0 16,0-18-16,-18-35 31</inkml:trace>
  <inkml:trace contextRef="#ctx0" brushRef="#br0" timeOffset="6615.3607">22154 1570 0,'0'0'16,"36"-35"-16,-1 35 15,0-53-15,1 53 16,16-18-16,1 18 15,-17 0-15,17 0 16,-18 0-16,0 53 16,-35 17-16,53 19 15,-53-1-15,35 18 16,-35-36-16,0 1 16,0-18-16,-17 0 0,17-18 15,-71 0-15,53-17 16,-34-18-16,-1 53 15,35-53-15,-17 35 16,-18-35 0,18 0-1</inkml:trace>
  <inkml:trace contextRef="#ctx0" brushRef="#br0" timeOffset="7043.6983">22754 2187 0,'18'0'0,"-18"-53"16,0 36-16,0-19 15,0 1-15,0 0 16,0-18-16,35 0 16,-35 18-16,0-18 15,0 0-15,35 0 16,-35 35-16,36 18 0,-36-35 16,17 35-1,19 35 1,-36 18-16,35 0 15,-35-18-15,0 36 16,35-18-16,-35-18 16,0 18-16,0 0 15,0-35-15,0 17 16,35 0 0</inkml:trace>
  <inkml:trace contextRef="#ctx0" brushRef="#br0" timeOffset="7245.308">22807 2081 0,'35'0'62,"-17"-35"-62,35 35 16,0 0-16,-18-35 16,18 35-16,0-35 15,-18 35-15</inkml:trace>
  <inkml:trace contextRef="#ctx0" brushRef="#br0" timeOffset="7573.901">23177 1764 0,'18'35'47,"-18"-17"-31,35 35-16,-35 0 0,0-18 15,0 18-15,0 0 16,0-18-16,0 0 16,0 1-16,0-19 15</inkml:trace>
  <inkml:trace contextRef="#ctx0" brushRef="#br0" timeOffset="7923.7147">23125 1693 0,'0'0'0,"0"-17"0,0-19 31,35 36-15,-18 0-1,72 0 1,-72 0-16,19 0 16,-1 18-16,-17 17 15,-18 1-15,35 17 16,-35-1-16,0-34 15,0 35-15,0-18 16,0 1-16,-71-1 0,36 0 16,0-35-16,35 53 15,-71-53-15,71 18 16,-35-18-16,0 0 16</inkml:trace>
  <inkml:trace contextRef="#ctx0" brushRef="#br0" timeOffset="8557.2299">23477 1799 0,'0'18'16,"0"-1"-16,0 36 15,0 0 1,36-53 0,-36 36-16,35-36 15,18 0 1,-18 0-16,0 0 16,-17 0-16,17 0 15,1 0-15,-19-53 16,18 0-1,-35 17-15,0 19 0,0-18 16,0 17 0,0-17-16,0-1 0,-35 36 15,35-17-15,-70 17 16,34 0-16,19 0 16,-36 0-16,0 0 15,18 35-15,17-35 16,18 18-16,-35-18 15,35 35 1,17-35 0,54 0-1,-53 0-15,17 0 16,0 0-16,0 0 0,18 0 16,0 35-16,-18-35 15,18 0-15,0 53 16,-35-53-16,17 18 15,1-18-15,-36 53 16,17-53-16,-17 53 16,0-18-1,-35 18 1,17-53-16,-35 35 16,18-35-16,-18 0 15,-53 35-15,53-35 16,-35 0-16</inkml:trace>
  <inkml:trace contextRef="#ctx0" brushRef="#br0" timeOffset="9360.0035">17745 2928 0,'0'53'16,"-18"-18"-1,18 1 1,0-1-16,0-18 16,0 19-16,0-19 15,-35 19-15,35 17 16,0-18-16,0 18 0,0-18 15,0-17-15,0 17 16,0-17 0</inkml:trace>
  <inkml:trace contextRef="#ctx0" brushRef="#br0" timeOffset="9735.8174">17657 2875 0,'0'0'0,"35"0"32,-18 0-17,36 0-15,18 18 16,-1-18-16,-34 17 15,17-17-15,-18 71 16,-35-18-16,53 17 16,-53-17-16,0 18 15,0-18-15,-35 35 16,-1-17-16,1-36 16,0 18-16,-18-18 15,18 0-15,-18 1 16,0-36-16,35 0 15,18 17-15,-53-17 0,53-35 16,0 17 0,0-35-16</inkml:trace>
  <inkml:trace contextRef="#ctx0" brushRef="#br0" timeOffset="10035.5183">18221 3157 0,'0'36'16,"0"-19"-16,0 19 16,0-19-16,0 36 15,0-18-15,35 1 16,53 17-1,-70-53-15,35 0 16,0 0-16,-18 0 16,18 0-16,0 0 15,-35 0-15,17-36 16,0-17 0,-35 18-16</inkml:trace>
  <inkml:trace contextRef="#ctx0" brushRef="#br0" timeOffset="10255.0642">18309 2999 0,'18'-18'31,"-1"18"-31,19-35 16,-1 35-16,-17 0 16,17-36-16,0 36 15,-17 0 1</inkml:trace>
  <inkml:trace contextRef="#ctx0" brushRef="#br0" timeOffset="10454.7316">18292 3122 0,'17'0'47,"1"0"-32,17 0-15,0 0 16,1-18-16,17 18 15,35 0 1</inkml:trace>
  <inkml:trace contextRef="#ctx0" brushRef="#br0" timeOffset="11753.0825">19156 2805 0,'0'0'0,"-53"0"0,18 0 15,-1 0 1,36 70-1,-35-17-15,35 18 16,0-36-16,0 35 16,0 1-16,0-36 15,18 18-15,-18 0 16,70-18-16,-34 1 16,-1-36-16,18 35 15,0-35-15,0 0 16,-36 0-16,18 0 0,1-18 15,-19 18 1,19-53-16,-36 18 0,35 17 16,-35-17-16,0 0 15,0 17-15,0-17 16,0 0 0,-18 35-1,18 35 32,0-17-47,18 35 16,-18-18-16,35 18 15,-35-36-15,36 19 16,-1-1-16,0-35 16,0 0-1,-35-18 1,18 18-1,-18-53-15,0 36 16,0-19-16,35 1 16,-35 0-16,0-18 15,0-18-15,0 19 16,0-19-16,-35 36 16,0-1-1,-1 36 1,-16 18-1,52 17-15,-53 18 0,53-17 16,-36 34-16,36-17 16,0-18-16,0 18 15,0-18-15,0-17 16,18-18-16,-18 35 16,53-35-16,-18 0 15,-35-17 1,53 17-16,-53-36 15,53 36-15,-53-52 16,18 16-16,-18-17 16,0 18-1,35 17-15,-35-17 0,35 35 63,-35 18-63,0-1 15,35 19-15,-35-1 16,18-35-16,-18 35 16,35-35-16,-35 36 15,18-36 1,17 0-16,1-36 47,-36 19-47,0-36 15,35 17-15,-35-16 16,0 16-16,17 1 0,-17 0 16,36 17-1,-36 36 17,0 35-32,35 17 15,-35-17-15,0-18 16,0 18-16,0-35 15,35-18-15,-35 53 16,18-53 0,-18 35-16,35-35 15,-35-18-15</inkml:trace>
  <inkml:trace contextRef="#ctx0" brushRef="#br0" timeOffset="12055.9413">20426 2081 0,'0'0'0,"17"0"0,-17 71 47,36-1-47,-36 19 16,0 34-16,0 18 15,0 0-15,0 36 0,53-18 16,-53-36-16,0-52 16,0-36-16,35 18 15,-35-18-15,18-35 16,-18-35 15,0 17-15</inkml:trace>
  <inkml:trace contextRef="#ctx0" brushRef="#br0" timeOffset="12270.0919">20338 2981 0,'17'0'31,"19"0"-16,34 0 1,-35 0-16,-17-35 16,35 35-16,0 0 15,-18 0-15,18 0 16,-18 0-16</inkml:trace>
  <inkml:trace contextRef="#ctx0" brushRef="#br0" timeOffset="12645.4624">20796 3263 0,'36'0'32,"-36"-17"-32,35-36 15,-35 35 1,0-35-16,0 0 15,35 18-15,-35-36 16,0 1-16,18 17 16,-18 18-16,35-1 15,0 36 1,18 53 0,-53 18-1,0 17-15,35 0 16,-35 18-16,0-18 15,36-17-15,-36-1 16,35-34-16,-35-1 16,35-35-1,-52-18 17</inkml:trace>
  <inkml:trace contextRef="#ctx0" brushRef="#br0" timeOffset="12852.1987">20902 3210 0,'0'0'0,"-35"0"16,52 0 31,19 0-32,-1 0 1,0 0-16,-17 0 15,17 0-15,-17 0 16,35-35-16</inkml:trace>
  <inkml:trace contextRef="#ctx0" brushRef="#br0" timeOffset="13156.6732">21502 2893 0,'0'0'0,"-18"0"15,18-18-15,-17 18 16,-19 0 0,1 53-1,0 18 1,35-1-16,-36 1 16,36-18-16,0 0 15,0-1-15,0-34 16,0 17-16,18 1 0,35 17 31,-18-53-31,-17 0 0,17 0 16,18-36-16,0 1 15,-18 0-15,1-1 16,-36 19-16,35-18 16</inkml:trace>
  <inkml:trace contextRef="#ctx0" brushRef="#br0" timeOffset="13800.0289">21431 3034 0,'53'0'46,"0"0"-30,-18 0-16,18 0 16,-17 0-16,-1 18 15,-18 17 1,-17 18 0,0-18-16,0 18 15,0-35-15,0 34 0,0-34 16,0 17-1,0 18-15,0-35 32,36-18-32,-19 0 15,36 0 1,-53-18-16,71-17 16,-36 0-16,0-1 15,-35 1-15,53 18 16,-53-36-16,18 17 15,-18 19-15,0-19 16,0 1 0,0 70 15,0 36-15,0-53-1,35-18-15,-35 53 16,36-1-1,16-16 1,19-1 0,-53-35-16,17 0 15,-17 0-15,17 0 16,18 0 0,-53-18-16,35 18 15,-35-53-15</inkml:trace>
  <inkml:trace contextRef="#ctx0" brushRef="#br0" timeOffset="14039.4809">22031 2910 0,'18'0'16,"35"0"0,-36 0-1,18 0-15,18 0 16,-17 0-16,17 0 16,-1 0-16</inkml:trace>
  <inkml:trace contextRef="#ctx0" brushRef="#br0" timeOffset="14213.436">22013 3104 0,'0'0'0,"18"0"47,17 0-47,18 0 15,-18-17-15,18 17 0,0 0 16</inkml:trace>
  <inkml:trace contextRef="#ctx0" brushRef="#br0" timeOffset="15136.2979">22507 3316 0,'-35'-35'0,"0"-36"16,35 54-1,0-19-15,0 19 16,0-19-16,0 1 15,0 18-15,0-19 16,35 1-16,-35 17 16,70 18-16,-34-53 15,-19 53-15,19 0 16,-19 0 0,19 36-1,-36-1-15,0 18 16,0-18-16,0 36 0,0-1 15,0-34 1,0-1-16,0 0 0,0-70 63,0 0-48,0 17-15,0-35 16,0 0-16,53 0 15,-53 18-15,52 0 16,-16-1-16,-19 36 16,19 0-16,-1 18 31,-35 17-31,0 1 16,0 16-16,0 19 15,0-18-15,0 17 16,0-34-16,0-19 15,0 19 1,0-54 31,0-35-31,0 18-16,35-18 15,-35 0-15,18 18 16,17-18-16,0 0 15,1 18-15,-1-1 16,-17 36-16,17-35 0,0 35 16,-35 18-1,0 35 1,0 17-16,0 1 16,-18 87-1,-17-122-15,35-1 16,18 0-16,-1-35 15,19 0-15,-19 0 16,36-17-16,18-19 16,-18-17-16,0 1 15,-18-19-15,-35-17 0,35-18 16</inkml:trace>
  <inkml:trace contextRef="#ctx0" brushRef="#br0" timeOffset="19327.3387">19050 4974 0,'0'18'31,"0"-1"1,0 19-17,0-1 17,-35-35-32,35 18 15,0 35 1,-36 17-1,36-17 1,-35-18-16,35 1 0,-35 16 16,35 1-16,0 0 15,-35-17 1,35 34-16,-18-17 0,18 0 16,-35 18-16,35-36 15,-36 35-15,36 1 16,-35-18-16,35 17 15,-35 1-15,35-18 16,-53 17-16,18 72 16,35-72-16,-36 1 15,36-1-15,-35-35 16,35 36-16,0 0 16,-53-1-16,53 1 15,-35-18-15,35-18 16,-35 18-16,35 17 15,-36 1-15,36-18 16,-53 53-16,53-18 16,-88 18-16,53 0 15,35-18-15,-71 18 16,71-71-16,-53 18 16,53 17-16,-52 19 15,52-19-15,-89 89 0,89-53 16,-53-36-1,53 18-15,-52 18 0,52-18 16,-71-17-16,71 0 16,-53-1-16,53 1 15,-35-18-15,35-36 16,-18 18-16,18 18 16,-35 0-16,35-35 15,-35 35-15,35 0 16,-36 17-16,36 54 15,-35-89-15,35 18 16,0 0-16,0-35 16,0 17-16,-35 18 15,35-36-15,0 36 16,0-17 0,-18-36-16,18 17 0,0-70 46</inkml:trace>
  <inkml:trace contextRef="#ctx0" brushRef="#br0" timeOffset="21105.1404">19085 4727 0,'-35'35'78,"35"1"-78,-71 17 16,36 0-1,-18 0-15,0-1 0,18-16 16,-36 52-16,1-18 16,17 19-16,0-54 15,18 18-15,0 0 16,35-18-16,-36-17 16,36 17-1,18-35 48,-18-18-63,18 1 0,17-19 15,0 1-15,0 0 16,1 0-16,-1-18 16,-17 0-16,17 0 15,0 0-15,0 35 16,-35-35-16,53 18 15,-53 0-15,36 17 16,-36-17-16,17 0 16,-17 88 31,0-18-32,0 0 1,0 0-16,0 18 0,0 0 15,0 18-15,36-1 16,-36 1-16,35-1 16,-35-34-16,35 17 15,-35-18-15,0-17 16,35 17-16,-35 0 16,0-17-1</inkml:trace>
  <inkml:trace contextRef="#ctx0" brushRef="#br0" timeOffset="23908.2423">16722 10213 0,'-36'0'15,"19"0"1,17 35-1,0-17-15,-36 17 16,36 18-16,0-18 16,0 1-16,0 16 15,0-16-15,0 17 16,18 0-16,-18-18 16,35 18-16,-35-18 15,53 0-15,-35-35 16,17 36-16,0-36 15,-17 0-15,17 0 16,1 0-16,-19-53 16,19 0-16,-36 0 0,35 18 15,-35-18-15,0 0 16,0-18-16,0-17 16,0 35-16,0-17 15,-35-1-15,35 0 16,-53 1-16,17 17 15,1 0-15,17 53 16,18-18-16,-52 18 16,-1 18-1,17 35-15,1 35 16,0 0-16,35 18 16,-35-18-16,35 1 15,0-19-15,0 1 16,0-18-16,17 17 0,-17-35 15,53 18-15,-53 0 16,35-17-16,36-1 16,-18-35-1,-18 0 1,-35-35 0,18-1-16,-18 19 15,0-36-15,35 0 16,-35 18-16,0 17 15,0-17-15,0 17 16,0-35 0,0 71 15,0 17-31,0 18 16,0 0-1,0-18-15,0 18 0,35-18 16,-35-17-16,53-18 15,-53 35-15,18-35 16,35 0 0,-18 0-1,-35-35-15,18 35 16,-18-53-16,0 18 16,35-1-16,-35 19 15,0-18-15,0-1 0,0 19 16,0-19-1,0 72 17,0-1-17,0 18-15,0 0 16,0-36-16,35 19 16,-35-1-16,36 0 15,-19-35 1,-17 18-16,35-18 15,1-18 1,-36-35-16,17 18 16,-17 0-16,0 17 15,0-35-15,36 18 16,-36 0-16,0-1 16,0 1-1,0 53 16,0 17-31,0 0 16,35 18-16,-35-18 16,0 1-16,35-1 15,-35 0-15,35-17 16,-17-18 0,17 0-1,-35-18 1,36-17-16,-36 0 15,17 17-15,-17-35 0,0 0 16,36 18-16,-36-18 16,0 18-16,35-1 15,-35 54 32,0 35-47,35 18 16,-35-18-16,0 17 15,35-17-15,-35 0 16,36-35-16,-36 17 16,17-35-16,-17 35 0,0-53 47</inkml:trace>
  <inkml:trace contextRef="#ctx0" brushRef="#br0" timeOffset="24108.5732">17586 10777 0,'0'-17'32,"35"17"-32,1 0 15,-19 0-15,36 0 31,0 0-31,-18 17 16,-35 1 0</inkml:trace>
  <inkml:trace contextRef="#ctx0" brushRef="#br0" timeOffset="24408.8822">17851 10830 0,'35'-35'62,"-35"0"-62,0 17 16,0-17-16,0 17 16,0-17-16,35 0 0,-35 17 15,18-35 1,17 53 0,0 35-1,-35 1 1,36 34-16,-36-17 15,35 0-15,-35-35 16,17-18-16,-17 35 16,36-35-16,-1-53 31,-35 18-15,0-1-16,0-16 15</inkml:trace>
  <inkml:trace contextRef="#ctx0" brushRef="#br0" timeOffset="24678.9388">18292 9719 0,'0'-18'16,"0"71"15,35 35-15,-35 18-16,0 35 15,0 36-15,0-36 0,35 0 16,-35-53 0,0-35-16,35 0 0,-35-18 15,0-17-15,0 35 16,-17-18 15</inkml:trace>
  <inkml:trace contextRef="#ctx0" brushRef="#br0" timeOffset="25336.1682">18362 10724 0,'0'0'0,"0"-35"15,0 0-15,35 17 16,1-17 0,-19 35-1,19 0 1,-1 0-1,-35 53 1,53 0 0,-18-18-1,18-35 1,-18 0-16,0 0 16,18-18-1,-53-17 1,36 35-16,-36-53 15,0 18-15,0 0 16,0 17-16,0-17 0,0 17 16,0-17-16,-18-18 15,-35 53 1,35 0 0,-17 0-1,0 18-15,17-18 0,18 70 16,-35-35-16,35 1 15,0-1 1,18 0 15,17-35-15,18 0-16,-18-17 16,-17 17-1,17-36-15,0 36 0,1-35 16,17 35-1,17-35-15,-17 35 0,-18 0 16,18 0-16,0 0 16,-53 17-1,0 19 1,0-1 0,-18 0-16,18-17 15,-70 17-15,35-35 0,-1 35 16,-17-35-16,1 0 15,16 0-15,-17 0 16</inkml:trace>
  <inkml:trace contextRef="#ctx0" brushRef="#br0" timeOffset="25686.0797">19632 10530 0,'0'0'0,"53"-53"16,-18 53-1,18-35-15,-18 35 16,18-17-16</inkml:trace>
  <inkml:trace contextRef="#ctx0" brushRef="#br0" timeOffset="26727.2638">20197 10160 0,'0'0'0,"-36"0"0,1-35 16,-18 35-1,18 17-15,-1-17 16,19 53-16,-18-17 16,35-19-16,-53 18 15,53 18 1,0-17 0,35-36 15,-17 0-16,17 0-15,-18 0 0,19 0 16,-1 0 0,-17 0-16,35 0 0,0 0 15,-18 0-15,0 17 16,-35 19-16,35-1 16,-35 0-16,0 18 15,-17 0-15,17 0 16,-53-35-16,18 17 15,17-35-15,-17 35 16,-1-35-16,19 0 16,-19 0-16,19 0 15,-19 0-15,-16 0 16,52-18 0,-18 18-16,18-17 31,35 17-16,0-35-15,-17 35 16,35 0-16,0 0 16,-18-36-16,18 36 15,0-35-15,0 35 16,-18-53-16,18 18 16,-18 35-16,1-71 15,-36 54-15,35-19 16,-35 19-16,0-36 15,0 17 17,-18 36-32,-17 0 15,35 36 1,0-1-16,0-17 16,0 35-16,0-18 15,18 18-15,17-18 16,0 0-16,-17-35 15,17 0-15,0 0 16,1 0 0,-1-53-1,-35-17 1,0 35-16,0 17 16,0-17-16,0 17 0,0-17 15,0-18 1,-35 53-16,35 17 47</inkml:trace>
  <inkml:trace contextRef="#ctx0" brushRef="#br0" timeOffset="27639.026">21008 10283 0,'-35'0'0,"-18"0"15,17 0 1,36 53-16,-17-17 16,17-19-1,0 19-15,0 16 0,0-16 16,0 17-16,0 0 16,17-36-16,19 19 15,-1-1-15,0-35 16,-17 35-16,17-35 15,18 0-15,-35 0 16,17-35-16,0 35 16,1-53-16,-19 18 15,-17 17-15,35-17 16,-35-18-16,0 17 0,0-16 16,0 16-1,36 36-15,-36-35 0,-18 35 47,18 71-16,0-36-31,0-18 16,0 19-16,18-1 16,17 0-1,18 1 1,-18-36-1,18 0-15,-18 0 16,-17 0 0,17-36-16,1-17 15,-36 0 1</inkml:trace>
  <inkml:trace contextRef="#ctx0" brushRef="#br0" timeOffset="27852.9216">21220 10301 0,'52'-35'32,"-16"35"-32,-19 0 15,19-35-15,-1 35 16,-17 0-16,17 0 15,-53 0 17</inkml:trace>
  <inkml:trace contextRef="#ctx0" brushRef="#br0" timeOffset="28024.2115">21202 10407 0,'0'18'0,"18"-18"31,34 0-15,-16 0-16,-1-18 15,-17 18-15,35-18 16,-18 18-16,0-35 16</inkml:trace>
  <inkml:trace contextRef="#ctx0" brushRef="#br0" timeOffset="28503.2752">21837 10160 0,'0'0'0,"-71"0"15,54 0-15,-36 0 16,18 0-16,-1 18 15,19-18-15,17 35 16,-53-35-16,53 18 16,0 17-1,0 0 1,35-35 0,-17 0-16,17 0 15,0 0-15,-17 0 16,17 0-16,-17 0 15,17 18-15,0-18 16,-17 0-16,-18 53 16,53-53-16,-53 35 0,0 0 15,0 0 1,-35-35-16,17 53 16,-17-53-16,-18 36 15,35-36-15,-17 0 16,0 0-16,35 17 15,-36-17-15,1 0 16,35-35 15</inkml:trace>
  <inkml:trace contextRef="#ctx0" brushRef="#br0" timeOffset="28997.0589">22296 10231 0,'0'-36'31,"-36"36"-31,19 0 15,-36 0-15,35 0 16,-17 0-16,-18 18 16,53 0-1,0 17 1,35-35 15,0 35-31,-17-35 16,17 0-16,36 35 15,-53-35 1,17 36-16,0-19 16,-35 36-1,-18 0 1,-17-53-16,18 35 16,-36-35-16,0 0 15,17 18-15,1-18 16,0 0-16,17 0 15,-17 0-15,-18 0 16</inkml:trace>
  <inkml:trace contextRef="#ctx0" brushRef="#br0" timeOffset="29467.2802">22490 10336 0,'0'18'16,"0"0"0,0 35-1,0-18-15,0 0 16,35-35-1,-35 35 1,70-35-16,-34 0 16,-19 0-16,19 0 15,34-35 1,-35 35-16,-35-35 16,36 35-16,-36-35 15,0-36-15,0 36 16,0-1-1,-18 1-15,18 0 16,-35 17-16,-18-17 16,0 35-1,18 0-15,-18 0 16,35 0-16,-17 0 16,0 53-16,35-18 15,-36-35-15,36 53 16,0-18-1,0 1 1,53-36-16</inkml:trace>
  <inkml:trace contextRef="#ctx0" brushRef="#br0" timeOffset="29756.4438">23195 10107 0,'0'0'0,"-35"0"16,-18 0-16,0 0 0,0 18 16,18-18-1,0 17-15,35 19 16,17-1 15,18-35-31,18 0 16,0 0-16,-17 0 15,-1 53-15</inkml:trace>
  <inkml:trace contextRef="#ctx0" brushRef="#br0" timeOffset="29876.8804">23266 10372 0,'0'0'15,"0"17"-15,0 19 0,0 16 16,-36 1-1,19-53 1,-36 36-16,0-36 16,18 35-16,-18-35 0,0 0 15,35 0-15</inkml:trace>
  <inkml:trace contextRef="#ctx0" brushRef="#br0" timeOffset="31647.8241">16669 11395 0,'0'35'31,"0"18"-31,0 0 16,0 35-16,35 53 15,-35 0-15,0 0 0,71 53 16,-71-17 0,52-18-16,-52-18 0,0 17 15,0-69-15,0-54 16,36 0-1,-36 0-15,0-52 32,0-1-17,-18-35-15,18-17 16,-35-1-16,35-17 16,-53-18-16,53 0 15,0-53-15,0 36 16,0 17-16,0-17 15,0-1-15,35 18 16,0 36-16,1 17 0,-19 35 16,19-17-16,17 35 15,-18-53-15,-17 53 16,17 0-16,18 0 16,-53 53-1,35 18-15,-35-19 16,0 19-16,0 0 15,0-1-15,0-17 16,-35 0-16,-1-18 16,1 1-16,0-1 0,0 0 15,-18-35 1,0 18-16,17-18 0,19 0 16,-18 0-16,17 0 15,18 35 1,35-70 31,0 35-47,1-53 15,-19 53-15,19-35 16,-1-1-16,0 1 16,1 0-16,-1-1 15,0 19-15,-35-18 0,53-1 16,-53 19-16,35-19 15,-35 1-15,18 0 16,-18 17-16,0-17 16,35 35-16,-35-35 15,35 35 17,-35 35-17,0 0-15,0 18 16,18-18-16,-18 36 15,0-1-15,71 1 16,-71-18-16,35-18 16,-35 0-16,35 1 15</inkml:trace>
  <inkml:trace contextRef="#ctx0" brushRef="#br0" timeOffset="32633.8876">17198 12083 0,'0'-18'0,"18"18"15,52-35-15,-35 35 16,18-36-16,-17 36 15,16-35-15,-16 35 16,-19 0-16,19 0 16,-1 18-1,-17 35 1,-18-36 0,35 36-1,-35 0 1,0-35-1,0-89 48,0 18-63,0 18 16,0-18-16,0 0 15,0 36-15,0-19 16,0 1-16,53 35 15,-53-35-15,53 35 16,-36 0-16,19 0 16,-1 0-16,-17 0 15,17 0-15,0 0 16,-35 35 0,0 0-1,0-17 1,-35-18-16,0 0 15,35 35 1,-36-35-16,1 0 16,35 18-16,-35 17 15,35 18 1,0 0 0,0-35-1,17-18 1,19 35-1,17-35 1,-18 0-16,0 0 16,-17 0-16,17 0 15,0-18-15,1-35 16,-36 0 0,35 18-16,-35 0 15,0 17-15,0-35 16,35 0-16,-35 0 15,0 18-15,35 0 16,-35 0 0,18 35-16,-18 35 31,35 0-15,-35-17-16,0 17 15,0 18-15,0-18 16,36 18-16,-36-17 15,0-19-15,35 18 0,-35 1 32</inkml:trace>
  <inkml:trace contextRef="#ctx0" brushRef="#br0" timeOffset="33091.2921">17992 11942 0,'35'0'31,"-35"17"-15,53-17-16,-18 0 15,0 0-15,-17 0 16,17 0-16,-17 0 16,35 0-1,-18 0 204</inkml:trace>
  <inkml:trace contextRef="#ctx0" brushRef="#br0" timeOffset="35990.9196">16563 12047 0,'35'0'125,"18"0"-109,0 0-16,35 0 15,18 0-15,35 0 0,18-53 16,17 53-16,-17-35 16,17 35-16,1-53 15,-1 53-15,-17-53 16,-18 53-16,-35-53 16,-53 53-16,-36 0 15</inkml:trace>
  <inkml:trace contextRef="#ctx0" brushRef="#br0" timeOffset="36922.1494">19226 11712 0,'0'-17'15,"0"34"48,0 36-63,0 0 15,0-18-15,0 71 16,0-71-16,-35 1 16,35-1-16,0 0 15,18-35 48,17 0-48,-17 0 1,17 0 0,18 0-1,-18 0 1,0 0-16,-17 0 0,53 0 31,-36 0-31,-17 0 0,34 0 16,-16 0-1,-19 0 17,-17-35-17</inkml:trace>
  <inkml:trace contextRef="#ctx0" brushRef="#br0" timeOffset="37174.0675">19138 11747 0,'0'-35'15,"35"35"-15,-17-35 16,17 35-16,1 0 16,-19 0-16,36 0 15,0 0-15,-18 0 16,18 0-16,-35 0 16,35 0-1</inkml:trace>
  <inkml:trace contextRef="#ctx0" brushRef="#br0" timeOffset="37409.4698">19262 11942 0,'35'0'31,"18"0"-15,-36 0 0,19-18-16,17 18 15,0-35-15,-36 35 16,19 0-16,-1-36 16,0 36-1</inkml:trace>
  <inkml:trace contextRef="#ctx0" brushRef="#br0" timeOffset="38038.9147">19808 12065 0,'0'-35'16,"-17"-18"-1,17 18 1,0 17-16,0-17 16,0-18-1,17 53-15,1 0 31,17 0-15,-35 17 0,53 19-16,-53-1 15,36 18-15,-36 0 16,35-18-16,-35-17 16,53 17-16,-18 0 15,0-35 1,-35-35-1,0 17 1,0-17-16,0 17 16,0-17-16,0 0 15,0 17-15,0-35 16,18 53 0,-18 36 15,35-1-16,-35-18-15,36 19 16,-36-1-16,35-17 16,0 17-16,0-35 15,1 0 1,-19 0 15</inkml:trace>
  <inkml:trace contextRef="#ctx0" brushRef="#br0" timeOffset="38845.868">20973 11695 0,'0'17'47,"0"36"-31,0-18-16,0 36 15,0-18-15,0 17 16,0-34-16,0-1 15,53 0-15,-18-17 16,0-18 0,18-18-1,-53-17-15,35 0 16,-35-1-16,0-16 16,0-19-16,0 0 15,0 36-15,0-18 16,0 18-16,0 17 15</inkml:trace>
  <inkml:trace contextRef="#ctx0" brushRef="#br0" timeOffset="39604.5769">21308 12047 0,'0'-17'31,"0"-19"-31,0 19 16,0-18-16,0-1 15,0 1-15,0 0 16,0 17-16,35-17 0,0-1 31,-17 36-15,17 36-1,-35-19 1,0 19-16,36 17 16,-36-36-16,0 19 15,35 16 1,-35-87 46,17 35-62,-17-70 16,0 52-16,36-17 16,-36-18-1,35 53-15,-35-18 0,18 18 31,-18 18-15,35 17 0,-35 0-16,0-17 15,35 17-15,0 1 16,-17-36 0,17 0 15,-35-36-31,0 19 15,36-19-15,-36 1 0,0 17 16,35-17-16,0-18 16,0 53-1,1 0 17,-36 18-32,0-1 15,17 36-15,-17 0 16,0-17-16,36-1 15,-36 0-15,53-35 16,-18 35-16,-17-35 16</inkml:trace>
  <inkml:trace contextRef="#ctx0" brushRef="#br0" timeOffset="39897.7636">22490 11553 0,'35'36'47,"-35"-19"-47,0 19 15,0 17-15,0-18 16,0 18-16,0 0 0,35-18 16,-35 0-16,0 1 15,0-19 1</inkml:trace>
  <inkml:trace contextRef="#ctx0" brushRef="#br0" timeOffset="40123.2176">22419 11942 0,'18'0'0,"35"0"16,-18 0-1,0 0-15,-17 0 16,17 0-16,0 0 15,18 0-15,-17 0 16,-19-18-16,36 18 16,-53-35-1</inkml:trace>
  <inkml:trace contextRef="#ctx0" brushRef="#br0" timeOffset="40354.6529">22507 11589 0,'18'0'32,"17"0"-17,0-18-15,-17 18 16,17 0-16,1 0 15,-19 0-15,19 0 16,-1 18 0,-35 17-16</inkml:trace>
  <inkml:trace contextRef="#ctx0" brushRef="#br0" timeOffset="40754.7639">22807 11924 0,'0'-35'31,"0"-1"-31,0 19 16,0-19-16,0 19 15,0-19-15,0 1 16,35 35 15,18 18-15,-53 17-16,36 0 15,-36-17-15,17 17 16,-17 1-16,35-36 16,-35 17-16,36-17 31,-36-17-16,17-19 1,-17 1-16,0 17 16,0-17-16,36-18 15,-36 18-15,35-18 16</inkml:trace>
  <inkml:trace contextRef="#ctx0" brushRef="#br0" timeOffset="41045.1768">23372 10901 0,'0'35'47,"0"53"-47,0 18 15,0-18-15,0 18 16,-18 35-16,18-35 15,0 18-15,0-36 0,0 18 16,0-53-16,0-1 16,0 1-16,0-35 15,0 35 1</inkml:trace>
  <inkml:trace contextRef="#ctx0" brushRef="#br0" timeOffset="41484.6705">23230 11800 0,'0'0'0,"18"0"0,35 0 16,-53-35-1,71 35-15,-54 0 16,18 0-16,-17 0 16,17 0-16,1 0 15,-19-18-15,19 18 16,-19 0 0,-17 18-1,35-18 1,-35 53-16,36 0 15,-36-18 1,53-35-16,-53 36 16,17-36-16,36 35 15,-18-35 1,-17 0-16,35 0 16,-35 0-1,17 0 1,-35-18-1,35 18-15,-35-35 16,0-36 0,0 36-16</inkml:trace>
  <inkml:trace contextRef="#ctx0" brushRef="#br0" timeOffset="41698.8511">23671 11659 0,'0'0'0,"18"0"31,35 0-15,-18 0 0,0-35-16,-17 35 15,17 0-15,1 0 16</inkml:trace>
  <inkml:trace contextRef="#ctx0" brushRef="#br0" timeOffset="41848.67">23636 11765 0,'35'0'15,"18"0"1,-53-18 0</inkml:trace>
  <inkml:trace contextRef="#ctx0" brushRef="#br0" timeOffset="42446.0584">23936 11730 0,'0'0'0,"35"0"0,-17 0 31,-18 17-31,0 36 16,35-17 0,-35-1-1,0 18 1,0-71 46,0 1-46,0-19-16,35 1 0,-35 17 16,0-17-16,36 17 15,-36-17-15,35 0 16,0 35-16,1-53 16,-19 53-16,54 0 15,-36 0 1,-17 0-16,35 18 15,-18 17 1,-35-17 0,-18-18-16,18 35 15,-53-35 1,18 0-16,0 35 0,17-35 16,-17 35-1,35-17 1,0 17-1,0-17 1,0 17 0,35-35-1,-17 36 1,35-36 0,-18 35-16,35 0 15,-52-35 1,-18 18-16,35-18 15</inkml:trace>
  <inkml:trace contextRef="#ctx0" brushRef="#br0" timeOffset="42715.8143">24148 12347 0,'35'0'15,"-17"0"-15,70 0 16,-18 0-16,1 0 16,-1 0-16,-17 0 15,-17 0-15,34 0 16,-52 0-16,17 0 15,0 0 1</inkml:trace>
  <inkml:trace contextRef="#ctx0" brushRef="#br0" timeOffset="44434.3153">16263 12929 0,'0'18'47,"0"0"-47,0 34 15,0 1-15,0-17 16,0 17-16,0 17 16,18-35-16,-18 18 15,35 0-15,-35-35 16,35 17-16,1 0 16,-19-35 15,18 0-31,-35-52 15,53 16 1,-53 1-16,36-18 0,-36-17 16,0-19-16,35 1 15,-35-18-15,35 36 16,-35 34-16,35 1 16,-35 0-16,18 35 15,-18-18-15</inkml:trace>
  <inkml:trace contextRef="#ctx0" brushRef="#br0" timeOffset="44891.3195">16439 13494 0,'36'0'16,"-36"-53"-16,35 18 15,0-36-15,-35 53 16,18-17 0,-18 0-16,35 17 0,0-17 15,1 35 1,-19 0 15,-17 53-15,0-36-16,36 36 15,-36 0-15,0-17 16,53-1-16,-53 0 16,35-35-16,-35 35 15,17-35-15</inkml:trace>
  <inkml:trace contextRef="#ctx0" brushRef="#br0" timeOffset="45140.921">16439 13388 0,'36'18'0,"-19"-18"0,19 0 15,-1 17 1,-17-17-16,17 0 0,18 0 16,-18 0-16,18 0 15,0 0-15,-36 0 16,19 0-16</inkml:trace>
  <inkml:trace contextRef="#ctx0" brushRef="#br0" timeOffset="45777.8978">17057 12894 0,'0'0'0,"0"-35"15,-18 35 17,18 53-32,0-18 15,-35 18-15,35 17 16,0 1-16,-35 0 15,35-19-15,0 19 16,0-18-16,0 0 16,17-36-16,-17 36 15,36-17-15,-1-1 16,0-35 0,36 0-1,-36-18 1,-17 18-16,-18-53 15,35 18-15,-35 0 16,0-18 0,0 18-1,0 52 32,0 19-47,0-19 16,0 18-16,0-17 15,0 17-15,53 18 16,0-53 0,0 0-1,-18 0-15,0 0 16,0-35 0,1 0-16,-36 17 15,35-17-15,-35 0 16,0-1-16,0 1 15,-18 0-15,18 17 16,-53 18-16,18-35 16,-18 35-16,0 0 15,18 0-15,-36 17 16,19-17-16,-1 53 16,17-53-16</inkml:trace>
  <inkml:trace contextRef="#ctx0" brushRef="#br0" timeOffset="46841.9197">18486 13000 0,'0'-35'0,"0"70"32,17 18-17,-17-18-15,0 36 16,0 17-16,0 0 16,0-17-16,0-19 15,0-34-15,0 17 16</inkml:trace>
  <inkml:trace contextRef="#ctx0" brushRef="#br0" timeOffset="47192.2342">18362 13070 0,'18'0'16,"-18"-17"-16,53 17 15,0 0-15,17 0 16,-17 0-16,18 0 16,52 0-1,-70 53-15,-35-18 16,-18 0-16,0 36 15,0-1-15,0-17 16,-36 35-16,1-17 16,17-53-16,-17 17 15,0-35-15,0 53 0,17-53 16,-17 0-16,-1 35 16,19-35-16,-19 0 15</inkml:trace>
  <inkml:trace contextRef="#ctx0" brushRef="#br0" timeOffset="47503.6851">18838 13282 0,'0'0'0,"36"-35"0,-1 0 31,-35 52 16,0 1-47,0 17 15,0 0-15,0 18 16,0-17-16,35-19 16,-35 18-16,53-35 15,-18 53-15,-17-53 16,17 0-16,-17 0 15,17 0-15,0 0 0,-35-17 16,36 17-16,-36-36 16,0-34-1,0 35-15</inkml:trace>
  <inkml:trace contextRef="#ctx0" brushRef="#br0" timeOffset="47704.9305">18997 13159 0,'35'-36'31,"1"36"-31,-19 0 0,19 0 16,-36-17-16,70 17 15,-52 0-15,17 0 16</inkml:trace>
  <inkml:trace contextRef="#ctx0" brushRef="#br0" timeOffset="47871.6278">19015 13282 0,'0'0'0,"-36"0"16,36 18-1,18-18-15,17 0 16,1 0-1,-1 0-15,-17 0 16,17-18-16,18 18 16,0-18-16,-36 18 15</inkml:trace>
  <inkml:trace contextRef="#ctx0" brushRef="#br0" timeOffset="48515.7294">19791 12418 0,'0'53'15,"0"0"1,0 0-16,0 17 16,0 18-16,0 0 15,0 18-15,0-18 16,0 1-16,0-19 16,0-34-16,0 16 0,0 1 15,35-35-15,-35 35 16,0-88 46,0-1-46</inkml:trace>
  <inkml:trace contextRef="#ctx0" brushRef="#br0" timeOffset="48986.6629">19667 13106 0,'18'-36'16,"17"36"-1,-17 0-15,35-35 16,0 35-16,-18 0 16,36 0-16,-19-35 15,-34 35-15,17 0 16,1 0 0,-36 35-1,0 0-15,0-17 16,0 17-16,0 18 15,0-35-15,0 17 16,0-17-16,0 17 16,0 0-16,17-17 15,-17 17-15,53-35 16,-17 36-16,-19-36 16,18 0-16,1 0 15,-1 0-15,0 0 16,1-18-16,16-35 15,-52-18 1,0 54-16,0-18 16,-35-1-16</inkml:trace>
  <inkml:trace contextRef="#ctx0" brushRef="#br0" timeOffset="49195.1422">20091 13000 0,'0'0'0,"17"0"31,-17-35-31,53 35 0,-17-36 16,-1 36-1,0 0-15,0-35 0</inkml:trace>
  <inkml:trace contextRef="#ctx0" brushRef="#br0" timeOffset="49404.3846">20091 13212 0,'35'0'0,"-35"-18"16,71 18 0,-54 0-16,-17-35 0,53 35 15,0 0 1,-35 0 0</inkml:trace>
  <inkml:trace contextRef="#ctx0" brushRef="#br0" timeOffset="50260.2406">20479 13388 0,'0'-35'15,"0"-1"-15,0 19 16,0-19-16,0 19 16,0-18-16,0-1 15,0 19-15,0-19 16,0 19-16,35 17 16,-35-36-16,35 36 15,-17 0 1,17 0-1,-35 18-15,35 0 0,-35 17 16,18 0-16,-18 1 16,0 16-16,0 1 15,35 0-15,-35-35 16,0 17-16,0-52 62,0-19-46,-17 1-16,17 0 16,0 17-16,0-17 15,0 0-15,0 17 16,17-17-16,-17-1 0,36 36 16,-36-17-16,35 17 15,18 0 1,-18 17-1,-35 1-15,35 17 16,-35 1 0,0-19-16,0 36 0,18-18 15,-18-17-15,0 17 16,0-17 0,0-36 15,35 18-16,-35-53-15,0 18 16,0 17-16,0-17 0,36 0 16,-36 17-16,35-17 15,-35 0-15,35 35 16,-35-18-16,35 18 16,1 18-1,-36-1 1,0 19-16,0 17 15,0-36-15,35 36 16,-35-18-16,18-17 16,-18 35-1,35-53-15</inkml:trace>
  <inkml:trace contextRef="#ctx0" brushRef="#br0" timeOffset="50860.5294">21290 13035 0,'0'0'0,"0"-18"15,35 18-15,-35-35 16,36 35 0,-19 35 15,-17-17-31,0 35 15,0 18-15,36-1 0,-36 1 16,0-18-16,0 17 16,0 1-16,0-36 15,0 0-15,0 1 16,0-19 0,0-34 46,0-19-62,0-17 16,0 0-16,0-17 15,0-1-15,0-17 16,0 0-16,0 0 0,53-18 16,-18 35-1,-35 1-15,53 17 0,-53 35 16,35 18-16,18 0 15,0 0 1,-18 53 0,-35 0-1,0 18-15,0-18 16,0-1-16,0 1 16,-18-17-16,18-19 15,-52-17-15,52 53 16,-53-53-16,35 0 15,-17-17 1,35-1 0</inkml:trace>
  <inkml:trace contextRef="#ctx0" brushRef="#br0" timeOffset="51290.5137">21784 13123 0,'0'0'0,"0"53"16,18-53-16,-18 36 15,53-36-15,-53 35 0,70-35 16,-52 0-16,35 0 15,-18 0-15,-17 0 16,17 0-16,-17 0 16,17-18-16,0-35 15,0 18 1,-35 0 0,0-1-16,0 19 15,0-19-15,-35 36 16,0-52-16,-18 52 15,0 0-15,18 0 16,-1 0-16,-17 17 16,18-17-16,0 53 15,0 0 1,35-35 0</inkml:trace>
  <inkml:trace contextRef="#ctx0" brushRef="#br0" timeOffset="51691.4483">22542 12682 0,'0'71'15,"0"-36"-15,0 0 16,36 18-16,-36 0 16,0 0-16,0-18 15,17 1-15,-17-1 16,0 0 0,0 1 15</inkml:trace>
  <inkml:trace contextRef="#ctx0" brushRef="#br0" timeOffset="51923.8264">22613 13370 0</inkml:trace>
  <inkml:trace contextRef="#ctx0" brushRef="#br0" timeOffset="159385.7233">21449 14905 0,'0'0'0,"35"0"0,18 0 0,0 0 16</inkml:trace>
  <inkml:trace contextRef="#ctx0" brushRef="#br0" timeOffset="164068.0168">20620 6403 0,'0'-53'110,"0"35"-95,0-17-15,0-18 16,0 18-16,17-18 16,-17 0-16,0 18 15,0-1-15,0 1 0,0 18 16,0-19 0,0 54 46,0 35-46,36 17-16,-36 19 15,0-1-15,0-18 16,0-17-16,0 18 16,0-18-16,0-18 15,0 0-15,0 1 16,0-19-1,17-17 1,-17 35-16,0-17 78</inkml:trace>
  <inkml:trace contextRef="#ctx0" brushRef="#br0" timeOffset="164518.5781">20232 6879 0,'-35'0'16,"52"0"31,18 0-47,-17 0 15,35 0-15,0 0 16,-18 0-16,36-17 16,17 17-16,18-71 0,17 36 15,18-18-15,-17 17 16,-36 36-16,-17-35 16,-19 35-16,-34 0 15,17 0-15,1 0 16</inkml:trace>
  <inkml:trace contextRef="#ctx0" brushRef="#br0" timeOffset="165622.7852">20655 7355 0,'0'-17'0,"0"-36"15,0 18 1,0 17-16,0-17 16,18-1-16,-18 19 15,0-19-15,53 1 16,-53 18-1,35 17-15,-35 17 32,18-17-17,-18 71-15,0-18 16,35 0-16,-35-18 16,35 35-16,-35 1 15,53 17-15,-53-17 16,35-18-16,-35 17 15,36-17-15,-36-35 16,0 17-16,35-17 16,-35 17-1,0-53 32,0-17-31,0 0-16,0 17 15,0-17-15,0 0 16,0 17-16,-18-17 16,-17 52 31,-18 36-32,53-35 1,-53 17-16,36 0 15,-19 18 1,-17 18-16,-17-1 0,17 19 16,0-19-16,18-17 15,-1-35-15,1 35 0,35-18 16,-35 0 0,35-17-16,0-53 46,0 17-30,0-17-16,0-18 16,0 17-16,17-16 15,-17-1-15</inkml:trace>
  <inkml:trace contextRef="#ctx0" brushRef="#br0" timeOffset="166568.6836">21078 7779 0,'-35'0'78,"35"17"-31,0 19-47,18-1 16,-18-17-16,35 17 0,-35 0 16,53 18-1,-18-18-15,-17 1 0,17-36 16,0 70-16,1-70 15,-36 35-15,35-35 16,0 0 0,-17 0-1,17 0 1,-35-17 0,36-18-1,-36-18 1,17 53-16</inkml:trace>
  <inkml:trace contextRef="#ctx0" brushRef="#br0" timeOffset="167424.2467">21731 6650 0,'18'0'78,"-1"0"-62,36 0-1,0-18 1,-35 18-16,52-35 16,-34 35-16,-1-35 15,-35 52 32</inkml:trace>
  <inkml:trace contextRef="#ctx0" brushRef="#br0" timeOffset="167755.1878">21766 6791 0,'18'0'47,"17"0"-31,1 0 0,-1 0-16,0 0 15,18 0 1,0 0-1,-53-18 1,18 18-16,17 0 16,-35-35-1</inkml:trace>
  <inkml:trace contextRef="#ctx0" brushRef="#br0" timeOffset="168914.088">22578 6174 0,'0'17'31,"35"19"-31,-35-1 16,53 18-16,-53 0 16,53 0-16,-18-1 15,0-16-15,-17-1 16,17 0-16,-35 18 16,53-35-16,-17 17 15,-36 0-15,52 1 16,-34-19-1,17-17 1,-35-35 47,0 17-48</inkml:trace>
  <inkml:trace contextRef="#ctx0" brushRef="#br0" timeOffset="169304.6195">23019 6121 0,'-18'0'0,"-17"17"47,35 19-32,0-1-15,-53 18 16,53 17-16,-53 1 16,18-1-16,-18 19 15,18 16-15,-18 1 16,0 0-16,0-35 15,17-1-15,1 1 16,35-18-16,-35-18 16,53-35 31,-18-53-32,35-53 1</inkml:trace>
  <inkml:trace contextRef="#ctx0" brushRef="#br0" timeOffset="170062.2485">22419 5927 0,'18'0'31,"-18"-36"-31,70 36 16,-35 0-16,-17-35 15,17 35-15,18-35 16,0 35-16,-17 0 16,34-35-16,-17 35 15,0-36-15,-18 36 16,0-17-16,1 17 15,-19 0 1,-17 35 78</inkml:trace>
  <inkml:trace contextRef="#ctx0" brushRef="#br0" timeOffset="173878.727">23372 7126 0,'0'18'47,"-18"35"-31,18-18-16,-35 35 15,35-52-15,0 35 16,0-18-1,0-70 48,17 0-63,-17 17 16,0-17-16,53 35 15,-53-71-15,35 1 16,-35 34-1,0 72 32,0-1-31,-35 0 0,35 1-16,0-1 0,-35 0 15,53-35 48,-18-18-63,35-34 15,-35 34 1,35-53 0,-35 124 30,0-17-30,-18 16-16,18 1 16,0-35-16,0 17 15,0-70 32,36 0-31,-36 17-16,0-35 15,0 36 1,0-19-16,0 54 63,0 0-63,0 34 15,0-34 16,35-18-15,-17 0 0,-18-35-1,35-18 1,-35 18 0,0-1-16,-35 36 31,35 18-16,0 0-15,-36 35 16,36 17-16,0-35 16,-35 18-16,35-17 15,0-19 1,18-17 0,17 0-1,-35-17-15,18-19 16,-18 1-16,0 17 15,0-17-15,0-18 16,0 36 0,-36 17 15,19 0-15,17 35-1,-36 18-15,36-36 16,0 19-16,0-1 15,18-35-15,-18 18 16,53-18-16,-18 0 16,-17 0-16,17 0 15,-35-18-15,53 18 16,-53-53-16,0 18 16,0-1-1,-18 1 1,-34 35-1,16 0 1,19 0 0,17 35-16,0-17 15,-36 17-15,36 1 16,0-19-16,0 36 16,18-53-1,-18 18-15,18-18 16,35 0-16,-1 0 31,-52-35-31,53-1 0,-53-17 16,0 36-1,0-19 1,-17 36 0,-36-35-1,35 35 1,-17 0-1,35 35-15,0 1 16,0-19-16,0 19 16,0-19-16,0 19 15,0-1 1,18-35-16,-1 0 16,18 0-1,-35-35-15,18 35 16,-18-53-16,0 35 15,0-17 1,0-1 0,-53 36-1,0 0 1,18 0 0,35 36-16,-53-36 15,53 53-15,-35-53 16,35 17-16,0 36 15,35-53 17,36 0-17,-54 0-15,19 0 16,-1 0-16,-35-17 16,35 17-16,-35-18 15,-35 18 32,-18 35-47,18-35 16,-18 53-16,0-53 15,0 53-15,18-53 16,-1 18-16,54-18 31,35-18-15,17 18-16,1-53 15,-18 18-15,0 35 16,0-71-16,-18 71 16,0-35-16,-52 53 47,-36 35-47,-18 0 15,1 17-15,17-35 16,17-35-16,19 18 0,52-18 47,-17 0-32,17-18-15,0 18 16,1-53-16,-19 53 16,-17-35-16,-35 70 31,17 1-16,-35-1-15,0 0 16,18-35-16,35 36 16,-35-36-16,35 35 31,35-35-15,0 0-16,-17-35 0,17 35 15,1-36-15,-19 36 16,-34 0 31,-19 18-47,1-18 15,0 53-15,17-53 16,18 17-16,-35-17 16,53 0-1,-1 0 1,36 0-16,0 0 15,18-35-15,-19 35 0,-16-35 16,-1 35-16,-70 0 47,-18 35-47,18-35 16,-18 53-16,17-53 15,36 35-15,-35-35 16,53 0 15,17 0-15,0 0-16,-17 0 15,-18-17-15,35 17 16</inkml:trace>
  <inkml:trace contextRef="#ctx0" brushRef="#br0" timeOffset="361392.6851">19950 5786 0,'0'0'16,"-36"0"-1,36-18 1,18 18 62,-18-35-78,35 35 0,0 0 16,1 0-1,-19 0-15,19 0 16,-1 0-16,-17-36 16,35 36-16,-1 0 15,1-53-15,0 53 16,18 0-16,-1-52 15,1 52-15,17-36 16,0 36-16,18-35 16,-18 35-16,18-35 15,-18 35-15,36-53 16,-1 53-16,1-36 0,-36 36 16,53-52-16,-35 52 15,35-36-15,-35 36 16,35-70-16,-35 70 15,0-36-15,-18 36 16,-18-35-16,36 35 16,-18-35-16,1 35 15,16-35-15,-34 35 16,0-36-16,17 36 16,-18-53-16,1 53 15,-18-17-15,-18 17 16,18 0-16,-18-35 15,-17 35-15,17 0 16,-17 0 0,17 0-16,-35 70 187,0-35-187,0 1 16,0 17-16,0 17 15,35 1-15,-35-1 16,0-17-16,0 18 16,0-18-16,0 0 15,0 17-15,0 18 16,36-17-16,-36-1 16,0 1-16,35-1 15,-35 1-15,35 17 16,-35-17-16,0 17 15,0-35-15,35 17 16,-35 1-16,0 0 0,0-19 16,0 19-16,36-18 15,-36 18-15,0-19 16,0 1-16,0 18 16,0-1-16,35 1 15,-35 17-15,0 0 16,0-17-16,0-18 15,0 17-15,35-17 16,-35 0-16,0-17 16,0 16-16,0-16 15,0-19-15,0 19 16,0-19 0,0 36-1,0 0 1,0-18-1,0 18 1,36-53 31,-54 0 62,-17 0-93,17 0 0,18 36-1,-53-36-15,-17 35 16,34-35-1,19 0-15,-19 0 16,19 18-16,-36-18 16,0 35-16,0-35 15,18 35-15,-18-35 16,0 35-16,0-35 16,18 0-16,-18 36 0,0-36 15,18 0-15,-1 35 16,-17-35-16,0 0 15,18 35-15,-18-35 16,0 0-16,18 18 16,-18-18-16,0 0 15,0 35-15,18-35 16,-18 0-16,0 35 16,18-35-16,-18 0 15,0 36-15,0-36 16,18 0-16,-36 35 15,18-35-15,-17 0 16,-1 35-16,18-35 0,-17 35 16,-1-35-16,-17 36 15,-18-36-15,36 35 16,17-35-16,-18 0 16,1 35-16,-1-35 15,18 0-15,0 0 16,0 36-16,0-36 15,18 0-15,-18 35 16,0-35-16,0 0 16,18 0-16,0 35 15,0-35-15,17 0 16,-17 0-16,17 0 0,-17 0 16,-1 0-16,19 18 15,-18-18-15,-1 0 16,1 0-1,0 0 1,35-35 172,0-1-173,0 1-15,0-18 16,0 35-16,0-17 15,0 17-15,0-17 16,-36 0-16,36 17 16,0-17-16,0 0 15,-17 17-15,17-35 16,0 18-16,-35 0 16,35-1-16,0-17 15,0 36-15,-36-36 0,36 18 16,0 17-16,0-35 15,-35 18-15,35 17 16,0-17-16,-35-18 16,35 18-16,0-18 15,-36 0-15,36 0 16,0 18-16,-35-36 16,35 1-16,0-1 15,-35 0-15,35 36 16,0-35-16,-35 17 15,35 0-15,0 17 16,-18 1-16,18 0 0,0 17 16,-35-17-16,35 0 15,0 17-15,-36-35 16,36 0-16,0 18 16,0-18-16,0 0 15,0 18-15,-35 0 16,35-1-16,0 19 15,0-19-15,0 1 16,-18 17-16,18-17 16,0 0-16,0 17 15,-35-17-15,35-18 16,0 18-16,0-36 0,0 1 16,0 34-16,-35 1 15,35 0-15,0 17 31,0-17 16,0 0-31,0 17 0,0-17-16,0-1 15,0 1 1,-35 35-1,35-35 1,0 17 0,-18 18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03:51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14958 2681 0,'0'-35'0,"0"0"46,0 52 48,0 18-94,0-17 16,0 17-16,0-17 15,0 17-15,0 1 16,0-19-16,0 18 16,0-17-16,0 17 15,0 18 1,0-35 0,0-36 46,0-17-46,-36 0-16,36 17 15,0-17-15,0 0 16,0 17-16,0-17 16,0 17-16,0-17 15,0-18 1,0 35-1,0-17 1,18 35 31,0 0-31,-18 53-1,35 0 1,-35-18-16,35 36 0,-35-1 15,53-17-15,-53 0 16,53-35-16,-53 17 16,35-35-16,18 0 15,-17 0 1,-36-18 0,0 1-16,17-19 15,-17-17-15,0 18 0,0-18 16,0 0-1,0 18-15,0-18 0,0 18 16,-35 17-16,35-17 16</inkml:trace>
  <inkml:trace contextRef="#ctx0" brushRef="#br0" timeOffset="535.3662">15293 2399 0,'0'18'15,"0"34"1,0-34-16,0 17 15,35 1-15,0-1 16,-17-35 0,17 0-1,1 0 1,-36-35 0,17-1-16,-17 19 15,0-19-15,0 1 16,0 18-16,0-19 15,0 19-15,0-19 32,-53 36-32,53 36 15,-53-1-15,53-17 16,-35 17-16,35 0 16,0-17-1</inkml:trace>
  <inkml:trace contextRef="#ctx0" brushRef="#br0" timeOffset="1548.3276">15928 2611 0,'0'17'32,"0"18"-32,0-17 15,0 17-15,0 1 0,0-19 16,0 19-16,0-19 15,35 18-15,-35 18 16,0-35 0,-17-18 62</inkml:trace>
  <inkml:trace contextRef="#ctx0" brushRef="#br0" timeOffset="1962.6091">15928 2575 0,'0'0'0,"0"-17"47,70 17-16,-34 0-31,-19 0 16,19 0-16,-1 17 16,-17 1-16,17 17 0,-35 18 15,53-18-15,-53-17 16,0 17-16,35 1 15,-35-19-15,0 36 16,-18-18 0,18-17-16,-53 17 15,36-35-15,-18 53 16,-1-53-16,1 36 16,17-36-16,-17 0 15,17 0 1,18-36-1,0 19 1</inkml:trace>
  <inkml:trace contextRef="#ctx0" brushRef="#br0" timeOffset="2328.2408">16281 2681 0,'0'35'32,"0"-17"-32,0 17 15,0 1-15,0-19 0,35 36 16,0-18-1,1-35 1,-1 0 0,0 0-1,0 0-15,-17 0 16,-18-17-16,53 17 16,-53-18-1,18 18-15,-18-35 16,0 0-1,0 17 1</inkml:trace>
  <inkml:trace contextRef="#ctx0" brushRef="#br0" timeOffset="2551.9215">16369 2681 0,'0'-35'31,"18"35"0,34 0-15,-52-35-16,36 35 16,-36 17 15</inkml:trace>
  <inkml:trace contextRef="#ctx0" brushRef="#br0" timeOffset="2762.2891">16334 2787 0,'35'0'46,"-17"0"-30,34-18 0,-16 18-1,-19 0 1</inkml:trace>
  <inkml:trace contextRef="#ctx0" brushRef="#br0" timeOffset="3984.9828">17163 2258 0,'0'53'63,"0"0"-63,0 0 15,0 17-15,35 1 16,-35-1-16,0-17 16,0 18-16,0-1 0,0-17 15,0-35-15,0 17 16,0-17-16,0 17 31,0-53 32,-18 18-63,18-17 15</inkml:trace>
  <inkml:trace contextRef="#ctx0" brushRef="#br0" timeOffset="4545.4338">16863 2540 0,'17'0'15,"1"-18"-15,17 18 16,18-35-16,-17 35 15,34-53-15,1 53 0,-1-53 16,-17 53 0,0-35-16,-35 35 0,17 0 15,-35-35-15,53 35 16,-36 17 31,-17 1-32,0 17-15,0 1 16,0-1-16,36 18 16,-36 0-16,0-18 15,0 18-15,0 0 16,0-18-16,0 0 16,0 1-16,35-1 15,0 0 1,1-35-1,-19 0 1,36 0 0,0 0-1,-35-35 1,-18 0 0,0 17-1</inkml:trace>
  <inkml:trace contextRef="#ctx0" brushRef="#br0" timeOffset="4771.3387">17462 2558 0,'0'-36'16,"36"19"15,34-19-15,-34 36-16,-19 0 15,-17-35-15,36 35 16,-36 18 0</inkml:trace>
  <inkml:trace contextRef="#ctx0" brushRef="#br0" timeOffset="4958.5067">17533 2699 0,'35'0'47,"-35"-18"-47,53 18 15,-17 0-15</inkml:trace>
  <inkml:trace contextRef="#ctx0" brushRef="#br0" timeOffset="5344.726">17745 2752 0,'0'0'15,"35"0"1,-35-18-1,0-17 1,18-1-16,-18 1 16,0 0-1,0 0 1,35 52 15,0 36-15,18-18-1,-18-35 1,-35 36 0,18-36-16,17 0 15,-35-18 1,0 0 0,0-17-1,0 18 1,0-36-1,0 17 1,0 19-16,0-19 16</inkml:trace>
  <inkml:trace contextRef="#ctx0" brushRef="#br0" timeOffset="5633.7288">18150 2046 0,'0'18'16,"36"17"-16,-36 0 15,0 1-15,0 34 16,0-17-16,35 18 16,-35-1-16,0-17 15,0 18-15,0-18 16,0-18-16,0 18 0,0-18 15,18-35-15,-18 18 16</inkml:trace>
  <inkml:trace contextRef="#ctx0" brushRef="#br0" timeOffset="5849.8539">18115 2540 0,'18'0'16,"35"0"-1,-36-35 1,36 35-1,0 0 1,-35 17 0</inkml:trace>
  <inkml:trace contextRef="#ctx0" brushRef="#br0" timeOffset="6216.9468">18433 2752 0,'0'-36'15,"17"36"-15,-17-35 16,0 0-16,0 0 16,0 17-16,0-17 15,36-1-15,-36 19 16,0-19-16,35 36 15,-35-17 1,17 17-16,19 0 31,-36 35-31,0 0 16,35 1-16,-35 17 16,0-1-16,35-16 15,-35 17-15,0-18 16,0-17-16,18-18 15,-18 35-15</inkml:trace>
  <inkml:trace contextRef="#ctx0" brushRef="#br0" timeOffset="6428.7692">18521 2699 0,'35'17'63,"36"-17"-47,-54-17-16,54-1 15,-54 18 1,19-53-16</inkml:trace>
  <inkml:trace contextRef="#ctx0" brushRef="#br0" timeOffset="6751.9101">18997 2099 0,'0'0'0,"0"53"63,0 0-63,35 17 15,-35-17-15,0 18 16,0 17-16,0 0 16,0-17-16,0-1 15,0-17-15,36-17 0,-36-1 16,0-18-16</inkml:trace>
  <inkml:trace contextRef="#ctx0" brushRef="#br0" timeOffset="6977.4224">18944 2663 0,'35'0'47,"18"0"-31,-53-35-1,53 35-15,0-35 16,-18 35 0</inkml:trace>
  <inkml:trace contextRef="#ctx0" brushRef="#br0" timeOffset="7184.7811">19297 2575 0,'35'0'0,"-17"0"31,-18 18-15,0 35 0,0 0-1,0-36-15,0 19 16,0-1 0,0 0-1,35-35 1</inkml:trace>
  <inkml:trace contextRef="#ctx0" brushRef="#br0" timeOffset="7567.5249">19526 2452 0,'0'35'32,"0"-17"-32,0 35 15,0 0-15,0-18 0,0 18 16,18-18 0,-18-17-16,53 17 0,0-35 15,-18 35 1,-17-35-16,17-17 15,0-19-15,0 19 16,-17-19-16,-18-17 16,53 1-16,-53-1 15,35-18-15,-35 18 16,36 0-16,-36 18 16,35 35-16,-35-18 15</inkml:trace>
  <inkml:trace contextRef="#ctx0" brushRef="#br0" timeOffset="7952.7839">19967 2699 0,'0'-53'31,"0"35"-31,35-17 0,-35 0 16,36-1-16,-36 19 15,35 17-15,-35-36 16,18 36-1,17 0 17,-35 36-32,0-19 15,0 36-15,0-17 16,35 16-16,-35-16 16,18-1-16,-18 0 15,35 1 1</inkml:trace>
  <inkml:trace contextRef="#ctx0" brushRef="#br0" timeOffset="8161.0739">19985 2716 0,'0'0'0,"17"0"63,19 0-47,34 0-16,-34 0 15</inkml:trace>
  <inkml:trace contextRef="#ctx0" brushRef="#br0" timeOffset="8574.2398">20532 2505 0,'-36'0'15,"1"0"1,0 0-1,0 0-15,-1 0 16,36 35 15,18-35 1,17 0-32,0 0 15,-35 35-15,36-35 16,17 18-1,-18 17 1,-35 0 0,0 1-1,-18 17 1,-35-18 0,0-35-1,36 0-15,-18 0 16</inkml:trace>
  <inkml:trace contextRef="#ctx0" brushRef="#br0" timeOffset="9661.9718">21272 2434 0,'0'18'15,"0"17"1,0 18-16,0 0 16,-17 53-16,17-53 0,0 0 15,0-18-15,0-18 16,0 36-1,0-88 32,0 17-31,0-17-16,0-18 16,0 0-16,0 0 15,17-17-15,-17 17 16,0 18-16,36-18 15,-36 18-15,35 17 0,-35-17 32,18 35-32,17 0 31,-35 35-15,35 0-16,-35 18 15,0 0-15,36 18 16,-36-19-16,0 19 15,0-18-15,0 0 16,0-18-16,0 0 16,0-17-16,-53-18 47,17 0-32</inkml:trace>
  <inkml:trace contextRef="#ctx0" brushRef="#br0" timeOffset="9894.8565">21220 2822 0,'35'0'47,"0"0"-32,18 0 1,-18-17-16,1 17 16,-1-36-16,0 36 0,0-53 15,1 18-15,-1-18 16,-17 36-16</inkml:trace>
  <inkml:trace contextRef="#ctx0" brushRef="#br0" timeOffset="10238.3874">21784 1940 0,'0'0'0,"0"18"62,0 35-62,0-18 0,0 36 16,-18 17-16,18 18 15,0-18-15,-53 0 16,53-17-16,0-1 16,0 1-16,0-36 15,0 18-15,0-18 16,0-17-16,0 35 16,0-89 62,0 19-78,0-18 15</inkml:trace>
  <inkml:trace contextRef="#ctx0" brushRef="#br0" timeOffset="10652.2646">21608 2593 0,'0'-18'15,"35"18"1,0-35 0,0 35-16,1 0 15,-19 0-15,36 0 16,-35 0-1,17 0 17,-35 53-17,0 17 1,0-52-16,0 17 16,0 1-16,35-19 15,-35 36 1,18-53-16,-18 53 15,53-53-15,-53 18 16,71-18-16,-54 0 0,19 0 16,-1 0-16,-18 0 15,-17-53 1,0 18-16,0-1 16</inkml:trace>
  <inkml:trace contextRef="#ctx0" brushRef="#br0" timeOffset="10899.6032">21890 2575 0,'0'-35'31,"53"35"-31,17 0 16,-34-35 0,-19 35-1,-34 17 17,-1-17-32</inkml:trace>
  <inkml:trace contextRef="#ctx0" brushRef="#br0" timeOffset="11082.1148">21907 2716 0,'18'0'31,"0"0"-15,17 0-1,-17 0-15,17 0 16,18-35-1,-18-18 1</inkml:trace>
  <inkml:trace contextRef="#ctx0" brushRef="#br0" timeOffset="11258.6431">22119 2346 0,'0'0'0,"0"-18"16,18 18 0,35 0-1,-36 0 1,19 0-16</inkml:trace>
  <inkml:trace contextRef="#ctx0" brushRef="#br0" timeOffset="11701.0528">22507 2558 0,'0'0'0,"0"35"0,0 0 16,0 0 0,0 1-16,18-36 15,-18 53-15,53-53 16,-53 35-16,53-35 0,-18 0 16,0 35-1,-17-35-15,17 0 0,0 0 16,-17-17-16,17-19 15,-35 1 1,0 0-16,0 17 16,0-17-16,0 0 15,0 17-15,-53 18 16,18-53-16,0 53 16,0 0-16,-18 0 15,0 0-15,17 0 16,-34 18-16,-1-18 15,1 70-15,17-70 16</inkml:trace>
  <inkml:trace contextRef="#ctx0" brushRef="#br0" timeOffset="14018.629">15822 3492 0,'-35'0'15,"17"0"17,-17 0-17,-18 0 1,35 0 0,-17 0-16,0 53 15,-1-53-15,19 53 16,-18-53-16,35 53 15,-53-53-15,53 36 0,-18-36 16,18 35 0,0 0-16,53-35 47,-18 0-47,-17-18 15,17 18-15,0-35 16,-17 35-1,17 0 17,-35 35-32,36 1 15,-36 17 1,35-18 0,-35 18-1,0-18 1,-35-35-16,35 35 15,-53-35-15,53 18 16,-36-18-16,36 35 16,-53-35-16,18 0 15,18 0 1,-19 0 0,54 0 46,-18-17-62,18 17 16,34 0-1,1 0 1,-35 0-16,-18-18 16,53 18-16,0 0 15,-53-35 1,35 35-16,-35-18 15,53 18-15,-53-53 16,35 53-16,-35-53 16,0 36-16,18-19 15,-18-17 1,0 36-16,0 52 62,0-17-62,0 17 16,0 0-16,0-17 16,35 17-16,-35 0 15,53-35-15,-53 18 16,35-18-16,1 0 16,-1-35-1,-35 17 1,0-17-16,0 17 15,0-17-15,0 0 0,0-1 32,-18 36-32,18-35 15,-17 53 17</inkml:trace>
  <inkml:trace contextRef="#ctx0" brushRef="#br0" timeOffset="14858.892">16281 3651 0,'-18'0'15,"-17"0"1,35 53 15,-36-18-31,36-17 16,0 17-16,0 18 15,0-35-15,0 17 16,18 0-16,17-17 16,-17-18-1,17 0-15,1 0 0,-19 0 16,19 0-16,-1 0 15,0-53-15,-17 0 16,-18 18 0,0 17-16,35-17 15,-35 0-15,0 0 16,0 70 78,0 0-94,35 36 15,18-36 1,-18-35-16,-17 35 16,17-35-16,1 0 15,-19 0-15,19 0 16,-19 0-16,54 0 15,-36 0 1,-35-35 0,-18 0-1</inkml:trace>
  <inkml:trace contextRef="#ctx0" brushRef="#br0" timeOffset="15068.3346">16510 3616 0,'53'0'63,"-18"0"-63,-17-18 15,17 18-15,0 0 16,1 0-1</inkml:trace>
  <inkml:trace contextRef="#ctx0" brushRef="#br0" timeOffset="15286.5437">16581 3704 0,'52'0'62,"-16"0"-62,-19 0 16,19 0-16,-1 0 16,-17 0-16,17 0 0</inkml:trace>
  <inkml:trace contextRef="#ctx0" brushRef="#br0" timeOffset="16083.0529">17145 3545 0,'-18'0'16,"-35"0"0,18 18-1,0 17 1,35 18-1,-35-17-15,35-19 16,0 18 0,0 1-16,17-36 15,-17 35-15,36-35 16,16 0 0,-16 0-16,-19-18 15,19-17 1,-1 35-1,-35-18 1,18 18 0,17 18-1,0 0 1,-35 35 0,35-18-1,-35 18 1,-17-53-1,17 17-15,-53-17 16,35 0-16,18 36 16,-70-36-16,52 0 15,-17 0-15,-1 0 16,19-18-16,-18 18 16,35-35-1,35 35 32</inkml:trace>
  <inkml:trace contextRef="#ctx0" brushRef="#br0" timeOffset="16606.4804">17621 3598 0,'0'0'0,"-35"-35"15,0 35 1,-18 0-1,53 35-15,-53-35 16,53 18-16,-18-18 16,18 35-16,0 1 15,0-19 1,0 18 0,71-35-1,-36 0 1,-17 0-16,17 0 15,0 0-15,-17 0 16,17 0-16,-17 0 16,-18 36-16,35-36 15,-35 35-15,0 0 16,-35 36 0,-36-18-1,36-53-15,0 35 16,17-35-16,-17 0 15,-1 0 1,19-18 0,17 1-16</inkml:trace>
  <inkml:trace contextRef="#ctx0" brushRef="#br0" timeOffset="17028.3293">17798 3969 0,'0'0'0,"35"35"0,-17-35 16,17 0-16,0 0 15,-17 35-15,35-35 16,0 0 0,-1-17-1,-34-19 1,-18 1 0,0-18-1,-35-17 1,-18 17-1,18 53 1,-1 0-16,1 0 16,17 0-16,-17 17 15,0-17-15,17 36 16,-17-19 0</inkml:trace>
  <inkml:trace contextRef="#ctx0" brushRef="#br0" timeOffset="22263.1719">18732 3034 0,'-17'0'109,"-18"18"-93,-18 34-1,53-16-15,-53-1 16,53 0-16,-36 18 15,36 18-15,0 17 16,-35-18-16,35 1 16,0-18-16,0 0 0,18 0 15,-18-18-15,53 18 16,-53-18-16,53 1 16,-18 16-1,0-34 1,0-18-1,-17 0 17,17 0-17,1 0 1</inkml:trace>
  <inkml:trace contextRef="#ctx0" brushRef="#br0" timeOffset="23041.5535">19209 3422 0,'0'70'63,"0"-17"-48,0-17-15,0 17 16,0 0-16,0-18 15,0 18-15,0 0 16,0-18-16,0 18 16,0 0-16,0-18 15,0 0-15,0 1 16,0-19-16,-18 18 16,18 18-1,-35-53-15,35 18 16,-18-18-16,-17 0 15,0 0 1,-1 0 0,36-18-1,-35-35 1,35 18-16,0 18 16,0-19-16,0 1 15,0 17-15,0-17 16,0 17-16,18 18 15,-18-52-15,17 52 0,-17-53 16,53 53 0,-17-18-1,-19 18-15,-17-35 16,35 35-16,18-53 16,0 0-1</inkml:trace>
  <inkml:trace contextRef="#ctx0" brushRef="#br0" timeOffset="23722.6279">19209 3122 0,'0'18'62,"-18"-18"-46,18 35-16,0 18 16,0-18-1,35-35 32,-35-17-31,0-19-1,0 19 1,-17-19 15,-19 36-15,19 0 15</inkml:trace>
  <inkml:trace contextRef="#ctx0" brushRef="#br0" timeOffset="24443.9336">19403 2981 0,'17'0'62,"1"0"-46,35 35-1,-18 1-15,-35-1 16,53 18-16,-53 0 16,35 17-16,-35 18 15,0 18-15,0-18 16,0 1-16,0-19 16,0-52-16,0 17 15,0 18 1,0-35-16,-17-18 15,34 0 110</inkml:trace>
  <inkml:trace contextRef="#ctx0" brushRef="#br0" timeOffset="24774.4361">20020 3828 0</inkml:trace>
  <inkml:trace contextRef="#ctx0" brushRef="#br0" timeOffset="70298.383">16439 6050 0,'-35'0'16,"35"18"93,0 35-93,0-18-16,0 0 15,0 1-15,18 16 16,-18 19-16,0-18 16,0-18-16,0 0 15,0-17-15,0 17 16,0 1-16,0-1 15,0 18 1,0-18-16,-53-35 16,53 35-16,-35-35 15,35 36-15,-18-36 16,-17 0 0,-1-18-1,36-53 1,0 54-1,0-36-15,0 0 16,0 18-16,0-18 16,0 0-16,0 18 15,36-1-15,-36 1 0,35 0 16,-17 35 15,-18-18-15</inkml:trace>
  <inkml:trace contextRef="#ctx0" brushRef="#br0" timeOffset="70659.7184">16492 5662 0,'36'0'79</inkml:trace>
  <inkml:trace contextRef="#ctx0" brushRef="#br0" timeOffset="71094.6467">16739 5997 0,'0'18'31,"36"-18"-31,-1 0 16,-35 35 0,70-35-16,-34 0 15,-19 0-15,19 0 16,17 0-1,-36 0 1</inkml:trace>
  <inkml:trace contextRef="#ctx0" brushRef="#br0" timeOffset="71378.86">16863 6174 0,'17'0'62,"19"0"-46,-1 0 0,18 0-16,-35 0 31</inkml:trace>
  <inkml:trace contextRef="#ctx0" brushRef="#br0" timeOffset="71776.1974">17304 6138 0,'0'-35'16,"35"-18"-1,-35 0 1,0 36 0,0-19-16,35 1 15,-35 17 1,18 71 31,-18 35-32,0 71-15,0-18 0,0 36 16,0 123-16,-18-71 16,18-53-16</inkml:trace>
  <inkml:trace contextRef="#ctx0" brushRef="#br0" timeOffset="78620.8324">16439 7585 0</inkml:trace>
  <inkml:trace contextRef="#ctx0" brushRef="#br0" timeOffset="80610.7506">16581 7161 0,'0'18'157,"0"17"-142,35 36 1,-35-36-16,0-17 16,0 17-16,0 0 15,35-17-15,-35 17 16,0 1-16,0-19 15,0 18-15,0-17 16,0 17-16,0 1 16,0-1-1,0 0 1,0-17 0,-18 17 15,1-35-16,-18 35 1,-1-35 15,36-17-15,-17 17 0,17-36-16,0 1 15,0-18-15,0 18 16,0-18-16,0 0 15,0 18-15,0 0 16,0 17-16,0-17 16,0-18-1</inkml:trace>
  <inkml:trace contextRef="#ctx0" brushRef="#br0" timeOffset="81011.7222">16598 6862 0,'35'0'78</inkml:trace>
  <inkml:trace contextRef="#ctx0" brushRef="#br0" timeOffset="81491.7086">16916 7285 0,'35'0'47,"18"0"-47,-35 0 15,17 0 1,0 0-16,-17 0 0,17 0 15,0 0 1,1 0 0</inkml:trace>
  <inkml:trace contextRef="#ctx0" brushRef="#br0" timeOffset="81774.7623">16969 7426 0,'17'0'31,"1"0"-15,35 0 0,0 0-1,-18 0 1,18 0 0</inkml:trace>
  <inkml:trace contextRef="#ctx0" brushRef="#br0" timeOffset="83504.9596">17462 7338 0,'-17'0'16,"17"-18"78,0-17-63,0 17 0,35 18-31,0 0 31,-17 0-15,17 0 15,-35 53 0,0-18-31,-17-17 16,17 17-16,-36 1 16,36-19-16,-17 19 15,17-1-15,-53 0 16,53-17-16,-35-18 0,35 53 16,-18-53-16,18 35 31,18-35 94,34 0-125,-34 0 15,17 0-15,1 0 16,34-18 0,-34 18-1,16 0 1</inkml:trace>
  <inkml:trace contextRef="#ctx0" brushRef="#br0" timeOffset="113315.7987">14711 10654 0,'0'0'16,"0"-18"-16,0 54 78,0 34-63,17 18-15,-17 18 16,0-18-16,0 36 16,36-36-16,-36-17 15,0-19-15,35-16 16,-35-1-16,0 0 15,35-17-15,-35 17 0,0 18 32,0-35-32,0-71 78,-17 0-63</inkml:trace>
  <inkml:trace contextRef="#ctx0" brushRef="#br0" timeOffset="114133.0119">14605 10954 0,'0'-36'47,"0"19"-16,0-18-16,0-18 1,0 35 0,18 18-16,-18-53 15,17 53-15,-17-18 16,71 18-16,-36-35 16,-17 35-16,17-35 15,18 35-15,17 0 16,-52 0-16,17 0 15,1 0-15,17 0 16,-53 35 0,0-17-16,35 35 0,-35 0 15,0-18-15,-18 18 16,18 0-16,-53 0 16,53-18-16,-53 0 15,53 0-15,-35 1 16,0-36-16,35 17 15,-53-17-15,35 0 16,-17 0 0,0 0-1,17-35 1</inkml:trace>
  <inkml:trace contextRef="#ctx0" brushRef="#br0" timeOffset="114812.8897">15381 10583 0,'-35'0'47,"35"36"-32,-35-1-15,35 18 16,-18-18-16,18 36 16,-53 17-16,53-18 15,0 1-15,0-1 16,0-17-16,0 0 15,18 0-15,-18-35 0,35 17 16,18 0 0,0-35-1,-53 36-15,35-36 16,18 0 0,-18 0-1,-17 0 1</inkml:trace>
  <inkml:trace contextRef="#ctx0" brushRef="#br0" timeOffset="115213.3486">15787 10866 0,'0'35'31,"0"-18"-31,-35 19 15,35 17-15,0-18 16,-36 18-16,36 0 0,0-36 16,-35 36-16,35-17 15,-35 17-15,35-18 16,-18 0-16,18 0 16,0-70 46</inkml:trace>
  <inkml:trace contextRef="#ctx0" brushRef="#br0" timeOffset="115675.4216">15540 10954 0,'53'35'46,"-53"-17"-46,53 17 16,-18 0 0,0 18-16,-17-35 0,17 17 15,-35 0-15,53 1 16,-18 17 0,-35-36-1,18-17-15,-18 35 16,35-35 93,1-17-109</inkml:trace>
  <inkml:trace contextRef="#ctx0" brushRef="#br0" timeOffset="116702.7721">16051 10971 0,'36'0'62,"-19"0"-46,36 0-16,0 0 16,-35 0-1,17 0 1,18 0 0,-35 0-1,17 0 1,-35-17-16</inkml:trace>
  <inkml:trace contextRef="#ctx0" brushRef="#br0" timeOffset="117057.2688">16034 11183 0,'17'0'31,"1"0"-16,35 0 1,-18 0-16,-17 0 16,17 0-16,0 0 15,-17 0 1,17 0 0,-35-35-1,18 35 1</inkml:trace>
  <inkml:trace contextRef="#ctx0" brushRef="#br0" timeOffset="117761.044">16528 10566 0,'0'0'0,"35"0"62,-35 17-46,0 19-16,0-19 15,0 19-15,0 16 16,0-34-16,0 17 16,-18 1-16,18-19 15,0 19 1,0-19 78,36-17-47,-1 0-32,-18 0 1,-17 35-16,36-35 31,-36-17 16</inkml:trace>
  <inkml:trace contextRef="#ctx0" brushRef="#br0" timeOffset="118076.2288">16669 10742 0,'0'35'62,"0"1"-46,35-19-16,-35 19 15,0 16-15,0 1 16,0 0-16,0 18 16,35-1-16,-35-34 15,0-1-15,18 0 16,-18-88 46,0 36-46</inkml:trace>
  <inkml:trace contextRef="#ctx0" brushRef="#br0" timeOffset="118587.2537">16827 10530 0,'36'0'62,"-36"18"-46,17-18-16,-17 71 16,53-36-16,-17 0 15,-36 18-15,35 18 16,-35-1-16,0 1 15,0-18-15,0 17 16,0 1-16,0-18 16,0 17-16,0-17 0,-18-18 15,18 1 1,-35-36 0,35-36 46</inkml:trace>
  <inkml:trace contextRef="#ctx0" brushRef="#br0" timeOffset="121118.9586">17427 10883 0,'18'0'78,"17"0"-62,-17 0 0,35 0-1,0 0 1,-36-35-1,-17 53 32</inkml:trace>
  <inkml:trace contextRef="#ctx0" brushRef="#br0" timeOffset="121506.4975">17427 11024 0,'35'0'78,"-17"0"-62,35 0 0,0 0-1,-18 0 1,18 0-1</inkml:trace>
  <inkml:trace contextRef="#ctx0" brushRef="#br0" timeOffset="123387.922">18521 10389 0,'-18'0'94,"18"53"-78,-53-18-16,53 18 15,-53 18-15,53 0 16,-35 17-16,35 0 16,0 0-16,0-17 15,0-18-15,0-18 0,0 0 16,0 0 0,53 1-16,-18-36 0,-35 35 15,36-35-15,-36 35 16,35-35-16,0 0 31,-35 18-15</inkml:trace>
  <inkml:trace contextRef="#ctx0" brushRef="#br0" timeOffset="123994.9946">18768 10848 0,'0'-35'47,"0"-18"-32,0 0 1,0 35 0,17 18-16,-17-53 15,0 18-15,0 17 16,0 54 62,0-19-78,0 19 16,36 16-16,-36-16 15,0 17-15,0 17 16,0-35-16,0 1 16,0-19-16,35 36 15,-35-17 1</inkml:trace>
  <inkml:trace contextRef="#ctx0" brushRef="#br0" timeOffset="124341.3369">19032 10830 0,'36'0'16,"-19"-35"0,36 35-1,0 0 1,-18 0 0,-35-35-1,36 35-15,-1 0 47</inkml:trace>
  <inkml:trace contextRef="#ctx0" brushRef="#br0" timeOffset="125783.668">19544 10672 0,'0'52'47,"0"1"-31,0-17-1,0-19-15,35 19 16,-35 16-16,35 1 16,-17-17-1,17-36 1,1 0 0,-19-18-1,19-53 1,-36 36-16,0 18 15,0-36-15,35 17 16,-35 1-16,0 0 16,0 0-16,0 17 15,0-17-15,0-1 16,-35 36 0,35-17-16,-36 17 15,19 0-15,17-36 16,-36 36-16,19 0 15,17 18 1,-36-18-16,36 18 16,-35-18-16,35 53 15,0 17 1,0-52-16,0 35 16</inkml:trace>
  <inkml:trace contextRef="#ctx0" brushRef="#br0" timeOffset="126087.8686">19950 10830 0,'0'36'15,"35"-36"1,-35 52-16,0-34 16,17-18-1,-17 35-15,0-17 16,0 17 15</inkml:trace>
  <inkml:trace contextRef="#ctx0" brushRef="#br0" timeOffset="126748.4819">20144 10460 0,'-36'35'31,"36"18"-15,0-18 0,0 1-16,0-1 31,18-35 0,17 0 0,-17-18-15,17 18 0,0 0-1,-17 0 1,17 0-1,-35 18-15,18-18 16,-18 18-16,0 34 16,35-52-1,-35 71-15,0-53 0,0 17 16,-35-35-16,35 35 16,-18-35-16,18 35 15,-53-35-15,36 0 16,-18 0-1,-1-17 1,1-36 0,35 35-1,-35-17 1</inkml:trace>
  <inkml:trace contextRef="#ctx0" brushRef="#br0" timeOffset="127087.2105">20073 10495 0,'35'-35'32,"18"35"-17,-35 0 1,17-35-16,0 35 16,-17 0-16,17 0 15,1 0 16,-19 0-15</inkml:trace>
  <inkml:trace contextRef="#ctx0" brushRef="#br0" timeOffset="127626.1223">20461 10283 0,'18'0'15,"-18"18"1,17-18-16,-17 71 15,0-54-15,36 36 16,-36 0-16,35-18 16,-35 107-1,0-72-15,0-17 16,0 18-16,0-1 16,0 1-16,0-36 15,-18 0-15,18 0 0,-35-17 16,35 17-1,-18-35-15</inkml:trace>
  <inkml:trace contextRef="#ctx0" brushRef="#br0" timeOffset="130195.0016">20726 9790 0,'-18'17'250,"18"18"-250,0 1 15,-35-19-15,35 19 16,-36 17 0,36 0-16,18-18 172,17-35-157,-17 0 1,17 0-1,-17 0 17,17 0 15,1 0-32,-36-18 16</inkml:trace>
  <inkml:trace contextRef="#ctx0" brushRef="#br0" timeOffset="130467.4313">20832 9948 0,'0'36'78,"0"-19"-62,0 19-16,0-19 15,0 36-15,17 0 16,-17 0-16,0-18 15,0 18-15,0 18 16,0-18-16,0-18 0</inkml:trace>
  <inkml:trace contextRef="#ctx0" brushRef="#br0" timeOffset="132468.6456">20990 10689 0,'0'35'15,"0"-17"32,18-18 0,-36 0 62,36 0-15,-18-35-31,0 0 108,0 52-92,0-34 14,0 34-15</inkml:trace>
  <inkml:trace contextRef="#ctx0" brushRef="#br0" timeOffset="133149.2653">21361 10566 0,'0'35'15,"0"18"1,0 0-1,0-18-15,17 0 16,36 1 0,18-36-16,-36 35 15,0-35 1,18 0 0,-53-35-16,18 35 15,-18-36-15,35-17 16,-35 36-1,0-18-15,0-18 16,0 17 0,0 1-16,0 17 15,0-17-15,-35 0 16,35 17-16,-53 18 16,53-35-16,-53 35 15,53-35-15,-35 35 0,-18 17 31,0 54-31,53-36 16,-35 0-16,35-17 16,0 35-16,0-18 15,0-17-15,0 17 16,17 18 0</inkml:trace>
  <inkml:trace contextRef="#ctx0" brushRef="#br0" timeOffset="133418.5476">21855 10707 0,'0'53'16,"0"0"-1,0-36 1,0 36 0,0-18-1</inkml:trace>
  <inkml:trace contextRef="#ctx0" brushRef="#br0" timeOffset="134080.2799">22084 10425 0,'-18'0'16,"-17"0"-1,35 52 1,0-34-16,-18 17 16,18 1-1,36-36 48,-1 0-48,-35-18 1,35 18-16,0 0 16,-17 0-1,17 0 17,-35 18-32,0-1 15,18-17 1,-18 36-16,0-1 15,0-17 1,0 17 0,0 0-1,-35-17 1,-1 17 0,1-35-1,18 0 1,-19 0-1</inkml:trace>
  <inkml:trace contextRef="#ctx0" brushRef="#br0" timeOffset="134418.3803">22084 10372 0,'35'0'16,"0"0"-1,1 0-15,-1 0 16,-17-36-16,17 36 16,0 0-16,-17 0 15,17-35-15</inkml:trace>
  <inkml:trace contextRef="#ctx0" brushRef="#br0" timeOffset="202844.3579">14658 12136 0,'0'52'94,"0"1"-79,0 18 1,0 17-16,0 0 0,0 1 16,0 16-16,0-52 15,35 0-15,-35 0 16,0-35-16,0 35 16,0-18-1,18-35 1</inkml:trace>
  <inkml:trace contextRef="#ctx0" brushRef="#br0" timeOffset="203315.2067">14552 12365 0,'0'0'0,"0"-35"15,-18-1 1,18 19-16,0-19 15,0 1-15,0 17 0,0-17 16,53 0-16,-53 0 16,53 35-16,-53-36 15,53 36-15,-18 0 16,18 0 0,0 18-1,-53 17 1,36 18-16,-36 18 15,0-1-15,0-34 16,0 16-16,-36 1 16,36 0-16,-53-35 15,18 17-15,0 1 0,17-36 16,-17 52-16,0-52 16,35-17 15,0-1-16</inkml:trace>
  <inkml:trace contextRef="#ctx0" brushRef="#br0" timeOffset="203795.0482">15187 12100 0,'-35'0'0,"-18"0"16,53 18-16,-53-18 16,53 70-16,-35-17 15,35-17-15,-36 34 16,36 1-16,0-1 15,0-17-15,0 18 16,0-1-16,18 1 16,-18-1-16,53-17 15,-53-17-15,53-1 16,-53 0-16,53-35 16,-18 18-16,-17-18 15,17 0-15,0 0 16</inkml:trace>
  <inkml:trace contextRef="#ctx0" brushRef="#br0" timeOffset="204124.9853">15752 12277 0,'-36'0'15,"36"17"-15,-35 19 16,35-1-16,-53 18 16,53 0-16,-53 17 15,53 1-15,-53-18 16,53 17-16,-53 1 15,53-18-15,-53-36 16,53 19 0,-17-36-1</inkml:trace>
  <inkml:trace contextRef="#ctx0" brushRef="#br0" timeOffset="204416.0994">15363 12453 0,'18'18'31,"17"35"-15,-35-36-16,53 36 15,-35-18-15,17 1 16,0-1-16,-17-35 16,17 35-16,1-35 0,-1 53 15,-17-53 1,-18 35-16,53-35 0,-18 0 16,-35 18-1,17-18-15</inkml:trace>
  <inkml:trace contextRef="#ctx0" brushRef="#br0" timeOffset="204855.6559">16122 12453 0,'35'0'0,"-17"0"16,17 0 0,-35-35-16,18 35 15,35 0 1,-18 0-1,-17 0 1,-18 17 0</inkml:trace>
  <inkml:trace contextRef="#ctx0" brushRef="#br0" timeOffset="205126.432">16175 12629 0,'70'0'62,"-34"0"-62,-1-17 16,-17 17-16,17 0 16,0 0-1,0 0 1</inkml:trace>
  <inkml:trace contextRef="#ctx0" brushRef="#br0" timeOffset="205692.6479">16563 12065 0,'0'18'32,"0"-1"-32,35 19 15,-35-1-15,0 18 16,0-18-16,0 18 15,0 0-15,0-18 16,0 0-16,-17 1 16,17-1-1,17 0 95,1-35-95,17 0 1,-35 36-16,35-36 16,18 17-1,0-17 1,0 0-1</inkml:trace>
  <inkml:trace contextRef="#ctx0" brushRef="#br0" timeOffset="205998.7581">16880 12312 0,'0'18'47,"0"17"-47,0 18 16,0-36-16,0 36 15,0-17-15,0 17 16,0-1-16,0-16 15,0 17-15,0-18 16,0-17-16,0 17 16</inkml:trace>
  <inkml:trace contextRef="#ctx0" brushRef="#br0" timeOffset="206509.647">16986 11942 0,'0'52'47,"36"-34"-47,-36 35 15,35 0-15,-35 17 16,70 1-16,-70 17 16,36-17-16,-36 17 15,0 53 1,0-88-16,0 0 16,0 0-16,0-18 15,0 18-15,-18-18 16,-17 18-1,35-35 1,-36-18-16</inkml:trace>
  <inkml:trace contextRef="#ctx0" brushRef="#br0" timeOffset="207587.4314">17410 12400 0,'17'0'63,"18"0"-48,18 0 1,-17 0-16,-19 0 16,19 0-16,-1 0 15,-17 0-15,34 0 16,-16 0-1</inkml:trace>
  <inkml:trace contextRef="#ctx0" brushRef="#br0" timeOffset="207851.0008">17445 12577 0,'0'35'31,"17"-35"-15,36 0-1,-35 0-15,17 0 16,-17 0-16,17 0 15,18 0-15,-18 0 16,18 0-16,-17-18 16</inkml:trace>
  <inkml:trace contextRef="#ctx0" brushRef="#br0" timeOffset="209112.8013">18486 12206 0,'-36'0'15,"1"0"48,35 35-63,0 18 15,0 0-15,0 18 16,0-1-16,0 1 16,0-36-16,35 18 0,-35-18 15,53-35 1,-35 36-16,17-36 0,18 0 16,-53-18-1,53-17-15,-53 17 16,18-35-16,-18 0 15,0-17-15,0 17 16,0-18-16,0 1 16,0-1-16,-18-17 15,18 0-15,-35 17 16,35 18-16,-18 53 16,18-17-16,-35 17 15,-18 0 1,18 35-1,35 18-15,-36-18 0,36 18 16,0 0-16,0-18 16,0 18-16,0-18 15</inkml:trace>
  <inkml:trace contextRef="#ctx0" brushRef="#br0" timeOffset="209396.3991">18821 12488 0,'0'36'0,"0"-1"16,0-17-16,0 17 16,35 0-16,-35-17 15,0 17-15,0 18 16</inkml:trace>
  <inkml:trace contextRef="#ctx0" brushRef="#br0" timeOffset="209944.714">18997 12065 0,'0'35'15,"-35"18"1,35-18-1,0 1 17,17-36-32,1 0 15,17 0 1,1 0 0,17 0-1,-18 0 1,-35 53-16,35-53 15,0 70-15,-35-35 16,0-17-16,0 17 16,0-17-16,0 35 15,0-18 1,-17-35 0,-1 18-1,-35-18 1,0 0-1,53-18-15</inkml:trace>
  <inkml:trace contextRef="#ctx0" brushRef="#br0" timeOffset="210172.796">18979 12100 0,'36'-35'16,"-19"35"0,-17-35-1,36 35-15,-1 0 16,35-36 0,-34 36-1,17 0-15,-36-17 16</inkml:trace>
  <inkml:trace contextRef="#ctx0" brushRef="#br0" timeOffset="210745.9646">19438 11624 0,'0'18'63,"0"17"-48,-18 0-15,18 18 16,-35 18 0,35-54-1,0 36-15,-35-53 16,52 0 62,19 36-47,-19-36-15,19 0-1,-1 0 1,-17-18 15</inkml:trace>
  <inkml:trace contextRef="#ctx0" brushRef="#br0" timeOffset="210947.7219">19509 11800 0,'0'18'31,"0"17"-15,0-17-16,0 17 16,0 18-16,35 0 15,-35-18-15,35 18 16,-35-17-16,35-19 0,-35 18 15</inkml:trace>
  <inkml:trace contextRef="#ctx0" brushRef="#br0" timeOffset="211242.6327">19738 12365 0,'18'0'31,"17"0"0</inkml:trace>
  <inkml:trace contextRef="#ctx0" brushRef="#br0" timeOffset="211784.4671">20002 12224 0,'0'35'31,"0"0"-15,0 1-16,0-1 15,0 18-15,0-18 0,18-17 16,-18 17-16,35 0 16,-35-17-16,53-18 15,-53 35-15,36-35 16,17 0-1,-18 0-15,0-35 16,-35 17-16,35-17 16,-35 0-16,36-18 15,-36 35-15,0-35 16,0 0-16,0 18 16,0-18-16,0 0 15,0 18-15,-18-18 0,18 0 16,-18 35-16,-17-17 15,0 35-15,35-35 16,-35 35-16,-18 0 16,17 35-1,1 0-15,35 1 16,-53 17-16,53 0 16,0-1-16,-18-34 15</inkml:trace>
  <inkml:trace contextRef="#ctx0" brushRef="#br0" timeOffset="212193.8445">20443 12435 0,'0'36'0,"0"-1"16,0-17-16,0 17 16,0 18-1,0-36 1,0 19-1</inkml:trace>
  <inkml:trace contextRef="#ctx0" brushRef="#br0" timeOffset="212754.8018">20637 11994 0,'0'0'0,"0"-17"16,-35 52 15,35 0-15,0-17-16,0 17 15,0 1-15,0-19 16,35-17 15,-35 35-31,36-35 16,-19 0-1,19 36 1,-1-36 0,-35 17-16,18 36 15,-18-17 1,0-19-16,0 36 16,0-35-16,0 17 15,0 18-15,0-35 16,-36-18-1,1 0 17,0-18-17,35-17-15</inkml:trace>
  <inkml:trace contextRef="#ctx0" brushRef="#br0" timeOffset="212924.5888">20532 11906 0,'0'-35'16,"53"35"-1,-18 0-15,-18 0 16,36-35-16,0 35 16,-17 0-16,17-36 15,-1 36-15,1-53 16</inkml:trace>
  <inkml:trace contextRef="#ctx0" brushRef="#br0" timeOffset="213677.4267">21220 12171 0,'35'0'46,"0"0"-46,0 0 16,1 0-16,-19 0 16,19 0-16,-19 0 15,19 0-15,-1-35 16,0 35 0</inkml:trace>
  <inkml:trace contextRef="#ctx0" brushRef="#br0" timeOffset="213904.7184">21308 12294 0,'17'0'47,"19"0"-31,-1 0-1,0 0-15,1 0 16,-19 0-16,18 0 16,-17 0-16</inkml:trace>
  <inkml:trace contextRef="#ctx0" brushRef="#br0" timeOffset="214871.2266">21837 12100 0,'0'36'16,"-35"16"-1,35-34-15,0 35 16,0 18-16,17-1 15,-17-35-15,53 18 16,-53-17-16,35-36 16,1 35-16,-1-35 15,0 0 1,18-18 0,-53-17-16,53-18 15,-53 18-15,35-18 0,-35 0 16,0 0-16,0 18 15,0-18-15,0 0 16,-17 18-16,17-36 16,-35 18-16,35 0 15,-36 36-15,1-36 16,17 17 0,-17 36-1,-18 36 1,53-1-1,-53 0-15,53 18 16,-35 18-16,35-1 16,0 36-1,0-53-15</inkml:trace>
  <inkml:trace contextRef="#ctx0" brushRef="#br0" timeOffset="215157.2546">22154 12400 0,'18'35'0,"-18"18"15,0-17 1,0-19-16,35 19 16,-35 34-1,0-52 1,0 17-16</inkml:trace>
  <inkml:trace contextRef="#ctx0" brushRef="#br0" timeOffset="215884.9293">22366 11889 0,'0'0'0,"-35"17"0,35 36 16,0 0-16,-35 0 16,35-35-16,0 35 15,17-53 32,1 0-31,-18-18-16,53 18 15,-53-18 1,35 18-16,-35-35 16,18 35-16,-18-35 15,35 35-15,0 0 16,-17 35-1,-18 0-15,35 1 16,-35-19-16,35 18 16,-35 1-16,0-19 15,0 19-15,0-19 16,0 36 0,-17-18-1,-19-35 1,1 0-16,0 36 0,17-36 15,-17 0-15,0 0 16,-1 0 0,1-18-1,35-52 1,0 52-16</inkml:trace>
  <inkml:trace contextRef="#ctx0" brushRef="#br0" timeOffset="216132.623">22366 11924 0,'0'-18'0,"18"18"15,-18-35 1,53 35-16,-18-35 15,-17 35-15,17 0 16,0-18-16,0 18 16,1 0-1,-36-35 1</inkml:trace>
  <inkml:trace contextRef="#ctx0" brushRef="#br0" timeOffset="217129.1857">22631 11430 0,'0'35'47,"0"1"-31,0 16-1,0 1 1,0-35-1,17-18 64,-17-35-79,36-1 15,-1 36 1,-35-17-16,18 17 15,17 0 1,0 0 0,-17 17-1,17-17 1,-35 36-16,35-36 16,-35 53-16,0-18 15,-17-17 1,-36 17-1,17-35 1,19 0-16,-18 0 16,-1 0-16,1 0 31</inkml:trace>
  <inkml:trace contextRef="#ctx0" brushRef="#br0" timeOffset="217346.8004">22666 11430 0,'35'0'32,"1"0"-17,16 0 1,-16 0-16,-1 0 0,-17 0 15,17 0-15,-17 0 16,17 0-16,0 0 16</inkml:trace>
  <inkml:trace contextRef="#ctx0" brushRef="#br0" timeOffset="217844.7626">22825 12100 0,'17'0'16,"19"0"-16,-1 0 15,-17 0-15,17 0 16,-18 0-16,19 0 16,-1 0-16,0 0 15,1 0 16</inkml:trace>
  <inkml:trace contextRef="#ctx0" brushRef="#br0" timeOffset="218093.6133">22789 12277 0,'36'35'16,"17"-35"-1,-36 0-15,19 0 16,-1-18-16,-18 18 15,19 0-15,-1 0 16</inkml:trace>
  <inkml:trace contextRef="#ctx0" brushRef="#br0" timeOffset="240867.9389">23372 12083 0,'-18'0'110,"18"53"-110,0-1 15,0-16-15,0 34 16,0 1-16,0-18 15,0 17-15,0 1 0,0-18 16,35-36 0,0 19-1,1-36-15,17 0 16,0 0 0,-53-18-1,52-17-15,-52-18 16,18 0-16,-18-18 15,0 36-15,0-35 16,0 17-16,0 0 16,0-18-16,-18 1 15,18-1-15,-17 18 16,17 36-16,-35 17 0,35-36 16,-36 36-16,19 0 15,17 53 1,-53 0-16,53 35 15,-71 18-15,71-35 16,0-18-16,0 17 16,0-17-16,0-35 15</inkml:trace>
  <inkml:trace contextRef="#ctx0" brushRef="#br0" timeOffset="241171.3305">23830 12806 0,'0'0'0,"0"53"15,0-18 1,0 18 0,0-18-16</inkml:trace>
  <inkml:trace contextRef="#ctx0" brushRef="#br0" timeOffset="241805.911">23865 12241 0,'-35'0'16,"35"36"0,0-19-1,0 36-15,0 0 16,0 18-16,0-36 0,0 18 16,18 17-16,-18 1 15,53-36-15,-53 1 16,53-1-16,-18-35 15,-17 35-15,34-35 16,-16 0 0,-36-35-16,35 0 15,-35-1-15,35-17 16,-35 0-16,0 1 16,0 16-16,0-34 15,0-1-15,0 18 16,0-17-16,0 17 0,-17 0 15,17 35 1,-18-17-16,-17 0 16,-1 35-1,19 0-15,-36 53 16,18-1 0,-1 19-16,1 0 15,35-19-15,0-34 16,-35 17-16</inkml:trace>
  <inkml:trace contextRef="#ctx0" brushRef="#br0" timeOffset="243933.7041">24130 12118 0,'0'-18'15,"0"-17"17,35 35-17,-35-18-15,18 18 16,35 0-1,-18 0-15,-17-35 0,17 35 16,0 0-16,-17 0 16,-18 53-1,0-18-15,0-17 16,0 17-16,-18 18 16,18-35-16,-17 17 15,17 0-15,-53-35 16,53 18-16,-53-18 15,35 0 1,18-35 31,35 35-31,1 0-1,17 0 1,0 0-1,-53 53-15,35-18 16,-35 0-16,0 18 16,17 0-16,-17-35 15,0 17-15,0 18 16,-35-36 0,-18-17-1,0 0 1</inkml:trace>
  <inkml:trace contextRef="#ctx0" brushRef="#br0" timeOffset="244557.7002">24536 12330 0,'0'0'0,"0"-36"0,0 1 16,0 0-16,0 17 15,0-17-15,0 17 0,35-17 16,-35 0-16,0 17 16,0-17-16,35 35 15,-35 17 32,0 1-31,0 35-1,0 0-15,0-18 0,0 36 16,0-18-16,0-18 16,0 18-16,0 0 15,0-36-15,0 19 16,0-19-16,0 19 16,18-36-1</inkml:trace>
  <inkml:trace contextRef="#ctx0" brushRef="#br0" timeOffset="245423.3256">24765 12153 0,'0'-17'0,"0"-19"16,18 36 0,-18-17-1,35 17-15,-17-36 16,17 36 15,-35 18 0,0 17-15,0 1-16,0-19 16,0 18-16,0 1 15,-18-19-15,18 19 16,-35-1-16,35-17 0,-35 17 16,35 0-16,-36-35 15,36 18-15,0 17 31,18-35-15,0 0 0,17 0-1,-17 0 1,17 0 0,18 0-1,-53-18 1</inkml:trace>
  <inkml:trace contextRef="#ctx0" brushRef="#br0" timeOffset="245933.9293">25030 12100 0,'-18'0'15,"18"18"17,0 0-1,0 17-31,18 0 31,17 0-15,0-35-1,-35 18-15,18-18 16,-18 35-16,35 1 16,-35-1-1,0 35 1,0-34-1,0-19-15,0 19 16,-18-36 0,18 17-16,-17-17 47,-19-35-32,36 0 1,0 17-16</inkml:trace>
  <inkml:trace contextRef="#ctx0" brushRef="#br0" timeOffset="246139.1685">25012 12206 0,'0'-35'0,"18"35"15,-18-35-15,35 35 16,-35-18-16,35 18 15,0-35-15,1 35 16,-1-36-16,0 1 16,1 35-1</inkml:trace>
  <inkml:trace contextRef="#ctx0" brushRef="#br0" timeOffset="247700.2608">21325 13335 0,'18'0'63,"35"0"-48,-35 0 1,35 35-16,-1-35 16,19 0-16,35 0 15,17 0-15,54 0 16,17 0-16,88-17 0,0 17 16,53-53-1,-52 53-15,16 0 0,1-53 16,-18 53-16,-17 0 15,0 0-15,-54 0 16,-34-53-16,-19 53 16,-52 0-16,0-35 15,-35 35-15,-36 0 16,0 0-16,0 0 31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09:00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12136 13123 0,'-18'0'47,"-17"0"-47,-1 0 31,19 0 0,17 36-15,-36-36-1,36 53-15,-35-36 0,18 18 16,17 18-16,-36 0 16,36-17-16,-35-1 15,35 0-15,0-17 16,-35 17-16,35 0 16,0-17-16,0 35 15,0 0-15,0 0 0,-36 17 16,36 1-1,0-1-15,-35 19 0,35-1 16,0 0-16,-35 18 16,35-36-16,0-17 15,0 18-15,0-1 16,-35 1-16,35-1 16,0-17-16,0 18 15,0-1 1,0 19-16,0 34 0,17-35 15,-17 1-15,0 16 16,35 19-16,-35-1 16,36-52-16,-36-36 0,53 18 15,-18 18-15,0 17 16,18-18-16,0 1 16,35 35-16,-35-36 15,0 19-15,0-19 16,18 36-16,87 70 15,-69-35 1,-1-17-16,0-36 16,-35-35-16,17 0 15,1 0-15,17 17 16,36-17-16,-54-17 16,1-1-16,-1-35 0,18 53 15,-17-53 1,0 0-16,-1 0 15,-35 0-15,18 0 0,18 0 16,-36 0-16,36 0 16,-1 0-16,1-53 15,35 18-15,-18-1 16,18 1-16,-18 35 16,-18-71-16,1 71 15,-18-17-15,0 17 16,-18-35-16,18 35 15,0-36-15,-18 36 16,36-70-16,-36 34 16,36-16-16,17-37 15,18 1-15,-18 18 0,-18-19 16,19 19 0,-54 17-16,35-18 0,-17-17 15,0-18 1,18 18-16,-1-18 0,-17-35 15,18 18-15,-18 17 16,17 0-16,-17 0 16,0 18-16,-18-18 15,-35 18-15,53-18 16,-53 18-16,53-18 16,-53 0-16,36-52 15,-36 34-15,52 1 0,-52-1 16,0 1-16,0 34 15,0 19-15,0 35 16,0-36-16,0-70 16,0 106-1,-17-18-15,17 0 16,0 18-16,-35-18 16,35 0-16,-36 0 15,36 18-15,-53-18 16,53 0-16,-53 0 15,53 18-15,-53-18 16,53 0-16,-52 0 16,52 17-16,-18-16 0,18-1 15,-53 0-15,53 35 16,-53-17-16,18 0 16,0-1-16,17 1 15,-17 35-15,-1-35 16,-17-1-16,36 36 15,-18-52-15,-1 52 16,1-71-16,0 36 16,17 35-16,-17-53 15,-18 53-15,0-53 16,18 53-16,-18-18 16,0 18-16,0-53 0,18 53 15,-18-53 1,17 53-16,19-35 15,-18 35-15,-1 0 0,19-35 16,-19 35-16,1 0 16,17-18-16,-17 18 15,0 0-15,0 0 16,-1-35-16,1 35 16,17 0-16,-17 0 15,17 0-15,-17 0 16,0 0-16,0 0 15,-1 0-15,1 0 16,0 0-16,-18 0 16,0 0-16,18 0 15,-18 0-15,0 0 0,18 0 16,-1 0-16,-17 18 16,18-18-1,-18 0-15,0 17 16,18-17-16,-18 0 0,0 35 15,0-35-15,0 0 16,-17 0-16,-1 0 16,1 36-16,-1-36 15,18 0-15,-17 0 16,17 0-16,17 0 16,-16 35-16,-1-35 15,17 0-15,-17 53 0,18-53 16,0 35-1,17-35-15,-17 53 0,0-53 16,-1 35-16,36 1 16,-70-1-16,52 0 15,18-17-15,-70 17 16,34 0-16,1 1 16,-35 17-16,34 0 15,1-18-15,0-18 16,17 19-16,-17-1 15,-1 0-15,1 1 16,35-19-16,-35 18 16,35 1-16,-53-1 0,18-17 15,35 17-15,-53 0 16,53-17-16,-35 35 16,35 0-16,0-36 15,0 19-15,0-1 16,0-17-16,0 17 15,0-18-15,0 19 16,0 17 0,0-36-1,0 19 17</inkml:trace>
  <inkml:trace contextRef="#ctx0" brushRef="#br0" timeOffset="836.1668">13141 12682 0,'0'18'93,"0"35"-93,0 0 16,0-18-16,-35 0 16,35 1-16,0-19 15,0 19-15,0-19 16,0 18-16,-36-35 16,36 36-16,0-19 31,0-52 31</inkml:trace>
  <inkml:trace contextRef="#ctx0" brushRef="#br0" timeOffset="1615.6238">13088 12594 0,'0'18'47,"35"17"-31,-35-17 0,36-18-1,-36 53-15,35 0 16,-35-1-1,18-16-15,-18 34 16,35-70 0,-35 53-16,0-35 15,35 17 1,-35 0 0,18-35-1,-18 18 1,35-36 78,-35 1-79,0-36 1,35 0-1,-35 18 1,0-18 0,0 0-1,0 35-15,36-17 16,-36 0-16,0 17 16,35-17-16,-35-1 0,17 19 15,19-36 1,-36 18-1,0 52 48,0 1-47</inkml:trace>
  <inkml:trace contextRef="#ctx0" brushRef="#br0" timeOffset="4221.0062">13741 14111 0,'-36'0'0,"19"0"31,-36 0 1,18 18-17,-36 17 1,18-17 0,35-18-1,18 53 1,-35-53-16,35 35 15,-17-35 1,17 17-16,-36 36 16,36-17-16,-35-19 15,35 19-15,-35-1 16,35-17-16,0 34 16,0-16-16,-36-19 15,36 19-15,0-1 16,0-17-16,0 17 15,0-18-15,0 36 16,0-17-16,0-19 16,0 19-16,0 16 15,0-34-15,18 17 16,-18 1-16,35-19 16,-35 36-16,36-17 0,-36-1 15,53 18 1,-18 0-16,-35 0 0,70-1 15,-52-16-15,17-19 16,18 36-16,-18-17 16,18-1-16,-35 0 15,17 0-15,1-17 16,-1 17-16,18 1 16,-18-1-16,18 0 15,0 0-15,17 1 16,1-36-16,0 53 15,-1-53-15,18 35 0,-17-35 16,-18 0-16,17 0 16,-17 0-16,0 0 15,18 0-15,-1 0 16,-17 0-16,-18 0 16,18 0-16,0-18 15,0 18-15,0-53 16,0 18-16,0 0 15,0 0-15,-18 17 16,-17-17-16,17-1 16,-35 1-16,53 17 15,-18-17-15,-35-18 16,36 18-16,-36 0 16,52-18-16,-16 0 15,-36 0-15,53 0 0,-53 18 16,35-1-16,-35-16 15,35-1-15,-35 17 16,36-17-16,-36 0 16,0 18-16,0-18 15,0 0-15,0 18 16,0-18-16,0 0 16,0 0-16,-18 0 15,18-17-15,-35 17 16,35 35-16,0-17 15,-53 0-15,53-18 16,-36 35-16,36-17 0,-17 0 16,17 17-16,-36-17 15,36-1-15,-35 19 16,35-18-16,-35 35 16,35-53-16,-18 53 15,18-36-15,-35 36 16,35-53-16,-35 53 15,-1-35-15,1 35 16,0-35-16,-18 35 16,18-18-1,-1 18-15,-34-35 16,52 35 0,-17-35-16,-18-1 15,18 36 1,17 0-16,-17-35 15,0 35-15,17 0 16,-17 0-16,17-18 16,-35 18-16,0 0 15,36 0 1,-36-35 0,17 35-1,19 0 1,-36 0-1,53-35-15,-53 35 0,35 0 16,-17 0 0,17 0-16,-17 35 15,0-35-15,-1 35 16,1 1-16,-18-36 16,53 17-1,-53-17-15,0 36 16,36-36-1,-18 35-15,-1-35 16,19 35-16,-36-17 16,17-18-1,36 35-15,-35-35 16,35 53-16,-70-53 0,34 71 16,-17-36-1,18-17-15,35 17 0,-35-35 16,35 53-16,-35-53 15,35 17-15,-36-17 16,36 36 0,-17-36-16,-19 35 15</inkml:trace>
  <inkml:trace contextRef="#ctx0" brushRef="#br0" timeOffset="5217.0276">14146 13847 0,'0'35'125,"0"-18"-125,0 36 15,0 0-15,0-17 16,0 16-16,0 1 0,0-35 16,0 17-16,0 1 15,0-19 1,0 18 0,36-52 77</inkml:trace>
  <inkml:trace contextRef="#ctx0" brushRef="#br0" timeOffset="5904.0258">14464 13847 0,'-18'17'94,"-70"71"-78,70-88-16,-17 53 15,0-53-15,35 36 16,-35-36-16,35 35 16,-36-35-1,54 0 63,17 35-46,-17-35-17,35 35 1,17 18 0,-34-53-16,-19 18 15,19-18-15,-1 0 16,-18 35-16,19-35 15,-1 0 1,-35 35-16,0-52 94</inkml:trace>
  <inkml:trace contextRef="#ctx0" brushRef="#br0" timeOffset="12628.3678">18979 13370 0,'-35'0'31,"0"0"63,17 0-63,-17 0-15,17 0 31,-17 36-16,35-1-16,-35-35-15,-1 35 32,19-35-17,17 18-15,-35-18 16,35 35 0,-36 0-1,19-17-15,-19 17 31,1 18-15,35-18 0,-35-35-1,35 36-15,-18 17 16,18 0 0,-35-1-1,35-16 1,0 17-1,-35-18-15,35-17 16,0 17-16,0 18 16,0-36-16,0 19 15,0-19-15,0 19 16,0-1-16,0 18 16,0-18-1,17 0-15,-17-17 16,0 17-16,0-17 15,0 17-15,0 0 16,0 1 0,18-36-16,-18 53 15,0-18 1,35-17-16,0 34 16,1 1-1,17 0 1,-36-53-16,-17 53 15,53-53-15,-18 35 16,-17-35-16,17 53 16,1-53-16,-1 53 15,-17-53-15,17 53 16,18 0 0,0-35-1,-36-18-15,19 0 16,-1 0-16,0 0 15,18 0-15,-18 0 16,-17 0-16,17 0 16,1 0-16,16 0 15,-16 0 1,-19 0-16,19 0 16,-1 0-16,-17 0 15,17 0-15,18-35 16,-36 35-16,19 0 15,-1-36-15,-17 36 16,17-35-16,0 35 16,-17-35-16,17 35 15,0-18-15,-17 18 16,17-35-16,18-18 16,0 0-1,-18 18 1,-35 17-16,53-17 0,-53-1 15,36 1 1,-1 18-16,-35-19 0,53 1 16,-53 0-16,35-1 15,-35 1-15,0-18 16,35 18-16,-35 0 16,0-1-16,18 19 15,-18-19-15,0 1 16,0 18-16,0-19 15,0 19-15,0-19 0,0 1 16,0 17 0,0-17-16,0 18 0,0-19 15,0 1 1,0 17-16,0-17 0,-35 0 16,35 17-16,0-17 15,-36 0-15,36 17 16,-35-35-1,35 18 1,0-1-16,-35 1 16,35 0-16,0 17 15,-18-17-15,18-18 16,-35 53-16,0-53 16,-18 36-16,17-19 15,1 1 1,35 0-1,-35 35 1,35-18 0,-35 18-16,-1-35 15,1 0 1,0-1 0,-18 19-1,18 17 1,-1-36-1,-17 36 1,1-35-16,16 35 16,1 0-1,17 0 1,-17 0 0,0 0-16,17 0 15,-17 0-15,17 0 16,-17 0-16,0 18 15,17-18-15,-17 0 16,-1 0-16,19 17 16,-18-17-16,-18 36 15,35-36 1,-17 35-16,-18 0 16,18 0-1,35-17 1,-18-18-16,18 35 15,-35 1 1,35-19 0,0 19 15,17-1-15</inkml:trace>
  <inkml:trace contextRef="#ctx0" brushRef="#br0" timeOffset="13933.7835">19226 13441 0,'0'-35'46,"0"17"-30,0-17 0,0-18-1,0 35-15,18 18 16,-18-35-16,18 0 16,17 35 15,-35 17 16,0 18-32,35 1 1,-35-1 0,0 18-1,0-35 1,0 17 46,0-53-30,0 1-32,18 17 15,-18-36-15,35-17 16,0 18-1,-35 0 1,36 35 0,-36-35-1,17 35 17,19 0-1,-36 17-31,0 1 15,35 35 1,-35 0 0,0-36-16,0 54 15,0-36 1,0-17-16,0 35 16,0 0-1,0-36 16</inkml:trace>
  <inkml:trace contextRef="#ctx0" brushRef="#br0" timeOffset="16227.8019">19050 14164 0,'-18'0'0,"-17"0"47,35 18-31,0 17 30,0 0-30,0-17 15,0 17-15,0-17 0,0 17 15,0 18-16,0-35 1,18-18 0,-18 35-1,0-17 1,17-18 0,-17 35-16,36-35 15,-1 0 1,-17 0-1,-18 35-15,35-35 16,-18 0 0,19 0-1,-1 0 1,-17 0 15,17 0-15,-17 0 15,17 0-31,0 0 31,-35-18-31,18 18 32,-18-35-32,35 18 31,0-36-16,1 17 17,-36 1-17,17 35 1,-17-18-16,0-17 16,0 17-1,0-34 1,0 16-1,0 19 1,0-19 0,0 19-1,0-19 1,-17 1 0,17 18 15,-18 17-31,-17 0 15,35-36 17,-18 36-32,-17-35 31,-1 35 0,36-18-15,-17 18-1,-18 0 17,35-35-17,-18 35 1,-17 0 0,-1 0 15,19 0 16,-19 0-32,1 18 1,0-18 0,0 35-1,-1-35 16,36 18-15,-17-18 0,17 35-16,0-17 15,-36 17 1,36 18 0,0-36-16,-35-17 15,35 53-15,0-17 16,0-19 15,18-17 16</inkml:trace>
  <inkml:trace contextRef="#ctx0" brushRef="#br0" timeOffset="17022.007">19491 13847 0,'-18'0'31</inkml:trace>
  <inkml:trace contextRef="#ctx0" brushRef="#br0" timeOffset="17810.2271">19297 14005 0,'0'36'109,"0"-1"-93,0 0-1,0 0-15,0 18 16,0-35-1,0 17 17,18-35 77,-18-17-109</inkml:trace>
  <inkml:trace contextRef="#ctx0" brushRef="#br0" timeOffset="18364.0018">19403 14093 0,'0'18'93,"-18"0"-61,0-18-1,18 35-15,0 0 93,0-17-78,36-18-15,-19 0-1,-17 35 1,0-17 31</inkml:trace>
  <inkml:trace contextRef="#ctx0" brushRef="#br0" timeOffset="25061.5442">15187 14799 0,'35'0'125,"36"0"-125,-53-35 16,17 35-16,0-36 15,-17 36-15,17-35 16,0 35-16,1-17 16,-19 17-16,36-36 15,-18 36 1,-17 0-16,17-53 16,1 53-16,-1-35 15,0 35-15,0 0 16,1-35-16,17 35 15,-18 0 1,-17-35-16,34 35 16,1 0-16,0-36 15,-17 36-15,34 0 16,-17-17-16,-18 17 16,18 0-16,0 0 15,-18-36-15,-17 36 16,17 0-16,-17 0 15,35 0 1,-18 0-16,-35-35 16,53 35-16,-18 0 15,1 0-15,-1 0 0,18-35 16,0 35 0,-36 0-16,19 0 0,-1 0 15,-17 0-15,17-18 16,0 18-16,0 0 15,1 0-15,-19 0 16,19 0-16,17-35 16,-18 35-16,0 0 15,0 0-15,-17 0 16,17-35-16,1 35 16,-19 0-16,18 0 15,-17 0-15,35 0 16,18 0-1,-54 0-15,19 0 16,-1 0-16,-35-36 16,35 36-16,18 0 15,0 0 1,0 0 0,17 0-1,-34 0 1,-19 0-16,19 0 15,-1 0-15,-18 0 16,19 0-16,-1 0 16,-35 18-1,53-18-15,18 0 16,-54 0-16,18 0 16,1 0-1,-1 0-15,18 0 16,-53 35-1,35-35-15,-17 0 32,-18 18-17,35-18-15,-17 0 16,17 35 15,0-35-15,-35 35-16,18-35 15,17 0 1,0 0 0,-17 0-1,35 0 17,-18 0-17,18 0 1,-17 0-1,-19 0 17,18 18-17,18-18 1,-17 0 0,-1 0-16,0 0 31,-17 0 0,-18 35-15</inkml:trace>
  <inkml:trace contextRef="#ctx0" brushRef="#br0" timeOffset="25572.1033">19085 14270 0,'18'0'47,"35"0"-31,-18 0 15,-35 35-31,35-35 16,-35 35-1,36-17 1,-54-18 62,-35 0-62,35 0-1,-17 35-15,0-35 16,17 0-16,18 36 15,-53-36-15,18 0 16,17 0 0</inkml:trace>
  <inkml:trace contextRef="#ctx0" brushRef="#br0" timeOffset="27145.6482">15699 13317 0,'17'0'78,"19"0"-62,34-17-1,-35 17 1,-17 0-16,35-36 16,0 36-16,0 0 15,0-35-15,17 35 16,1 0-16,-18 0 15,-18 0-15,18 0 16,0 0-16,-18 0 16,18 0-16,18 0 15,-19 0-15,1 18 16,18-18-16,-1 0 0,-17 0 16,18 0-16,0 0 15,-19 0-15,19 35 16,-36-35-16,36 0 15,-1 35-15,1-35 16,17 36-16,-17-36 16,17 0-16,-18 35 15,1-35-15,-18 0 16,0 35-16,0-35 16,0 0-16,-18 35 15,35-35-15,1 0 0,-18 36 16,-18-36-16,18 0 15,-18 17 1,1-17-16,-1 0 16,0 36-16,-17-36 0,17 0 15,0 35-15,-17-35 16,35 35 0,0-35-1,-18 35-15,-17-35 16,17 0-16,-17 0 0,-18 18 15,53-18 1,-18 0-16,-35 35 16,18-35 31,-18 18-47,35-18 31,0 35-16,-17-35 1,17 36 15,0-36 1</inkml:trace>
  <inkml:trace contextRef="#ctx0" brushRef="#br0" timeOffset="27693.6843">18979 13617 0,'0'18'47,"18"-18"-31,-18 17-1,18-17 1,-18 36-16,35-36 16,-35 17-1,35-17-15,-35 36 16,0-1 0,0-17 15,0 17 31,-17-35-46,-19 0 0,-34 35-1,52-35-15,-17 0 16,17 0-16,-17 0 0,0 35 15,-1-35 1</inkml:trace>
  <inkml:trace contextRef="#ctx0" brushRef="#br0" timeOffset="32272.408">15998 11695 0,'0'17'0,"-35"18"15,35 18 1,0-17 15,-35-1-15,35 18 15,0 0-15,0-18-1,0 0-15,18-35 16,-18 36-16,35-1 15,0-35 1,0 0 0,18 0-1,-35 0 1,17 0 15,-35-35-31,0-1 31,18 36-31,-18-17 16,0-19 0,0 54 77,0 0-77,0 17 0,35-35-1,-35 35-15,35-35 16,-17 18 0,17-18-1,1 0 1,-1 0-1,-35-53-15,35 53 0,-35-18 16,35-35 0,-35 1-1,0-1 1,0 17 0,-17 36-16,17-35 15,-18 35-15,18-18 16,-53 18-16,18 0 15,0 0 1,-18 0 0,53 53-1,-36-53-15,36 71 0,0-36 16,0 18 0,18-18-1</inkml:trace>
  <inkml:trace contextRef="#ctx0" brushRef="#br0" timeOffset="32758.4746">16457 12188 0,'18'0'16,"-18"-35"-1,0 0-15,0 0 16,35 35 0,-35-53-16,0 0 15,0 35 1,35 18 31,-35 53-16,18-53-31,-18 35 16,35-35-16,-35 18 0,53-18 15,-35 0 1,-18-53 46,0-17-46,0 52 0,0-35-16,0 0 15,0 18-15</inkml:trace>
  <inkml:trace contextRef="#ctx0" brushRef="#br0" timeOffset="33073.1915">16739 11553 0,'0'0'16,"18"36"31,-18-1-32,0 0-15,0 18 16,35 0-16,-35 0 0,0 0 16,0 0-1,35-18-15,-35-17 0,0 17 16,0-17-16,0 35 16,0-18-1,0-70 48</inkml:trace>
  <inkml:trace contextRef="#ctx0" brushRef="#br0" timeOffset="34175.7544">16792 11906 0,'0'-35'16,"35"0"15,18 35-15,-17 0 0,-1 0-1,18 0 1,-53 17-1,18-17-15,-18 53 16,35-17 0,-35 16-16,0-16 15,0-19 17,0-52 30,0 17-46,0-17-16,0 0 15,35 35-15,-35-35 16,18 35-16,-18-36 16,35 36-16,0 0 15,-35-35-15,18 35 16,17 0-1,-35 18 17,-17 17-1,-19-35-15,36 18-16,-17-18 15,17 35-15,-36-35 16,36 35-16,-35-17 15,35 17 1,0 0 0,18-35-1,-18 18-15,53-18 16,-36 0-16,54 0 16,-36 0-1,-17 0-15,35 0 16,-53-35-1,35-1 1,-35 19 0,0-18 15,-18 35-15,18 35 15,0-18-16,18-17-15,-18 36 16,35-36 0,-35 35-16,35-35 15,1 0 1,-19 0 0,-17-35-16,36 35 15,-36-36-15,0 19 16,17 17-1,-17-53-15,-17 0 16,-1 18 0,-35 35-1,0 0 1,53 17-16,-17-17 16,17 36-16,0-1 15,0 18 1,0-18-1</inkml:trace>
  <inkml:trace contextRef="#ctx0" brushRef="#br0" timeOffset="34800.0335">17621 11765 0,'0'0'15,"0"-53"-15,0 71 63,0 35-47,0-36-1,0 19-15,0-19 16,0 19-16,36-1 15,-36-17-15,35 34 16,-18-16 0,19-36-1,17 0 1,-36-18 0,19-17-1,-36 0 1,35 35-16,-35-53 15,0 17 1,0 72 62,35-1-62,-35-17-1,18-18-15,-18 35 16,35-35-16,-17 35 16,17-35-1,18 0 1,-36 0 0,19-35 15,-36 0-16</inkml:trace>
  <inkml:trace contextRef="#ctx0" brushRef="#br0" timeOffset="35024.9761">17886 11765 0,'17'-18'31,"36"18"-15,0 0-1,-35 0 1,17 0 0</inkml:trace>
  <inkml:trace contextRef="#ctx0" brushRef="#br0" timeOffset="35210.7727">17939 11871 0,'17'35'31,"36"-35"-15,-17 0-1,-1-17 1,0 17-16,-17 0 31,-18-36-31</inkml:trace>
  <inkml:trace contextRef="#ctx0" brushRef="#br0" timeOffset="38015.5167">18803 11783 0,'0'-36'0,"-18"36"16,-17 0 0,35 18-1,0 17 1,-35 1-16,35-1 15,0-17 1,0 17-16,0 18 0,0-36 16,35 19-1,18-1-15,18-35 16,-54 0 0,19 0-16,-1-18 15,-18-17-15,19 17 16,-36-34-16,53-1 0,-53 0 15,0 17-15,0-17 16,0 1-16,0 16 16,0-17-16,0 18 15,-18 17-15,0-17 16,-17 35 0,-18 0-1,-17 35 1,70 1-1,-36-1-15,36 18 16,0 0-16,0-18 16,0 18-16,0-18 0,0-17 15,0 35 1,36-53-16,-36 53 0,53-53 16,-36 0-1,18 0 1,-35-18-1,18 18-15,-18-35 16,0 0 0,0-18-1,0 0 1,0 70 31,0 54-32,18-36 1,-18-17-16,0 17 16,17-35-16,-17 35 15,36-35 1,-19 0-16,19 0 31,-36-52-15,0 34-1,0-35 1,0 0 0,0 88 46,35 1-62,-35-19 16,0 19-16,17-36 15,-17 17-15,36-17 16,-36 35 0,35-35-16,-17 0 31,-18-35-31,0 18 16,0-19-1,35 36-15,-35-53 0,0 18 16,0 0-1,35 70 32,-35 36-31,18-36 0,-18-17-16,35 34 15,0-52 16,-35-35 1,36 0-17,-36-18-15,0 18 16,17 35-16,-17-53 16,36 53-1,-19 0 16,-17 35-15,0 0-16,36 1 16,-36-19-16,0 19 15,35-1-15,-35-18 16,0 19 0</inkml:trace>
  <inkml:trace contextRef="#ctx0" brushRef="#br0" timeOffset="38474.8506">19473 11924 0,'18'0'47,"35"0"-32,-35 0 1,17 0-16,-18 0 16,19-35-16,-1 35 15,-35-36-15,18 36 0,-18-53 16,35-17 0,-35 35-16,0 17 15,0-35-15,0 0 16,0 35-16,0 54 62,0-1-62,0 18 16,0 0-16,0-18 16,0 18-16,0 0 15,0-35-15,0 17 0,0-17 16,0 17-1,35-35-15,0 0 32,-35-18-17,18 18-15,-18-17 16</inkml:trace>
  <inkml:trace contextRef="#ctx0" brushRef="#br0" timeOffset="38677.4755">19914 11783 0,'0'0'16,"0"35"15,36 36-15,-36-54 0,0 19-1,0-1-15,0 0 16,0 0-1</inkml:trace>
  <inkml:trace contextRef="#ctx0" brushRef="#br0" timeOffset="38929.8449">20108 11853 0,'36'0'31,"-36"36"-15,0-19-16,0 19 16,0-19-16,0 18 15,0 1-15,0-19 16</inkml:trace>
  <inkml:trace contextRef="#ctx0" brushRef="#br0" timeOffset="39536.7681">20126 11818 0,'0'-18'15,"0"-17"1,18 35 0,17 0-1,0 0-15,0 0 16,-17 0-16,17 0 16,-35 35-16,53-35 15,-53 53-15,18-17 16,-18-1-16,0-17 0,0 17 15,0 0-15,0-17 16,0 17 15,-35-35-15,-1 0 15,54 0 16,-18-18-47,35 18 16,-35-35-16,18 0 15,-18 0-15,35-1 0,-35 1 16,53 0-16,-53-1 16,35 19-16,1-36 15,-36 123 48,0-34-48,17-19-15,-17 19 16,0-1-16,0-17 16,36-18-16,-36 35 15</inkml:trace>
  <inkml:trace contextRef="#ctx0" brushRef="#br0" timeOffset="39718.8954">20461 11959 0,'18'0'46,"35"0"-30,-36 0 0,19 0-16,16 0 15,-16 0-15,17-35 0</inkml:trace>
  <inkml:trace contextRef="#ctx0" brushRef="#br0" timeOffset="40669.711">20832 11818 0,'17'35'47,"-17"1"-31,0-1-1,35 18 1,-35-18 0,0 0-1</inkml:trace>
  <inkml:trace contextRef="#ctx0" brushRef="#br0" timeOffset="41010.8667">20832 11853 0,'0'-53'15,"17"53"1,-17-17-16,35 17 16,1-36-16,-1 36 15,0 0 1,18 0-16,-35 18 16,-18 0-1,0 35-15,35-18 16,-35-17-16,0 17 15,0-17-15,0 34 16,0-16 0,-53-36-1,0 0 1,53 17-16,-35-17 16,0 0-16</inkml:trace>
  <inkml:trace contextRef="#ctx0" brushRef="#br0" timeOffset="41324.6539">21202 11836 0,'0'53'31,"0"-18"-15,0 0 0,35 18-1,0-18-15,1-35 16,-19 0 0,19 0-1,-19 0 1,19 0-16,-36-17 15,35 17 1,-35-36 0,-18 36-16</inkml:trace>
  <inkml:trace contextRef="#ctx0" brushRef="#br0" timeOffset="41535.2026">21220 11818 0,'35'0'47,"0"-35"-31,0 35-16,-17 0 16,17 0-1,-70 35 16</inkml:trace>
  <inkml:trace contextRef="#ctx0" brushRef="#br0" timeOffset="41662.8636">21220 11906 0,'0'0'0,"17"0"16,18 0 0,1 0-1,-1 0-15,0 0 16</inkml:trace>
  <inkml:trace contextRef="#ctx0" brushRef="#br0" timeOffset="43545.0525">17551 12700 0,'0'-35'47,"0"70"0,-36-35-47,36 35 16,0-17-16,-35 17 15,35 0-15,0-17 16,0 17-16,0 18 15,18-35 1,35-18 0,-36 0-1,19 0-15,-1-18 16,-17 18-16,17-53 16,0 53-16,-35-53 15,35 18-15,-35 0 16,0-18-1,0 88 48,0-17-47,18 17-16,-18 0 15,53 1 1,0-36-1,0 0 1,-36 0 0,19 0-1,-36-36 1,17 36-16,-17-35 16,0-35-1,0 34-15,0 1 16,0 17-16,0-17 15,-35 35-15,35-17 16,-35 17-16,-1 0 31,-16 35-15,52 0-16,-36-17 16,36 17-16,0 0 15,0-17-15,0 17 16,18-35-16,17 0 15,18 0 1,-53-17 0,53 17-16,-53-36 15,18 36-15,-18-35 16,35 35-16,-35-35 16,35 17-1,-35 71 48,18-53-63,-18 53 15,35-53-15,-35 18 0,35-18 16,-17 0 15,17-18 16,-35 0-31,36-17-1,-19 35 48,-17 35-63,0 1 15,36-36-15,-36 52 16,17-52 0,-17 36-16,35-36 31,-35-18-15,36 18-16,-36-35 15,0 0 1,17 35-16,-17-53 15,36 53 1,-36-36-16,0 54 31,17-18-31,-17 53 16,36 0 0,-1-36-1,18-17 1,-53 36-16,35-36 15</inkml:trace>
  <inkml:trace contextRef="#ctx0" brushRef="#br0" timeOffset="43949.9813">18962 12471 0,'0'17'32,"0"19"-32,0-1 0,0 18 15,0 0 1,0-18-16,0 18 0,0-18 16,0-17-16,0 35 15,35-53 1</inkml:trace>
  <inkml:trace contextRef="#ctx0" brushRef="#br0" timeOffset="44198.7169">18856 12577 0,'0'-36'16,"35"36"15,-17-35-31,17 35 16,-17 0-16,35-18 15,0 18-15,0 0 16,-18 0-16,0 0 15,-17 0 1,-18 18 0</inkml:trace>
  <inkml:trace contextRef="#ctx0" brushRef="#br0" timeOffset="44565.3927">19209 12859 0,'0'-18'31,"0"-35"-15,0 36-16,0-19 15,35 1-15,-35 17 16,0-17-16,35 0 0,-35 0 15,36 35 1,-19 35 31,-17 0-31,0-17-16,0 17 15,35 0-15,-35-17 16,36 35-1</inkml:trace>
  <inkml:trace contextRef="#ctx0" brushRef="#br0" timeOffset="44760.0078">19262 12735 0,'0'0'0,"35"0"47,18 0-32,-18 0 1,18 0 0,0 0-1</inkml:trace>
  <inkml:trace contextRef="#ctx0" brushRef="#br0" timeOffset="45738.9304">19579 12771 0,'0'-18'31,"18"-35"-16,-18 0 1,35 18 0,0 35 15,1 35 0,-36 0-15,0-17-16,0 17 15,0 1-15,0-19 16,0-70 62,0 18-78,0 0 16,17 35-16,-17-53 15,53 18 1,-18 35 0,-35 17-1,0 18 1,18-35 0,-18 53-16,0 0 15,35-53 1,-35 18-16,36-71 78,-36 0-62,35 35-1,0 18 1,-35 36 31,0-19-47,0 19 15,35-1-15,-35 0 16,36 0 0,-36-70 46,17 35-62,-17-70 16,0 52-16,36-17 15,-36-1-15,35 36 16,-35-35-16,18 35 16,17 0-1,-35 53 16,0-35-31,35 17 16,-35 0-16,35 18 16,-35-35-1</inkml:trace>
  <inkml:trace contextRef="#ctx0" brushRef="#br0" timeOffset="45930.834">20144 12771 0,'53'0'62,"17"0"-46,-52 0-1,35 0 1</inkml:trace>
  <inkml:trace contextRef="#ctx0" brushRef="#br0" timeOffset="46327.0196">20391 12841 0,'0'-18'31,"0"-17"-15,0-18 0,0 18-1,35 17 1,0 18 15,-35 18-15,35 17-1,-35 1-15,18 16 16,17-52 31,-35-17-31,36-18-1,-36-18 1,35-18-1,-35 53-15,35-17 16,-35 0-16,35 0 16</inkml:trace>
  <inkml:trace contextRef="#ctx0" brushRef="#br0" timeOffset="46534.8116">20814 12347 0,'0'18'31,"0"-1"-31,0 36 16,0 0-16,0-17 15,0 17-15,0 17 0,0-35 16,0 18-16,0 0 16,0-35-16,0 17 15,0-17-15,0 17 16</inkml:trace>
  <inkml:trace contextRef="#ctx0" brushRef="#br0" timeOffset="46810.22">20990 12488 0,'0'18'32,"0"17"-17,0 1-15,0 16 16,0 1-16,0-17 16,0 17-16,0-36 15,0 18-15,0 1 16,0-19-1</inkml:trace>
  <inkml:trace contextRef="#ctx0" brushRef="#br0" timeOffset="47548.7813">20832 12771 0,'0'-36'15,"17"36"1,-17-35-16,18 35 16,35 0-1,0-35 1,0 35 0,-36 0-1,-17 17-15,35 19 16,-35-1-1,0 18 1,36 0 0,-1-18-1,-17-35 1,35 0 0,-1 0-1,19-18 1,-36-17-1,-35-18 1,36 53-16,-36-35 16,0 0-16,0-1 15,0 19-15,-36 17 16,1 0 0,-18 0-1,18 0 1,35 35-1,-18 0 1,18-17 0,53-18 15,0 0-15,-35 0-1,17 0-15,-17 0 0,17 0 16,0-35-16,18 35 15,-35 0-15,17 0 16,-17 0-16,17 0 16,-35 17-16,35 19 15,-35 16 1,0 1 0,-17-53-16,17 36 15,-53-36-15,53 35 16,-53-35-16,17 0 15,19 0-15,-18 0 16</inkml:trace>
  <inkml:trace contextRef="#ctx0" brushRef="#br0" timeOffset="48547.9237">22154 12241 0,'0'0'0,"0"18"63,0 35-48,0 17 1,0 19-16,0 17 0,0 52 15,-35 1-15,35-18 16,0-17-16,0-36 16,0-18-16,0-34 15,0-1-15,18 0 16,-36-35 46,18-17-62</inkml:trace>
  <inkml:trace contextRef="#ctx0" brushRef="#br0" timeOffset="48944.6058">22102 12965 0,'0'0'0,"0"-36"15,0 19 1,0-19 0,35 36-1,0-53-15,0 53 0,18-35 16,-35 35-16,35 0 16,-36 0-16,19-17 15,-1 17-15,-17 0 16,35 0-1,-53 52 17,0 1-17,-18-17 1,-35 17-16,18-18 31,-18-35-31,0 0 16,18 0-1</inkml:trace>
  <inkml:trace contextRef="#ctx0" brushRef="#br0" timeOffset="49260.0281">22454 12859 0,'18'17'31,"-18"1"-31,35-18 16,-35 35 0,35-35-16,-35 18 15,36-18-15,-36 35 0,53-35 16,0 35-1,-18-35 1,0 0-16,0 0 16,-35-17-1,0-1 1,0-35 0,-35 53-16,0-35 15</inkml:trace>
  <inkml:trace contextRef="#ctx0" brushRef="#br0" timeOffset="49437.2418">22472 12823 0,'0'0'16,"18"0"15,-1 0-15,18 0-16,-17 0 15,35-17-15,-18 17 16,1 0-1</inkml:trace>
  <inkml:trace contextRef="#ctx0" brushRef="#br0" timeOffset="49634.9699">22507 12894 0,'0'0'0,"18"0"47,17 0-32,0 0-15,-17 0 16,35-18-16,0 18 16,-18 0-16,-17 0 15,-18-17-15</inkml:trace>
  <inkml:trace contextRef="#ctx0" brushRef="#br0" timeOffset="50993.1625">22825 12859 0,'0'35'62,"17"0"-46,1-17-1,35-18-15,-53 35 16,53-35-16,0 0 16,-18-35-1,0 35-15,-35-18 16,18 18-16,-18-53 15,0 0 1,0 36-16,0-36 16,0 18-16,0 17 15,-35-17-15,-1-1 16,-17 36 0,36 0-16,-18 18 15,-18 35 1,53-35-16,-36 17 15,36 0-15,0-17 16,-17 17-16,17 0 16,0-17-16,0 17 15,35-35 1,18 0 0,-18-35-1,-17 0 1,-18-1-1,0 1-15,35 53 63,-35 17-47,35-17-1,-35 17 1,53-35-1,-17 0 1,-1 0 15,-35-18-31,35 1 16,-35-19 0,0 19-1,0 34 63,35 36-62,-17 0 0,35-17-1,-18-36 1,-17 0-1,-18-18 1,35 18-16,-35-53 16,0 35-16,35-35 15,-35 1 1,0 69 31,0 36-32,0-18 1,36-35 0,-36 53-16,17-53 15,-17 36-15,53-36 16,-35 0-16,17 0 16,0 0-16,-17 0 0,-18-18 15,53 18-15,-53-53 16,0 35-16,0-17 15,0 0-15,0 17 16,-18 18 31,18 35-31,0 18-1,18-53 1,-18 36-16,18-36 15,-18 35-15,53-35 16,-18 0-16,-18 0 16,19 0-16,-1 0 0,-35-18 15,18 18-15,-18-17 16</inkml:trace>
  <inkml:trace contextRef="#ctx0" brushRef="#br0" timeOffset="51226.7051">23636 12665 0,'0'0'0,"18"0"15,35 0 1,-36 0-16,19 0 15,-19 0-15,18 0 16,1 0 0,-36 17-1,-18-17 1</inkml:trace>
  <inkml:trace contextRef="#ctx0" brushRef="#br0" timeOffset="51397.4922">23671 12806 0,'71'0'47,"-36"0"-31,-17 0-16,17 0 15,-17 0-15</inkml:trace>
  <inkml:trace contextRef="#ctx0" brushRef="#br0" timeOffset="51792.1899">23936 12859 0,'35'0'16,"-35"-18"-16,0 0 15,18 18 1,-18-35-16,0 0 16,35 35 31,-35 18-32,35-18-15,-35 52 16,18-16-1,-18-1 1,53-35-16,-18 0 16,-17 0-1,-18-18-15,0-17 16,0 0 0,0 17-1,0-17 16</inkml:trace>
  <inkml:trace contextRef="#ctx0" brushRef="#br0" timeOffset="52214.8978">24271 12788 0,'0'35'0,"0"1"32,0-1-17,35-35-15,-35 35 16,18-35-16,35 0 16,-18 0-1,-17 0-15,35 0 16,0-17-1,-53-36 1,0 35 0,0-17-16,0 0 0,0 17 15,0-17 1,0 17-16,-18-17 16,-35 35-1,18 0 1,0 0-16,-1 0 15,1 0 1,35 35-16,0 0 16,0-17-1</inkml:trace>
  <inkml:trace contextRef="#ctx0" brushRef="#br0" timeOffset="52677.455">24765 12753 0,'0'-35'31,"-18"35"-31,-35 0 16,18 0 0,0 0-16,35 17 15,-18-17 1,18 18 0,36-18-1,-19 0 1,-17 35-16,71-35 15,-71 35-15,17-35 16,-17 36-16,36-36 16,-36 53-16,0 0 15,0-36 17,-18-17-32,-35 0 15,18 0-15,35 35 16,-53-35-16</inkml:trace>
  <inkml:trace contextRef="#ctx0" brushRef="#br0" timeOffset="53144.3274">25012 12400 0,'0'18'31,"0"35"-16,0-18-15,0 18 16,0 0-16,-18-18 16,18 0-16,0 18 15,0-35-15,0 35 16,0 0 0,0-36-1</inkml:trace>
  <inkml:trace contextRef="#ctx0" brushRef="#br0" timeOffset="53351.9498">24994 13070 0,'-17'0'16</inkml:trace>
  <inkml:trace contextRef="#ctx0" brushRef="#br0" timeOffset="54036.3729">25065 13194 0,'-35'0'31,"17"0"-15,-35 0-16,-18 0 16,-17-18-16,-53 18 15,-18 0-15,-17 0 16,-36-35-16,1 35 15,17 0-15,-18 0 16,36 0-16,17-53 16,18 53-16,17 0 0,54 0 15,34 0-15,-16-35 16,16 35 0,54 0 30</inkml:trace>
  <inkml:trace contextRef="#ctx0" brushRef="#br0" timeOffset="60493.4337">17498 2628 0,'35'0'63,"18"0"-32,0 0-31,0 0 16,0 0-1,0 0-15,17 0 0,1 0 16,-1 0-16,-17 0 15,18 0-15,17 0 16,-17 0-16,17 0 16,-18 0-16,-17 0 15,18 0-15,17 0 16,0 0-16,18 35 16,-35-35-16,-19 0 15,37 0-15,-1 0 16,0 36-16,-35-36 0,35 0 15,-17 0 1,-1 0-16,18 0 0,-35 35 16,-17-35-16,17 0 15,-1 0-15,-16 0 16,17 35-16,17-35 16,-17 0-16,-18 0 15,18 0-15,0 0 16,-17 0-16,-1-17 15,0 17-15,-17 0 16,35 0 0,0 0-1,-36-36-15,18 36 16,-17 0-16,17 0 16,18 0-16,0-17 0,-35 17 15,35 0-15,-36 0 16,19 0-16,-1 0 15,-17 0-15,17 0 16,0 0-16,36 0 16,-1 0-16,1 0 15,-36 0-15,18 0 16,-18 0-16,1 0 16,-1 0-16,0 0 15,-17 0-15,35 0 16,-36 0-1,19 0-15,-1 0 0,-17 0 16,34 0 0,37 0-16,-36 0 15,-1 0 1,-34 0-16,17 0 16,1 35-16,-19-35 15,19 0-15,-19 0 0,36 0 16,18 0-16,-18 0 15,-18 35-15,18-35 16,-18 0-16,-17 0 16,35 0-16,-36 0 15,19 0-15,-1 0 16,18 0-16,-18 0 16,18 0-1,-35 0-15,17 0 0,-35 36 16,53-36-16,-18 0 15,0 17 1,-35 18 62,0 1-62,-17-19-1,17 36 1,-36-17-16,36-19 16,-17 19-16,17 16 15,-53 1-15,53-17 16,-53 17-16,53-1 16,-35 1-16,35 18 15,-36-36-15,36 36 16,-53-1-16,53-17 15,-35 0-15,35-18 16,0 18-16,-35 0 16,35-17-16,-35 16 15,35 1-15,-18 0 16,18-17-16,-35-1 16,35 0-16,0-17 0,-36 17 15,36 18 1,-35-53-16,35 53 15,0-18 1,0 0 0,-17-35-16,17 18 15,0 17 1,0 1 0,0-1-1,-36 0 16,36 0-31,-35-17 16,17 17 15,-17-35-15,35 36 0,-35-36-1,35 17 1,0 19 15,-18-36-15,18 35-1,0-18 1,0 19 15,-35-36-15,35 17-16,0 19 31,-18-36-15,-17 0-1,35 35 1,-35-35-16,35 18 16,-18-18-1,18 53 1,-53-53-16,53 17 15,-35-17-15,35 35 0,-18-35 16,-17 36 0,-18-36-1,53 17-15,-35-17 16,-18 0 0,18 36-16,17-36 15,-17 0-15,-36 35 16,36-35-1,17 0-15,-35 35 16,0-35-16,18 0 16,0 0-16,17 0 15,-17 0-15,0 0 0,17 0 16,-17 0-16,-36 35 16,53-35-1,-17 0-15,0 0 16,0 0-1,-1 0-15,-17 0 16,36 36 0,-19-36-16,1 0 15,18 0-15,-19 0 16,19 0-16,-54 0 16,36 0-1,17 0-15,-17 0 16,17 0-16,-35 35 15,-17-35 1,35 0-16,-1 0 16,-17 35-1,0-35 1,18 0 0,0 0-1,0 0-15,17 0 16,-17 0-16,17 0 15,-17 0-15,-18 0 16,35 0-16,-17 0 16,0 0-16,-1 0 15,1 0-15,-35 0 16,17 0-16,0-17 16,17 17-16,-17 0 15,1 0-15,16 0 16,-17 0-16,0-36 15,18 36-15,-18 0 16,0 0-16,18-35 16,0 35-16,0 0 15,17 0-15,-17 0 16,17 0-16,-17 0 16,-1 0-16,19 0 15,-19 0-15,1-35 16,18 35-16,-19 0 15,19 0-15,-19 0 0,1 0 16,-18 0 0,18 0-16,0 0 15,35-18 1,-18 18 0,-17-35-1,35 0 16,-36 35-15,36-18 0,0-17-1,-17-18 1,-18 35 0,35-17-16,-36 35 15,36-53 1,-17 53-16,17-35 0,0-18 15,-36 17 1,36 19-16,0-18 16,0-1-16,0 19 15,0-19-15,0 19 16,0-19-16,0 1 16,0 18-16,0-19 15,0 1-15,0-18 0,-35 0 16,35 0-1,0 0-15,-35-17 16,35-1-16,0 1 0,-36-19 16,-16 37-1,34-1-15,-17 17 16,-1-17 0,1 18-16,0-18 15,0 0-15,-1-17 0,1-1 16,0 1-16,-1-1 15,36 1-15,-52-19 16,52-16-16,-36 34 16,36 36-16,0-18 15,0 0-15,-35 0 16,35 18-16,0-1 0</inkml:trace>
  <inkml:trace contextRef="#ctx0" brushRef="#br0" timeOffset="71377.4349">14146 13899 0,'0'36'125,"0"-1"-110,0-17-15,0 17 16,18 0-16,-18-17 16,0 17-16,0-17 15,0 17-15,0 0 16,0-17-16,0 17 15,0 36 1,0-54 0,0 19-1,0-72 126,0 19-125,0-36-16,0 18 15,0 17-15,0-17 16,-18-1-16,18 19 15,0-36-15,0 0 16,0 18-16,0-1 16,0 1-1,18 53 95,17 17-95,1 18 1,-1 0 0,0-18-1,-35 18 1,18-18-1,-18 18 1,35-35 0,0-18 15,-35-18 63,36-35-79,-36 0 1,35-17 0,-35-1-1,0 54 1,0-36-1,18 17-15,-18 1 16,0-18 0,0 18 15,35 53 78,-35 17-93,0-17 0,0 34-16,0 1 0,0 18 15,0-36-15,0 18 16,0 18-16,0 17 15,0-35-15,0 17 16,0-17-16,0-35 16,0 35-1,0-18 1,35-35 0,-35-18 62,0-17-47,0 18-15,0-36-1,0 35-15,0-17 16,0-1-16,0 1 15,0-18-15,0 0 16,0 18-16,0-18 16,0 0-16,0 18 15,0 0-15,-18-1 16,18 19-16,0-19 16,-35 36-1,35 18 79,-17-18-78,17 35-1,0 18-15,-36-53 16,36 53-16,0-35 15,-35 17-15,35 0 16,0-17-16,-18 35 16,18-18-16,0-17 0,0 17 15,0-53 142,-35-17-157,35 18 15,0-36 1,-35 53-1,35-36-15,0-17 16,-36 18 0,36 0-16,0 17 15,-35 18-15,35-53 16,-35 53-16,35-17 16,-18 17-1,18-36-15,0 54 94,0 0-78,0 52-1,0-17 1,0-35-16,0 35 15,0 0-15,0 0 16,0-1-16,0 1 16,-35-17-16,35-1 15,0 18 1,0-35 93</inkml:trace>
  <inkml:trace contextRef="#ctx0" brushRef="#br0" timeOffset="79396.9193">17480 16827 0,'0'-17'0,"0"70"62,35 0-62,-35-18 16,0 18-16,0 17 15,0 19-15,0-1 16,0 0-16,0 0 16,0-17-16,0-1 15,0-17-15,0 0 16,0-18-16,0-17 15,0 17 1,0-70 47,0-18-63,-17-17 15,17 34-15,0-17 16</inkml:trace>
  <inkml:trace contextRef="#ctx0" brushRef="#br0" timeOffset="80107.5471">17498 16969 0,'0'0'15,"0"-53"-15,0 17 0,0 19 16,0-36-1,0 0 1,35 88 109,-35 0-125,53 18 16,-53-17-16,53 17 15,-18 17-15,-17-17 0,17 0 16,0 0-16,1 0 16,-36-18-16,53 18 15,-53 0-15,35-18 16,-35-17-16,35 17 15,-35 0 1,18-35 0,-18-17 77,0-19-77,0 19 0,0-36-16,0 18 0,0-36 15,0 1-15,0-19 16,0-34-16,0 35 16,0-1-16,0 1 15,0 18-15,0-1 16,0 18-16,0 0 15,0 18-15,0 70 47,35 18-31</inkml:trace>
  <inkml:trace contextRef="#ctx0" brushRef="#br0" timeOffset="80873.4262">18239 16475 0,'0'35'47,"0"18"-32,0 17 1,0 1-16,0 17 0,0 0 16,0 1-16,0-1 15,0 35-15,0-35 16,0-17-16,0-18 16,0-18-16,35 0 15,-35-17 1,0 17 46,35-35-62,-35 36 16</inkml:trace>
  <inkml:trace contextRef="#ctx0" brushRef="#br0" timeOffset="81975.4368">18380 17621 0,'-36'0'63,"36"36"-48,0-1 1,0-18-16,0 19 0,0-19 16,0 19-1,0-1-15,18-35 16,17 0 0,-17-18 15,-18-17-16,0 17 1,0-35 0,0 18-1,0 70 32,-35 1-31,35-19-16,0 19 15,0-1-15,0-17 16,17-18 0,19 0-1,-1-36 17,-35-17-17,0 18 1,-18 35-16,18-35 15,-17 35-15,17-35 0,-36 35 32,19 0-17,17 17-15</inkml:trace>
  <inkml:trace contextRef="#ctx0" brushRef="#br0" timeOffset="82523.8939">18874 16863 0,'35'0'16,"-35"-36"-16,35 36 15,-35-17-15,71 17 16,-36 0-16,0-35 15,-17 35-15,35 0 16,-53-36 0,17 36-16,19 0 31,-36 18 16</inkml:trace>
  <inkml:trace contextRef="#ctx0" brushRef="#br0" timeOffset="82846.4835">18891 17110 0,'0'0'16,"71"0"31,-36 0-32,0-18 1,-17 18-16,17 0 0,-17 0 16,35 0-1,-53-35-15</inkml:trace>
  <inkml:trace contextRef="#ctx0" brushRef="#br0" timeOffset="83573.9712">19632 17022 0,'18'-36'47,"-18"1"-31,35-18-16,-35 35 15,0-35-15,35-17 16,-35-1-16,0 18 16,0-17-16,0-1 15,0 1-15,0 35 16,0 105 31,0 1-47,0 17 15,0 35-15,0 18 16,0 1-16,0-19 16,0-35-16,0-17 15,36-18-15,-36-36 16,17-17-1,18 0 1,-35-35 0,0 0-16</inkml:trace>
  <inkml:trace contextRef="#ctx0" brushRef="#br0" timeOffset="84030.347">19879 16916 0,'0'17'47,"0"36"-47,0 0 15,0-18-15,18 18 16,-18 0-16,53-17 16,-53-19-16,52-17 15,-52 35-15,53-35 16,-35 0-1,35-17 1,0-36-16,-53 35 16,0-17-16,0-18 15,0 18-15,0-18 16,0-18-16,0 18 16,0-17-16,0 17 15,-18 18-15,-35-18 16,36 53-1,-36 17 1,53 19 0,-53 17-16,53 17 15,-53 18-15,53-17 16,0-36-16,0 18 16,0-18-16,0-17 15,0 17-15,70-35 16</inkml:trace>
  <inkml:trace contextRef="#ctx0" brushRef="#br0" timeOffset="84542.3329">20355 16827 0,'-35'0'32,"35"18"-32,0 17 15,0 18-15,0-17 16,0 17-16,35-1 16,-35 1-16,53-17 15,-53-1-15,53 0 16,18 0-1,-54-35-15,36 0 16,0 0-16,-35-17 16,17 17-16,-35-53 15,53 35-15,-53-17 16,35-18-16,-35 18 16,0-18-16,0-18 15,0 18-15,0 18 0,0-18 16,-35 0-1,35 36-15,-53 17 0,18-36 16,17 36-16,-17 0 16,-18 36-16,0-1 15,35-17-15,18 17 16,-53 18-16,53-36 16,0 36-16,0 0 15,-35 0-15,35-35 16,0 17-16,18 0 15</inkml:trace>
  <inkml:trace contextRef="#ctx0" brushRef="#br0" timeOffset="84967.2311">20920 16845 0,'0'35'47,"0"1"-47,0-1 16,0 18-16,0 0 16,0-36-16,35 19 0,-35-1 15,35-35-15,-35 18 16,53-18-16,-35 0 15,52-18 1,19-53 0,-89 36-16,35-18 15,-35 18-15,0-18 16,0 0-16,0-17 16,0 34-16,-18-17 15,18 18-15,-53 17 16,18 18-1,0 0-15,-1 0 16,19 0-16,-18 36 16,35-1-16,-53 0 15,53-17-15</inkml:trace>
  <inkml:trace contextRef="#ctx0" brushRef="#br0" timeOffset="85365.687">21696 16298 0,'0'18'32,"0"0"-17,0 35-15,-18-1 16,18 37-16,0 34 16,-35 1-16,35-36 15,0 0-15,-35-17 16,35-1-16,0-17 15,0-35-15,0 17 16,0-17-16,0 17 31,35-35-15</inkml:trace>
  <inkml:trace contextRef="#ctx0" brushRef="#br0" timeOffset="85881.6261">21572 17445 0,'0'17'47,"0"19"-32,0 17 17,18-53-32,17 0 15,1 0 1,-1 0-1,-35-18 17,0 0-32,-18-17 15,-17 35 1,17 0 0,-17 0 15,35 53 16</inkml:trace>
  <inkml:trace contextRef="#ctx0" brushRef="#br0" timeOffset="87501.3569">20179 18097 0,'0'0'0,"-35"0"16,70 0 62,0 0-62,0 0-1,36 0-15,17 0 0,0 0 16,18-17-16,18 17 16,-18 0-16,35-35 15,-36 35-15,19 0 16,-1-53-16,1 53 15,-36 0-15,0 0 16,18-36-16,-35 36 16,-54 0-16,-34 0 47,-36 0-47,0 0 15,18 0-15,-18 0 0,0 0 16,-18 18-16,18-18 15,-35 0-15,0 0 16,-18 0-16,18 0 16,0 35-16,-18-35 15,53 0-15,0 36 16,18-36 0,70 0 15,18 0-31,0 0 15,35 0-15,18 0 16,-18-18-16,35 18 16,1-35-16,-1 35 15,-52 0-15,-18 0 16,17-36-16,-34 36 0,-72 0 47,1 36-47,-35-36 15,-1 35-15,1-35 16,-1 35-16,18-35 16,35 0-16,-17 0 15,17 0 1,36 0 15,35 0-31,0 0 16,18-17-16,-19 17 0,19 0 15,-18-36-15,0 36 16,-36 0-16,19 0 16,-89 0 15,0 36-31,-18-36 16,1 52-16,-1-16 15,18-36-15,36 53 16,-19-53-16,36 35 15,-35-35-15,35 18 16,18-18 0,17 0-16,-17 0 0,35 0 15,0 0-15,-18 0 16,0-18-16,18 18 16,-88 0 30,-1 0-30,1 0-16,-18 18 16,18-18-16,17 35 15,54-35 32,-1 0-47,0 0 0,0 0 16,-17 0-16,17 0 31,-70 0 0,17 0-15,-17 35 0</inkml:trace>
  <inkml:trace contextRef="#ctx0" brushRef="#br0" timeOffset="120942.0139">3669 8396 0,'-18'0'47,"-17"0"78,35 18-110,-18-18-15,18 35 0,-35-35 16,0 35 0,17-17-1,18 17 16,-35-35-15,35 35 0,-35-35-1,35 18-15,-18 17 16,-17 18 0,-1-17-1,36-1 1,-35 0-1,35-17 1,0 17 0,0 18-1,-35-18-15,35-17 16,0 17-16,0-17 16,-18 17-16,18 0 15,-35 18 1,35-35-16,0 17 15,0-17-15,0 35 16,0-18 0,0-17-16,0 17 0,-35 0 15,35-17-15,0 17 16,0 0-16,0 1 16,0-1-16,0 0 15,0 1 1,0-19-1,0 36-15,0 0 16,0-35 0,0 35-16,0-1 15,0-34-15,0 17 16,0 1-16,17-19 16,-17 36-1,18-53-15,-18 53 16,35-53-16,-35 18 15,35-18-15,-35 35 0,18 0 16,-18 1 0,35-36-1,-35 35-15,36 18 16,-36-36 0,17-17-1,-17 36 1,36-36-1,-36 35 1,35-35-16,-35 18 16,17-18-1,-17 35-15,36 0 16,-1-17 0,-17-18-1,-18 35-15,35-35 16,-35 18-1,35 17 1,-35 36 0,18-36-1,-18-17 17,35-18-17,-35 35 1,35-35-16,-17 0 62,-18 35-46,35-35 0,-52 0 124,-1 0-109,18-18-31,-35-17 32,0 0-1,17 35-15,-17-18-1,-1 18 1,36-35-1,-17 35-15,17-35 0,0 17 16,-36 18 0,36-35-16,0 17 15,-35 18 1,35-35 0,-35 35-16,0-35 15,-1 17 16,36-17-15,-17 35-16,17-36 16,0 19-1,-36 17-15,36-53 0,0 18 16,-35 35 0,35-18-16,-18-17 15,18-1 1,0 1-1,0-18 1,0 0 0,-35 53-1,35-17-15,0-36 16,0 17 0,0-34-1,0 35 1,0-18-1,0 35-15,0-53 16,0 19 0,0 16-1,18 36-15,-18-70 16,0 34-16,0 1 16,0 0-16,0 0 15,0-18 1,0 0-1,0-18 1,17 54 0,-17-19-16,0 1 0,36 17 15,-36-17 1,35-18-16,-35 18 16,0 0-1,35 35-15,-35-53 16,18 17-1,-18-16 1,53 52-16,-53-71 16,35 36-1,-35-1-15,0-17 16,18 53 0,-18-35-16,0 18 15,35-19 16,0 1-15,1 35 0,-36-18-16,17 18 31,-17-35-15,36 35 30,-19 0-14,-52 18 171,0-18-203,17 35 15,-17-17 1,-1 17 15,1 0-31,35 0 16,-18-35 0,18 18-16,-35 35 15,0-18 1,0 1-1,35-19 1,-18-17 0,18 36-16,-35-1 15,35 0 1,-36-35-16,36 53 16,0 0-1,-35-18 1,35 0-16,0 36 15,0-18 1,0-18 0,0 36-1,0-36 1,0 0-16,-17 1 16,17-19-16,0 19 15,0-1-15,-36-18 0,36 36 16,0 0-1,0-35 1,0 17-16,0 18 16,0-35-1,0 17-15,0-17 16,0 17-16,0 0 16,18-35-16,-18 53 15,18 0 1,-18 0-1,35-53-15,-35 35 16,35 18 0,-35 0-1,18-53-15,-18 35 0,35-17 16,-35 17 0,53-35-1,-53 36-15,35-19 16,-35 18-1,18-35 1,-18 18-16,0 17 16,35-35-1,-35 53 1,18-53-16,-18 36 16,35-36-1,-35 35-15,35 0 16,-35-17-1,18-18 1,-18 35-16,35-35 16,-35 35-16,36-35 15,-19 18 1,18 17 0,-35 1 15,36-36-31,-36 17 15,35 18 1,-35 1 0,18-1-16,-18-17 31,0-54 47,0-17-78,0 36 16</inkml:trace>
  <inkml:trace contextRef="#ctx0" brushRef="#br0" timeOffset="122406.7785">3457 8378 0,'35'0'78,"-17"0"-62,-18 18-16,53-18 16,-35 0-16,17 0 15,0 0-15,-17 0 16,17 0-1,-17 0 1,17 0 31,-35 35 31,-18 18-62,18 0-1,-35-18 1,35 1 0,0-19-16,-17-17 0,17 53 15,-36-17 1,36-19-1,-35 19 17</inkml:trace>
  <inkml:trace contextRef="#ctx0" brushRef="#br0" timeOffset="125005.7875">3828 10425 0,'0'17'47,"35"18"-32,-35 18 1,35-53 0,-35 36-16,0-1 15,18-35-15,-18 35 0,0 1 16,35-1-16,-35-18 16,0 36-1,35-53 1,-35 53-16,0-35 15,0 17 17,-35 0 77,-18-35-93,36 0-1,-19 36 1,1-36-16,0 0 16,-1 17-16,-16-17 15,34 0 1,-17 0 15,-1 0-15,36 36-1,18-36 63,35 0-62,-18 0 0,18 0-1,0 0 1,-18-18 0,1 18-1,16 0 1,-16-35-1,-1-1 1,0 19 0,1 17-1,-36-35 1,17 35 0,-17-18 62,0-17-63,0-1 1,0 1 0,0-35-1,0 34-15,0 19 16,-35 17-16,35-53 15,0 0 1,-18 53-16,18-36 16,-35-16-1,35 16-15,0 19 16,0 52 109,18 18-109,-18-36-16,0 19 15,17-1-15,-17-17 16,0 17-16,0-17 15,36 17-15,-36 18 16,0 0 0,0-18-1,0 0 1,35 1 0,-35-19 46,-18 18 1,-17-35-48,0 0 1,35 36-16,-53-36 15,35 0 1,-35 0-16,0 0 16,18 0-1,-18 0 1,18 0 0,35 17 30,0 19 17</inkml:trace>
  <inkml:trace contextRef="#ctx0" brushRef="#br0" timeOffset="128794.4036">3528 8361 0,'53'0'78,"0"0"-62,-18 0 0,18 0-1,-18 0 1,-17 0-1,17 0 1,-35 17 31,-35-17-31,35 18-16,-53-18 15,53 35-15,-35-35 16,35 36-16,-53-36 15,53 17-15,-36-17 16,36 36-16,-17-36 16,17 17-1,0 18 1,35-35 46,-35-17-46,35 17-16,-17-18 16,17-17-1,0 0 1,1-1 15,-54 36 0,18-17 16,18-19 0,17 36-16,-35-35-15,0 53 15,0-1-15,-18 19-16,18 17 16,-35-18-16,35-17 15,0 17-15,-35 0 16,35-17-16,0 17 15,0-17 1,17-71 47,-17 17-63,0 19 0,36-18 15,-36 17 1,35-35-16,-35 18 15,0 52 64,-18 1-64,18 17-15,-35 1 16,35-19-16,-53 18 15,36 18 1,17-123 47,35 70-63,-35-71 15,35 36-15,-35 17 16,-18 36 62,18 35-62,-35-18-1,35 0-15,18-52 78,-18-36-62,0 0 0,17 35-16,-17-17 15,0-18 1,36 53-1,-36-17-15,-18 17 79,0 0-64,-17 0 1,0 0-1,0 17 1,-1-17 0,36 18-1,18-18 48,0 0-48,17 0 1,0 0 0,-17 0-1,-18 35 63,-35-35-62,-18 0 0,35 0-1,-17 0 1,70 0 62,-17 0-62,17 0-1,0 0 1,-52 0 46,34 0 63,1 0-93,-18-18-32,35 18 15,-35 18 32,0 17-31,0 1-16,-18-1 15,18 0 1,-35 0 0,35 1-1,0-54 63,0-17-62,18 35-16,-18-53 16,0 18-1,17 35-15,-17-18 16,0 53 62,0 1-62,0-19-1,-35-17-15</inkml:trace>
  <inkml:trace contextRef="#ctx0" brushRef="#br0" timeOffset="131845.2512">3863 10636 0,'18'0'47,"17"0"-16,-35 18-16,17-18-15,-17 35 16,0 0-16,36 1 16,-36-19-16,0 36 15,0-17-15,0 16 16,0 19 0,0-106 46,0 17-46,0-17-16,0 0 15,0-18-15,0 17 16,0-17 0,0 1-16,0 16 0,0 1 15,0 0 1,0 52 31,0 19-32,0-19-15,35 19 16,-35-1-16,0-18 16,35 19-16,-35-1 15,0-17-15,18-18 16,-18 35-1,0-70 32,0-18-31,0 17 0,0 1-16,0-18 15,0 18-15,0 0 16,0 17-16,0-35 15,0 88 48,0-17-47,0 17-16,0-17 15,0 35 1,0-18-1,0-52 32,0-54-31,0 53 0,0-17-16,-18 0 15,18 17-15,0-17 16,0 17-16,0 36 47,0 17-32,0 0 1,0 1-16,0 17 16,18-53-1,-18 17 1,0-70 62,0 0-62,0 36-1,0 34 16,0 19-15,0 17 0,0-18-1,35-35-15,-35 35 16,18 0-16,-18-17 31,35-18-15,-35 35-1,-18-35 17,1 36-17,-36-36 1,0 0 0,53 17-1,-71-17-15,54 0 16,-18 0-16,35 36 15,-18-36-15,-17 0 16,52 35 140,1-35-140,17 0 0,-52 0 77,-19 0-77,36 17 0,-35-17-16,53 0 93,-1 0-93,-52 0 78,17 0-62</inkml:trace>
  <inkml:trace contextRef="#ctx0" brushRef="#br0" timeOffset="190159.6201">13406 6685 0,'-36'0'0,"36"-35"31,-35 35 16</inkml:trace>
  <inkml:trace contextRef="#ctx0" brushRef="#br0" timeOffset="190861.2713">13123 6667 0,'0'-17'16,"0"-18"0,0 52 62,0 1-63,0 52-15,0 1 16,0-18-16,18 70 16,-18-34-16,0-19 0,0 1 15,0-18-15,0-1 16,35-16-16,-35-19 15,-17-34 48</inkml:trace>
  <inkml:trace contextRef="#ctx0" brushRef="#br0" timeOffset="191210.6461">12982 7038 0,'0'0'0,"0"-71"0,0 18 0,0 18 15,18-18-15,-18 0 16,53-17-16,-18-1 16,0 18-16,1 0 15,17 18-15,-18 35 16,0-35-16,-17 35 15,17 0-15,-17 0 16,-18 17 0,35 36-16,-35 36 15,0-19-15,0 18 16,0-35-16,0 0 16,0-18-16,0-17 15,0 35-15,-53-53 16,53 35-16,-53-35 15,18 0 1,-18 0 0,53 18-16,-35-18 15</inkml:trace>
  <inkml:trace contextRef="#ctx0" brushRef="#br0" timeOffset="192237.399">13441 6985 0,'0'0'16,"17"18"-16,-17 35 0,0-1 16,0-16-16,36 17 15,-36 0-15,0-18 16,35-35-16,-35 35 15,-18-70 48,18 0-47,0-1-16,-35-17 0,35 0 15,0 1 1,0 16-16,18 1 0,35-18 15,0 53 1,-36-35 0,18 35-16,1 0 15,-19 0 1,19 17-16,-36 36 16,35-53-1,-35 36-15,0-1 16,-18-35-1,-17 35-15,0-35 32,-18 0-32,53 18 15,-35-18-15,35 35 16,0 18 0,0-18-1,35 18 1,0-53-1,-17 35-15,17-35 16,0 0-16,-17 0 16,17 0-16,18-17 15,0-36 1,-53 18 0,0-18-1,0 0 1,0 88 31,0 0-32,0-17-15,0 17 16,18-35-16,-18 36 16,35-36-16,-35 35 15,35-35-15,1 0 16,16 0-1,-16-35 1,-36-36 0,17 53-1,-17-17-15,0 0 0,0 17 16,0-17-16,0 0 16,-35 17-1,-18 18 1,-17 35-1,70-17-15,-53 17 16,53 18-16,-36-18 16,36-17-16,0 35 15,18-53 17</inkml:trace>
  <inkml:trace contextRef="#ctx0" brushRef="#br0" timeOffset="192475.0972">14235 6967 0,'0'36'32,"0"-1"-17,0-17-15,0 17 16,0-18-16,0 19 15,0-1-15,0-17 0,0 17 16,0-17 0</inkml:trace>
  <inkml:trace contextRef="#ctx0" brushRef="#br0" timeOffset="193326.9627">14182 6950 0,'0'-36'0,"0"19"15,17-18 1,36-18 0,-35 53-1,17 0-15,0-36 0,-17 36 16,17 0-16,18 36 15,-53 34 1,0-52 0,0 35-16,-35-18 15,35 0-15,-71 1 16,18-19 0,36-17-1,17-53 32,53 53-47,-18-35 16,-17 35-16,17 0 15,-17 0 1,35 0-16,-53 18 16,35 17-1,-35 0-15,0 18 0,0-18 16,0-17-16,-18 17 15,18 1-15,-53-36 16,36 35-16,-19-35 16,1 35-16,17-35 15,-17 0-15,35 35 16,-35-35-16,35 18 31,17-18-15,54-18-1,-36 18 1,-17-35-16,-18 0 16,71 0-16,-71-1 15,70-17-15,-70 18 16,53-18-16,-53 0 16,53 0-16,-53 0 15,35 18-15,-35 0 16,0 17-1,35 18 32,-35 18-47,18 17 16,-18 0-16,35 1 16,-35-1-16,36 0 15,-36-17-15,0 17 16,35 0-16,-35 1 15,0-1 1,-18-35 0</inkml:trace>
  <inkml:trace contextRef="#ctx0" brushRef="#br0" timeOffset="193494.7402">14658 7126 0,'18'0'47,"17"-35"-32,-18 35-15,19-35 16,-1 35-16,0-53 16,-17 53-16</inkml:trace>
  <inkml:trace contextRef="#ctx0" brushRef="#br0" timeOffset="193688.4246">14958 6932 0,'0'18'31,"0"-1"-31,0 19 0,0-19 16,0 19-16,0-1 16,35-18-16,-35 36 15,0-17 1</inkml:trace>
  <inkml:trace contextRef="#ctx0" brushRef="#br0" timeOffset="194233.5553">14940 6967 0,'0'0'0,"0"-35"0,0 17 15,0-17-15,0-18 16,18 36 0,35-19-1,-18 36 1,-17 0-16,17 0 16,-17 0-16,34 0 15,-52 36 1,0-1-1,0-17-15,0 17 16,-17 0-16,17-17 16,-35-18-16,35 53 0,-36-53 15,1 0 17,53 0-1,-18-18-16,53 18-15,-18 0 16,18 0 0,0 35-1,-53 1 1,0-19-16,0 18 16,0-17-16,0 17 15,-18 1-15,-35 17 16,35-53-16,-17 35 15,0-35-15,0 0 16,-1 0 15,36-35-31,0-1 16,0 19-16</inkml:trace>
  <inkml:trace contextRef="#ctx0" brushRef="#br0" timeOffset="194443.6813">15399 6862 0,'0'0'0,"35"0"0,0 35 16,-35 0-16,0-17 16,0 35-16,0-18 15,-17 18-15,17 0 16,-36-18-16,54-35 47</inkml:trace>
  <inkml:trace contextRef="#ctx0" brushRef="#br0" timeOffset="194848.5209">15628 6491 0,'0'18'32,"0"35"-32,0 17 15,0 1-15,0-18 16,0 35-16,0-18 15,0 1-15,0-18 0,0-18 16,0 0-16,0-17 16,0 35-1,0-18 1,35-35 0,36 0-1,-36 0 1,-17 0-16,-18-17 15,53 17-15,-53-36 16,35 36-16,-35-17 16,18 17-16,-18-36 15,35-16 1</inkml:trace>
  <inkml:trace contextRef="#ctx0" brushRef="#br0" timeOffset="195081.3773">15963 6773 0,'0'0'15,"35"36"48,-35 17-63,0-18 16,0 18-16,0 17 15,0 1-15,0-36 16,0 0-16,0 1 15,0-1 1,18-35-16,-18-18 16</inkml:trace>
  <inkml:trace contextRef="#ctx0" brushRef="#br0" timeOffset="195323.8673">16263 6773 0,'0'36'31,"0"-19"-31,0 36 16,0 0-16,0-18 16,18 18-16,-18 0 15,0-18-15,0 1 0,0-1 16,35 0-1</inkml:trace>
  <inkml:trace contextRef="#ctx0" brushRef="#br0" timeOffset="195947.8908">16210 6897 0,'0'-18'16,"0"-17"0,0 0-1,35 35 1,-17 0-16,17 0 0,1-18 16,-19 18-16,19 0 15,-1 0-15,-35 35 16,70 18-16,-70 0 15,53 0-15,-53-18 16,0 18-16,0 18 16,-17-18-16,17-18 15,-53 0 1,53 0-16,-18-35 0,18 36 16,-53-36-16,53 35 15,-35-35-15,35 35 16,18-52 15,34-54-15,-52 36-1,53 0-15,-53-1 16,71-34-16,-36-1 16,0 1-16,1-1 15,-1 1-15,0 17 16,-35 0-16,53 53 15,-53-36-15,18 36 32,-18 18-17,0 17-15,0 18 16,35 0-16,-35-18 16,0 18-16,0-17 15,35-1-15,-35 0 16,36 0-16,-1-17 15</inkml:trace>
  <inkml:trace contextRef="#ctx0" brushRef="#br0" timeOffset="196160.6123">16722 7038 0,'35'0'47,"-17"0"-31,34 0-1,-34 0 1,17-35-16,1 35 15</inkml:trace>
  <inkml:trace contextRef="#ctx0" brushRef="#br0" timeOffset="196382.3106">17074 6879 0,'18'0'16,"-18"35"15,0-17-15,0 17-16,35 18 15,-35 0-15,0-18 16,0 18-16,0 0 16,36-53-16,-36 36 15,0-1 1</inkml:trace>
  <inkml:trace contextRef="#ctx0" brushRef="#br0" timeOffset="197104.0064">17074 6844 0,'0'0'0,"0"-35"0,18 35 15,0-36 1,35 36-1,17 0 1,-52 0-16,52 18 16,-70 17-16,53 1 15,-53-1-15,36 18 16,-36 0-16,0 0 16,0-18-16,-18 18 15,18-18-15,-35-17 16,-1 35-1,1-53-15,0 35 16,17-35-16,-17 0 16,53 0 31,52-18-32,-35-17 1,1 35-16,-1-53 15,0 35 1,-17-17-16,17 0 0,-35 17 16,53-35-16,-53 0 15,53 0 1,-53 36-16,35-18 16,-52 87 30,17-34-46,0 35 0,-36-18 16,36-17 0,0 17-16,0 0 0,0-17 15,0 17-15,36 18 16,17-17 0,-18-36-1,18 0 1,0 0-16,-36 0 15,19-36-15,16-17 16,-52 18 0,0 17-16,0-52 15,-17-1 1</inkml:trace>
  <inkml:trace contextRef="#ctx0" brushRef="#br0" timeOffset="197312.8317">17674 6756 0,'0'-36'0,"35"36"47,18 0-47,0 0 15,-17 0-15,-1 0 16,0 0-16,-17 0 15</inkml:trace>
  <inkml:trace contextRef="#ctx0" brushRef="#br0" timeOffset="197485.6775">17709 6914 0,'0'36'16,"18"-36"-1,35 0 1,-18 0 0,1 0-16,-19 0 15,18 0-15,18-18 16,-35 18-16,-18-18 0</inkml:trace>
  <inkml:trace contextRef="#ctx0" brushRef="#br0" timeOffset="198580.0581">18715 6526 0,'-35'0'15,"-18"0"1,0 0 0,35 0-16,-17 0 15,0 36-15,35-1 16,-53 0-16,53-17 0,0 17 16,-36 0-16,36-17 15,0 17 1,18-35-1,35 0 1,-35 0 0,17-17-16,0 17 15,-17-36-15,17 36 16,0 0-16,-17 0 16,35 0-1,-53 36-15,35-1 16,-35 0-16,0 36 15,0-18-15,0-18 0,0 18 16,0-18 0,-18-17-16,-17 35 15,0-53-15,17 0 16,-17 35-16,0-35 16,17 0-16,-17 0 15,35-18-15,-35 18 16,-1-17-1,36-36 17</inkml:trace>
  <inkml:trace contextRef="#ctx0" brushRef="#br0" timeOffset="198903.8572">18874 6879 0,'0'0'0,"-18"35"32,18 1-32,0-19 15,-18 19-15,18-1 16,0-17-16,18 34 15,-18-16-15,35-1 16,1-35-16,-1 35 0,-18-35 16,19 0-16,17 0 15,-18 0-15,18 0 16,-18-17-16,0-36 16,-35 17-1,0 19-15,0-18 16,-17-1-16</inkml:trace>
  <inkml:trace contextRef="#ctx0" brushRef="#br0" timeOffset="199133.4375">18891 6844 0,'36'0'62,"-19"0"-46,18 0-16,-17 0 15,35 0 1,-53 18 15</inkml:trace>
  <inkml:trace contextRef="#ctx0" brushRef="#br0" timeOffset="199315.6769">18874 7003 0,'0'0'0,"17"0"47,36 0-32,-18 0 1,-17 0-16,17 0 15,1-18-15,-19 18 16,36 0-16,0 0 16</inkml:trace>
  <inkml:trace contextRef="#ctx0" brushRef="#br0" timeOffset="200200.3907">19332 7144 0,'0'-18'47,"0"-17"-31,0-18-1,0 18 1,0-1-16,18 1 16,17 0-1,-17 35 1,17 17 15,-35 19-31,0-19 16,35 19-16,-35-1 15,0-17-15,0 17 16,0-18-16,0 19 16,0-72 46,0 1-46,36 0-16,-36-18 15,35 18 1,-17-1 0,17 36 15,-35 18-31,0 0 16,0 17-16,35 0 15,-35-17-15,0 17 16,0 0-16,18-35 15,-18 36-15,35-36 16,-35-71 31,35 36-31,-35 0-16,0 17 15,18-17-15,-18-1 16,35 36-16,-35-35 15,35 35 1,-35 18 0,0 17-1,0 36 1,18-36-16,17 18 16,18-53-1,0 0 1,-35 0-1</inkml:trace>
  <inkml:trace contextRef="#ctx0" brushRef="#br0" timeOffset="200852.5908">20214 6738 0,'0'71'63,"0"-18"-47,0-1-16,0 1 15,0 36-15,0-19 16,0 1-16,0-36 15,0 0-15,0 0 16,-35-35 31</inkml:trace>
  <inkml:trace contextRef="#ctx0" brushRef="#br0" timeOffset="201664.7012">20055 6809 0,'0'0'0,"18"-53"0,-18 35 15,53-35-15,-35 18 16,17-18-16,0 18 15,18 17-15,-35 18 16,17-53-16,0 53 0,18 0 16,-18 0-1,-35 18 1,53 17-16,-53 0 16,36 1-16,-36-1 15,0 18-15,0 0 16,0-18-16,-18 18 15,18-18-15,-53 0 16,18-17-16,17-18 16,-17 35-16,0-35 15,17 0-15,-35 0 16,18 0 0,52 0 46,19 0-46,-36 53-16,35-17 15,-35-19-15,71 18 16,-36 1-16,0-1 16,0 0-16,18 1 15,-17-36 1,16-18-1,-52-35 1,36 18-16,-36 17 16,0-35-1,0 0 1,0 71 46,0 17-62,35-17 16,-35 17-16,18 0 16,35 18-1,0-53 1,-18 0-16,18 0 16,0-35-1,-53-18 1,0 18-16,0 17 15</inkml:trace>
  <inkml:trace contextRef="#ctx0" brushRef="#br0" timeOffset="201850.2373">20673 6879 0,'35'-35'47,"-17"35"-47,35 0 0,-18 0 16,-17 0-16,17-35 15</inkml:trace>
  <inkml:trace contextRef="#ctx0" brushRef="#br0" timeOffset="202029.3824">20708 6985 0,'0'18'16,"18"-18"15,35 0-31,17 0 31,-52 0-31,17 0 0,0-18 16</inkml:trace>
  <inkml:trace contextRef="#ctx0" brushRef="#br0" timeOffset="202561.5321">21026 6914 0,'0'0'16,"0"-35"-16,52 35 0,-52 53 47,0-18-32,0 36-15,0-1 16,0 19-16,0-1 15,0 0-15,-17-17 0,17-1 16,0 1 0,0-18-16,0-36 0,0-70 62,0 18-46,0-18-16,0 0 15,0 18-15,17-18 16,-17-18-16,0 1 16,36-18-16,-36 0 15,35 17-15,-35 18 16,35 18-16,-35 17 16,18 18-16,17 0 15,18 0 1,-35 0-16,35 35 15,-53 1 1,35 17-16,-35-18 16,0 0-16,0 18 15,0-35-15,-18 17 16,-35 0 0,36-35-16,-19 0 15,-16 0 1,34 0-16,-17 0 15,17 0-15,-17-17 16</inkml:trace>
  <inkml:trace contextRef="#ctx0" brushRef="#br0" timeOffset="202966.6877">21431 7161 0,'0'0'0,"36"36"15,16-1 1,1-35-16,-35 0 16,53 0-1,-19 0 1,-16-18-1,17-17 1,-18-18 0,-35 18-16,0 17 15,0-17-15,0 17 16,-35 18-16,35-53 16,-36 53-16,-17-35 15,1 35 1,34 0-1,-17 18-15,-1 17 16,1 0 0,35 18-1</inkml:trace>
  <inkml:trace contextRef="#ctx0" brushRef="#br0" timeOffset="203425.9274">21978 6914 0,'0'0'15,"-35"-35"1,-18 35-1,18 0-15,-1 0 16,36 18 0,-35-18-1,35 17-15,18 19 32,35-36-17,-36 35-15,36 0 16,0-17-1,-18 17 1,-35 0 0,0-17-1,-17-18 1,-1 0-16,-17 53 0,-18-53 16,18 0-1</inkml:trace>
  <inkml:trace contextRef="#ctx0" brushRef="#br0" timeOffset="203627.1759">22260 6879 0,'0'0'0,"0"18"15,36 52-15,-36-52 16,0 17-16,0 1 16,0-19-16,0 18 15,0 18 1</inkml:trace>
  <inkml:trace contextRef="#ctx0" brushRef="#br0" timeOffset="205048.4673">22648 6738 0,'-17'0'0,"17"-18"15,-53 18-15,0 0 16,18 0-1,-1 0 1,36 36 0,-17-36-16,17 53 0,-36-18 15,36-17-15,0 17 16,-35-18-16,35 19 16,0-1-16,0 0 15,18 18 1,35-18-1,-36-35 1,19 0-16,34 0 16,-52 0-1,35-17 1,-18 17 0,-35-18-16,18 18 15,-18-35-15,0 53 47,0 34-31,0 19-1,0 0-15,-18-1 16,18 1-16,0-36 16,0 0-16,0-17 15,0 17 1,0-52 15,0-1-31,0-17 16,0-1-16,0-17 15,18 0 1,-18-17-16,0 17 16,53-53-16,-18 36 15,-35 17-15,35 35 0,0-17 16,1 35 15,-19 0-15,19 17-1,-36 1-15,35 17 16,-35 18-16,0-35 16,0 17-16,0-17 15,0 17-15,0 0 16,-18-35-1</inkml:trace>
  <inkml:trace contextRef="#ctx0" brushRef="#br0" timeOffset="205608.8908">22772 7091 0,'35'0'32,"-35"-35"-32,35 35 0,1 0 15,34 0 1,-52 0-16,35 0 16,-53 17-1,17-17-15,-17 18 16,53 17-1,-17 0 1,-1-35 0,0 0-1,-35-17-15,35 17 16,-35-36-16,36-34 16,-36 35-1,0-1-15,0 1 16,-18-18-16,-17 0 0,-1 0 15,-16 18-15,16 17 16,-17 18-16,0 0 16,1 0-16,-1 0 15,17 0-15,19 0 16,52 0 31,18 0-47,-18 0 15,18 0-15,0 0 16,-18 0-16,18 0 16,-18 0-16,1 0 15</inkml:trace>
  <inkml:trace contextRef="#ctx0" brushRef="#br0" timeOffset="206064.8444">23495 6650 0,'0'35'46,"0"0"-46,0-17 0,18 17 16,-18 18-16,0-17 16,0 16-16,0-16 15,0-19-15,0 19 16,0-19-16,0 36 16</inkml:trace>
  <inkml:trace contextRef="#ctx0" brushRef="#br0" timeOffset="206284.0768">23513 7214 0,'0'36'16,"0"-54"46</inkml:trace>
  <inkml:trace contextRef="#ctx0" brushRef="#br0" timeOffset="217062.7108">12753 7708 0,'35'0'141,"0"0"-141,1 0 15,17 0-15,0 0 16,-18-35-16,35 35 15,1 0-15,17-35 16,-17 35-16,-1 0 16,18-36-16,-17 36 15,-18 0-15,17-35 16,36 35-16,-53 0 16,0 0-16,0 0 0,-18 0 15,18 0 1,-17-35-16,-19 35 0,18 0 15,1 0-15,-19 0 16,19-35-16,-19 35 16,54 0-1,-36 0-15,0-36 16,-17 36-16,17 0 16,-17 0-16,17 0 15,1 0-15,-19 0 16,36 0-16,-35 0 15,35 18-15,-18-18 0,18 0 16,-18 0 0,0 0-16,-17 0 0,17 0 15,1 0 1,-54 0 46,-35 0-46</inkml:trace>
  <inkml:trace contextRef="#ctx0" brushRef="#br0" timeOffset="219291.7398">12947 7673 0,'0'35'94,"0"-17"-94,0 17 15,0 18-15,0-18 16,0 18-16,0 0 15,0 0-15,-18 18 16,18-18-16,0 17 16,0-35-16,0 36 0,0-18 15,0 0-15,0-18 16,0 36-16,-35-1 16,35 18-16,0-35 15,0-17-15,-35 16 16,35 1-16,0 18 15,0-36-15,-36 36 16,36-1-16,0 18 16,0-17-16,0-36 15,-17 18-15,17 0 16,0 0-16,0-18 16,0 18-16,0 0 15,0 0-15,0 18 16,0-36-1,0 0-15,0 0 16,0 1-16,0-19 16,-35 19-16,35-1 15,0-17 1,0 17 15,0-17-15,0 17-1,0 0 1,0-17 0,35-18 15,0 0 0,-17 0-15,17 0-1,-17 0 1,52 0 0,-35 0-1,-17 0-15,35 0 16,0 0-16,-18 0 16,1 0-16,16 35 0,-16-35 15,17 0-15,0 0 16,17 35-16,-17-35 15,18 0-15,17 0 16,-18 0-16,1 0 16,-36 0-16,18 0 15,0 0-15,-18 0 16,1 0-16,-1 0 16,0 0-1,18 0 1,-35 0-1,-18-17-15,35 17 0,18 0 32,-53-18-32,17 18 15,-17-35 17,36 35-17,-36-18 1,35 18-16,-35-35 15,18 35 1,-18-53-16,35 18 16,-35-18-1,35 17 1,-35 1-16,0 17 16,36-17-16,-36 0 15,0 17-15,17-17 0,-17 17 16,0-17-16,0 0 15,0 17-15,0-17 16,0 17-16,35-35 16,-35 0-16,0 1 15,0 16-15,0-17 16,36 18-16,-36 0 16,0-18-16,0 0 15,0 18-15,0-18 16,0 17-16,0 1 15,0 0-15,0-18 16,0 18-16,0-18 0,0 0 16,0 18-16,0-1 15,0 1-15,0 17 16,0-17-16,0-18 16,0 18-1,0 0-15,0 17 16,0-17-16,0 17 15,0-17-15,0 0 16,0 17-16,0-35 16,0 0-1,0 18 1,0-18 0,0 0-1,0 18 1,0-18-1,35 53-15,-35-53 16,0 35 0,0-17-1,0 17-15,0-35 16,0 0 0,0 36-1,0-36 1,0 18-16,0 17 15,0-17 1,0 17 0</inkml:trace>
  <inkml:trace contextRef="#ctx0" brushRef="#br0" timeOffset="221476.3612">13564 7973 0,'18'0'94,"-18"-18"-79,35 18-15,0-53 16,18 53-1,-53-35-15,36 35 16,-19 0 0,19 18 31,-36 34-32,0-34-15,0 17 16,0-17-16,-18 17 15,18 1-15,-53-1 16,53-17-16,-35 17 16,35 0-16,-53 0 0,0 18 15,0-17 1,18-36 0,35 35-1,17-35 95,36 0-79,-35 0-31,35 0 0,0 0 15,-18 0-15,18 0 16,0 0-16,-18 0 16,18 0-16,-18 0 15,-17 0-15,17 0 125</inkml:trace>
  <inkml:trace contextRef="#ctx0" brushRef="#br0" timeOffset="224139.7399">13176 9225 0,'0'-35'109,"0"17"-93,36 18 0,-1 0-1,-18 0 16,-17 18 1,0 17-32,0 0 15,0-17-15,0 17 0,0 1 16,-35 17 0,18-1-16,-19 1 0,1 0 15,35-35-15,-35 17 16,-1 18-1,36-35 1,0 17 78,18-35-79,17 35 1,1-35 0,17 0-1,-1 0 1,-16 0 0,-36-17-1,53 17-15,-53-18 0</inkml:trace>
  <inkml:trace contextRef="#ctx0" brushRef="#br0" timeOffset="224596.2356">13406 9596 0,'0'-53'0,"0"0"15,0 106 63,0-18-62,0-17-16,35 17 16,-35 0-16,35-17 15,-35 17-15,53-35 16,-35 53-16,17-53 16,0 0-16,-17 0 15,17 0-15,-17 0 16,-18-18-16,70 18 15,-70-53-15,53 36 0,-53-36 32,36 18-32,-36-18 0,0 17 15,0-17-15,0 1 16,0 34-16,-18 18 16,18-53-16,-35 53 15,-1-35-15,1 35 16,17 0-16,-35 0 15,1 17-15,-1-17 16,17 53-16,1-17 16,0 16-16,0-16 15,35-19-15,-36-17 16</inkml:trace>
  <inkml:trace contextRef="#ctx0" brushRef="#br0" timeOffset="230363.5138">16034 8149 0,'35'-53'125,"-35"36"-109,0-19-16,0 1 0,35 17 16,-35-17-1,0-18-15,0 36 16,36 17 0,-36-36-1,0 54 32,0 0-31,0 17-16,0 18 15,0-18-15,0 18 16,0-18-16,0-17 0,0 17 16,0-17-16,0 17 15,0 0 1,0-17 15,0 17 0,-18-35 1</inkml:trace>
  <inkml:trace contextRef="#ctx0" brushRef="#br0" timeOffset="230964.5646">15699 8537 0,'35'0'31,"0"0"-31,-17 0 16,35 0-16,17-17 15,1 17-15,-18 0 16,17 0-16,1 0 15,-1 0-15,-17 0 16,18 0-16,-18 0 0,-36 0 16,19 0-16,-19 0 15,19 0 1,-54 0 93</inkml:trace>
  <inkml:trace contextRef="#ctx0" brushRef="#br0" timeOffset="231727.0638">15752 9137 0,'0'-18'0,"0"-17"15,17 0 1,18-1 0,-17 36-1,-18-35-15,35 35 47,-35 18-31,0-1-1,0 19 1,0-1-16,0-17 16,0 17-16,0-17 15,-17 17-15,17 0 16,-36 0-16,36-17 15,-17 17-15,17 18 16,-35-53-16,35 18 16,0 17-1,17-35 32,1 0-16,17 0-15,-17 0 15,17 0-15</inkml:trace>
  <inkml:trace contextRef="#ctx0" brushRef="#br0" timeOffset="233280.8079">16034 8008 0,'0'-18'78,"17"-17"-46,-17 17-32,18-17 15,-18 0 1,35 35 0,-17 0 15,17 0 0,0 0-15,-35 18-1,0 34 1,18-34-16,-18 17 16,0 1-16,0-19 0,0 19 15,0-1-15,0-17 16,-35 17-16,0 18 15,35-36 1,-36-17 0,36 36 124,18-36-124,17 0 0,0 0-1,1 0-15,-1 0 16,-17 0-16,17 0 15,-17 0 1</inkml:trace>
  <inkml:trace contextRef="#ctx0" brushRef="#br0" timeOffset="234405.9947">16104 9049 0,'-35'17'15,"35"19"16,0 34-15,0-52-16,18 52 16,-18-52-1,0 17-15,17 1 16,-17-19-16,36-17 16,-36 36-16,17-36 15,-17 17-15,35-17 16,1 0-1,-19 35-15,19-35 32,17 0-17,-53-35-15,17 35 16,-17-35-16,36 0 16,-36-1-1,0 1-15,0 0 16,0-18-16,-18 0 15,18 18-15,-35-18 16,17 0 0,-17 53-1,-18 0-15,35 0 16,-17 35 0,0 0-16,35 1 0,-36 17 15,36-18-15,0-18 16,0 19-16</inkml:trace>
  <inkml:trace contextRef="#ctx0" brushRef="#br0" timeOffset="237398.9431">16898 8520 0,'53'0'140,"0"0"-140,-35 0 16,17 0 0,0 0-16,0 0 15,18 0 1,-17 0 0,-19 0-1</inkml:trace>
  <inkml:trace contextRef="#ctx0" brushRef="#br0" timeOffset="237951.8465">17198 8449 0,'18'0'125,"-1"18"-94,18-18-15,-35 17 15,0 19 32,0 16-32,0-16-15,-35-1-16,-18 18 15,53-18 1,-17-35-1,17 18 1</inkml:trace>
  <inkml:trace contextRef="#ctx0" brushRef="#br0" timeOffset="243060.1961">17515 8590 0,'18'0'203,"0"0"-172,17 0-15,0 0 0,-17 0-1,17 0 17,-17 0-1,-18 18-31,53-18 15,-18 0 1,0 0 0,18 0-1,-18 0 1,-17 0 0,17 0 15,-17 0-16,17 0 1,1 0 0,-19 0-1,18 0 1,-17 0 0,17 0-1,18-36 1,-17 36-1,-1 0-15,18 0 16,-36 0 0,19 0 62,-36-35 78</inkml:trace>
  <inkml:trace contextRef="#ctx0" brushRef="#br0" timeOffset="245826.7571">17798 7920 0,'0'-18'109,"35"18"-93,-35-35-16,18 35 31,-18-35-16,35 35 1,-18 0 15,19 17 16,-36 19-31,0-19-1,0 36 1,0-18-16,0 1 16,0-1-1,-18 0 1,0-17 0,-17 17-1,35 0 1,-35-35-16,35 18 15,-18-18 1,18 35-16,0 1 109,36-36 1,16 0-95,-34 0-15,35 0 16,-35 0 0,17 0-1,0 0 17</inkml:trace>
  <inkml:trace contextRef="#ctx0" brushRef="#br0" timeOffset="248855.7534">16916 7796 0,'0'18'32,"0"17"-17,0 18 1,0-18-1,0 1 1,0-1-16,0 0 16,0-17-1,0-71 79,0 0-78,0 18-1,0 0-15,0-18 16,0 35 0,17 18 77,1 53-77,-18-18 0,35 0-16,-35-17 15,0 17-15,36 1 16,-36-19-16,35 19 15,-18-36 64,-17-36-79,0 19 15,0-19 1,0 19-16,0-36 0,0 0 15,0 35-15,0-17 16,0 0 31</inkml:trace>
  <inkml:trace contextRef="#ctx0" brushRef="#br0" timeOffset="249493.0906">16933 7602 0,'0'-35'47,"0"0"-31,0 17 15,36 18-15,-1 0 31,-35 53-47,18-18 15,-18-17 1,35-18 0,-35-35 46,0 17-46,0-17 15</inkml:trace>
  <inkml:trace contextRef="#ctx0" brushRef="#br0" timeOffset="252960.3502">17709 9260 0,'0'-17'31,"0"-1"-15,36-17-1,-36-18 1,17 53-16,-17-53 15,0 35-15,36-17 16,-36 0-16,0 0 16,0-18-1,0 106 63,0-36-62,0 36-16,0 0 16,0 0-16,0 0 15,0 0-15,0-36 16,0 19 0,0-1-1,0-17 1,35-18-1,-17 0 17</inkml:trace>
  <inkml:trace contextRef="#ctx0" brushRef="#br0" timeOffset="253736.799">18239 8925 0,'0'0'0,"0"-35"47,-18 35-47,18-18 16,-35 18 0,35-35-1,-18 35 1,-17 0-1,17 0-15,-17 0 16,35 18 0,-35-18-16,35 35 15,0 0-15,-18 1 16,18 34 0,0-52-1,35-18 16,18 0-15,-53-18 0,35 18-16,-35-35 15,36 35-15,-36-35 16,17 35-16,-17-36 16,36 36-16,-36-35 31,0 53 16,0-1-32,0 19-15,0 16 16,0-16-16,0 34 16,0 1-16,0-18 15,0 0-15,0-18 16,0-17-16,0 17 15</inkml:trace>
  <inkml:trace contextRef="#ctx0" brushRef="#br0" timeOffset="257137.3753">18715 8625 0,'17'0'157,"19"0"-142,-1 0-15,-17 0 16,17 0-16,-17 0 15,17 0-15,0 0 16,-17 0-16,17 0 16,-17 0-1,-18-17 142,35 17-157,-35-18 15</inkml:trace>
  <inkml:trace contextRef="#ctx0" brushRef="#br0" timeOffset="257675.7151">19032 8502 0,'18'0'94,"17"18"-78,-17-18-16,-18 17 15,35-17 1,0 35-16,-17-35 16,17 0 15,-52 36 78,-36-1-93,0 18 0,53-35-1,-35-18-15,35 53 16,-53-53-16,53 35 15,-18-35-15</inkml:trace>
  <inkml:trace contextRef="#ctx0" brushRef="#br0" timeOffset="260735.0814">18821 7902 0,'17'0'94,"-52"0"-1,0 0-77,-1 18 0,1 17 15,35 0-16,0-17 1,-35 17 0,35 1-1,18-36 48,-1 0-48,18 0 1,-35-18 0,36 18-1,-19 0 1,19 0 0,-19 0-1,19 18 1,-36-1-1,35-17 1,-35 53-16,0-18 16,0-17-1,0 17 1,-18-35 0,-17 36-1,17-36 1,-17 0-1,17 0 17</inkml:trace>
  <inkml:trace contextRef="#ctx0" brushRef="#br0" timeOffset="263930.3206">19544 8643 0,'18'0'47,"17"0"47,0 0-63,-17 0-15,17 0 15,0 0-15,1 0-1,16 0 1,-34 0-1,17 0 17,1 0-17,-19 0 1,19 0 0,-1 0 15,0 0-16,0 0 1,-17 0 0,17 0 15,-17 0-15,17 0-1,18 0 1,-18 0-1,18 0 1,-17 0 0,-19 0-1,19 0 1,-1 0 0,18 0-1,-18 0 1,-17 0-1,17 0 17,0 0 30,-35-35-46</inkml:trace>
  <inkml:trace contextRef="#ctx0" brushRef="#br0" timeOffset="266775.9405">19950 8132 0,'35'0'63,"-35"-36"-48,35 1 1,-35 0-1,18 35 1,-18-53-16,0 17 0,35 19 16,-35-18-16,0-1 15,0 72 79,0-1-94,0 0 16,0 18-16,0 0 0,0-18 15,0 18-15,0 18 16,0-36-16,0 18 16,0-18-16,0-17 15,-18-18-15,18 35 16,0-17-1,0 17 17,0 0 15</inkml:trace>
  <inkml:trace contextRef="#ctx0" brushRef="#br0" timeOffset="267585.4054">19738 9437 0,'18'-18'31,"-18"-17"-15,35 0-1,-35-36 1,35 36-16,-35-1 15,0 1-15,35-18 16,-35 0-16,0 18 16,36 0-16,-36-18 15,0 88 63,17 0-78,-17 1 16,0 17-16,0 0 16,0-18-16,0 18 15,0 0-15,0-36 16,0 36-16,0-35 16,0 17-1,36-35 48,-36-35-48</inkml:trace>
  <inkml:trace contextRef="#ctx0" brushRef="#br0" timeOffset="268566.4465">20320 9102 0,'0'-36'46,"0"19"-14,-35 17-17,35-36 1,-36 36 0,36 18 30,0 0-30,18 35 0,17 0-1,18-1 1,-17 1 0,-1 0-1,-35-17 1,0-1-1,0-17 1,-18-18-16,18 35 16,-17-35-16,-19 0 31,36-18-15,-35-17-16,35-18 15,0 0 1,0 35-1,0-35 1,18 53 0,-18-52-16,17 52 15,-17-36-15,36 1 16,-1 0 0,-35-18-1,17 53-15,-17-35 16,0-18-1,0 17 1,0 19 0,-35 17-1,-18 0 1,18 17 0,17 19-16,18-1 15,-35 0-15,35 0 16,0 1-1,0-1 1,35-35 0</inkml:trace>
  <inkml:trace contextRef="#ctx0" brushRef="#br0" timeOffset="269937.9089">20884 8608 0,'0'17'16,"18"-17"15,17 0-15,1 0-1,17 0 1,-1 0 0,-16 0-1,-1 0 1,-17 0 0,17 0 15,-35-17-16,35 17 1</inkml:trace>
  <inkml:trace contextRef="#ctx0" brushRef="#br0" timeOffset="270498.7063">21220 8537 0,'-36'0'16,"54"0"31,17 0-32,-17 0 1,17 0 0,-35 35 15,35-35-31,-35 18 16,0 17 15,0 18 0,-17-53-15,17 18-16,0 17 31</inkml:trace>
  <inkml:trace contextRef="#ctx0" brushRef="#br0" timeOffset="270806.9281">21590 8572 0</inkml:trace>
  <inkml:trace contextRef="#ctx0" brushRef="#br0" timeOffset="271001.4147">21661 8572 0,'0'18'16,"35"-18"31</inkml:trace>
  <inkml:trace contextRef="#ctx0" brushRef="#br0" timeOffset="271185.7388">21802 8590 0,'17'0'62,"19"0"-46</inkml:trace>
  <inkml:trace contextRef="#ctx0" brushRef="#br0" timeOffset="271341.703">21960 8590 0,'36'0'47</inkml:trace>
  <inkml:trace contextRef="#ctx0" brushRef="#br0" timeOffset="271513.4994">22084 8555 0,'35'0'78</inkml:trace>
  <inkml:trace contextRef="#ctx0" brushRef="#br0" timeOffset="271633.1738">22190 8555 0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14:18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9331 12347 0,'0'35'218,"18"-35"-186,-1 0-17,-17 36 1,53-36-16,-35 0 0,17 0 15,0 0 1,-17 0-16,17 0 16,-17 0-16,17 0 0,0 0 15,54 0 1,-36-18-16,-18 18 16,35-35-16,1 35 15,0-35-15,-1 35 16,-17-36-16,-18 36 15,18-35-15,0 35 16,18-53-16,-18 53 0,17-35 16,-35 35-1,36-53-15,-18 53 16,17-71-16,-17 36 16,18-18-16,17-17 0,-17 17 15,-1 0-15,18-35 16,18 17-16,-18-35 15,18 18-15,-35-18 16,17-35-16,35 35 16,-17-35-16,0 18 15,18-18-15,-19-1 16,1 19-16,18 17 16,-54 0-16,19 18 15,-19 35-15,-17 0 0,0 0 16,0 0-16,-18 0 15,0 36-15,-17-36 16,53-18-16,-36 1 16,0-18-16,-17 52 15,-18 1-15,53 0 16,-53-18 0,35 53-16,-35-18 15,35 18 16</inkml:trace>
  <inkml:trace contextRef="#ctx0" brushRef="#br0" timeOffset="1229.3086">9684 12100 0,'-18'0'94,"18"18"-94,-35-18 16,0 53-16,-1-53 0,1 53 15,0-36-15,17 19 16,-17-36-16,0 53 16,17-53-16,-17 35 15,-1-18 1,1-17-1,35 36 1,0-1 47,0-17-17,18-18-30,-18 35 0,35-35-16,0 53 15,1-53-15,-1 18 16,-18-18-16,19 35 16,-1-35-16,0 35 15,-17-35-15,17 0 16,0 0-1,1-18 79</inkml:trace>
  <inkml:trace contextRef="#ctx0" brushRef="#br0" timeOffset="22940.746">13970 8484 0,'0'-35'156,"-18"35"-140,1 0-1,-19 0 1,-16 0 0,34 0-16,-17 0 15,-1 0-15,19 0 16,-19 0-16,1 18 15,17-18 1,18 35-16,0-17 94,0 17-63,0 0 0,0 0-15,0 1-16,0-19 16,0 36-16,0 0 15,0 0-15,0 35 16,0 36-16,0-1 15,0-35 1,0 1-16,0-1 0,0 18 0,0-18 16,0-18-1,-35-34-15,35 17 16,0-1-16,0-34 16,0 17-16,0-17 15,0 17 1,0-88 62</inkml:trace>
  <inkml:trace contextRef="#ctx0" brushRef="#br0" timeOffset="23348.6114">13458 9225 0,'0'-18'47,"36"18"-16,-1-35-31,18 35 15,-18-35-15,36 35 16,35-53-16,-18 53 16,18-71-16,-53 71 15,17-52-15,1 52 16,-18 0-16,-53-18 0,17 18 16</inkml:trace>
  <inkml:trace contextRef="#ctx0" brushRef="#br0" timeOffset="24898.1115">14640 8343 0,'0'-35'16,"-17"35"-1,-1 18 17,18-1-32,-53 36 0,53 0 15,-53 0-15,53 0 16,-35 53-16,35-18 15,0 0-15,0 0 16,0 0-16,0 1 16,0 16-16,0-16 15,0-54-15,35 18 16,-17 0-16,-18 0 16,53-18-16,-53-17 15,35-18-15,-35 53 16,18-53-16,17 0 15,0 0 17</inkml:trace>
  <inkml:trace contextRef="#ctx0" brushRef="#br0" timeOffset="25265.5706">15169 8537 0,'-17'0'16,"17"35"-16,-35-35 15,35 71-15,-18-18 16,18 0-16,-35 17 16,35 1-16,-53 0 15,0-1-15,17 1 16,1 17-16,0-53 16,17 18-16,18-18 15,-35-35-15,35 18 16</inkml:trace>
  <inkml:trace contextRef="#ctx0" brushRef="#br0" timeOffset="25608.0585">14870 8696 0,'0'0'0,"35"0"32,0 53-17,0-18 1,-17 0-16,17 1 15,1-19-15,-1 19 16,0-1-16,-35 0 16,35-17-16,-35 17 15,36 0-15,-36-17 16,35-18-16,-35 35 16,18-35-1</inkml:trace>
  <inkml:trace contextRef="#ctx0" brushRef="#br0" timeOffset="25899.9382">15452 8837 0,'35'0'15,"-17"0"-15,17-35 16,0 35-1,-17 0 1</inkml:trace>
  <inkml:trace contextRef="#ctx0" brushRef="#br0" timeOffset="26157.8169">15434 9013 0,'18'0'16,"17"0"-1,18 0 1,-36 0-1,19-17-15,-1 17 16,-17 0-16,17 0 16,-35-35-16</inkml:trace>
  <inkml:trace contextRef="#ctx0" brushRef="#br0" timeOffset="26906.4201">15769 8855 0,'18'0'46,"17"0"-46,-17 0 0,17 0 16,0 0 0,-17 0-16,17 17 0,-35 1 15,35 17-15,-35 1 16,0-19-16,0 18 16,0 1-16,0-1 15,-17-35 1,17 35-16,-18-35 15,-17 0 1,35-35 15,0 17-15,0-17 0,18 35-1,-18-35-15,17 35 16,36 0-1,-53-18-15,71 18 16,-54 0-16,-17-35 16,53 35-16,0-35 15,-35-1 1,-18 19 0,0-19 15,0 19-16,-36 17 32,36 35-31,-35 0-16,35-17 16,0 17-16,0-17 15,0 17-15,0 0 16,18-17-1,17-18 1,0 0 0</inkml:trace>
  <inkml:trace contextRef="#ctx0" brushRef="#br0" timeOffset="27374.6119">16281 8202 0,'35'0'16,"0"0"-1,1 0-15,16 53 16,-16 0-16,34 35 16,-70 18-16,36 53 15,-36-36-15,0 1 16,0-1-16,0-17 15,0 0-15,0-18 16,0 0-16,-18 18 16,18-53-16,-53 0 15,53 0-15,-35-18 16,35-17-16,-18-18 0,18 53 16,0-71 15,0 0-16</inkml:trace>
  <inkml:trace contextRef="#ctx0" brushRef="#br0" timeOffset="28150.6461">17039 8714 0,'-35'0'15,"35"35"48,18-35-63,17 0 15,0 0 1,0 0 0,1 0-16,-1 0 15,0 0 1</inkml:trace>
  <inkml:trace contextRef="#ctx0" brushRef="#br0" timeOffset="28444.5246">17022 8943 0,'52'0'15,"-34"0"1,17 0-16,-17 0 15,17 0-15,18 0 16,-35 0 15</inkml:trace>
  <inkml:trace contextRef="#ctx0" brushRef="#br0" timeOffset="30701.9">18168 8978 0,'18'0'15,"-71"18"95,17-18-110,19 0 15,-18 0-15,35 17 16,-53-17-16,17 0 16,1 0-1,0 0 1,17 0-1,-17-52 1,35 16-16,-35 1 16,35 17-16,-36-35 15,36 18 1,0 18 0,18-19 15,35 1-16,-35 35-15,17 0 16,-35-18-16,53 18 0,-71 53 78,18-17-62,-35-36-16,35 17 15,-35-17 17,17 0-17,18 35-15,-35-35 16,17 0 0</inkml:trace>
  <inkml:trace contextRef="#ctx0" brushRef="#br0" timeOffset="34759.7636">17903 8414 0,'36'0'312,"-19"0"-296,36 0 0,0-18-1,-35 18 1</inkml:trace>
  <inkml:trace contextRef="#ctx0" brushRef="#br0" timeOffset="36742.0891">18256 8255 0,'0'-18'16,"0"1"-1,0-19 1,18 36 0,-18-35-1,0 18 1,18 17-1,-18-36 1,35 1-16,0 35 94,-35 18-79,0 52 1,35-35-16,-35 1 16,0 17-16,36 17 15,-36 1-15,0-18 16,35 17-16,-35-17 16,0-18-16,18-17 15,-18 17-15,35-35 31,-35-17 16,0-19-31,0-17 0,0 1-1,-18 52-15,18-36 16,0-17-1,0 18 1,-17 35-16,-19 0 47,36 18-47,-35-18 16,35 53-16,-35-18 15,35-17-15,-53 17 16,53 0-16,-53 0 15,53-17-15,-53-18 16,53 35-16,-18-35 16,18 18-1,-35-18 17,35-18-17,0-17 1,0-18-16</inkml:trace>
  <inkml:trace contextRef="#ctx0" brushRef="#br0" timeOffset="37975.7688">18697 8290 0,'0'-17'15,"18"17"-15,-18-36 16,35 1-1,-17 35 1,-18-18 0,35 18-1,0 0 17,-35 36-17,0-1-15,0-17 16,0 17-16,0-17 15,0 17-15,0 0 16,-35-17-16,0 35 16,-1-18-1,36-53 48,18 1-48,17-19 1,-17 36 0,-18-53-16,53 53 15,-53-17-15,35 17 16,-35-35-16,18 35 16,-18-36-16,35 19 15,0-19 1,-35 1-1,18 35 1,-18-18-16,0-17 16,0 88 46,0-18-46,-35 18-1,35 18-15,0-18 0,0-18 16,0 0-16,0 1 16,0-1-1,70-35-15,-34 0 16,-19 0-16,19 0 16,-1 0-16,0 0 15</inkml:trace>
  <inkml:trace contextRef="#ctx0" brushRef="#br0" timeOffset="40165.7369">19438 9049 0,'18'0'125,"17"0"-109,36 0 0,-36 0-16,0 0 15,18 0 1,-18 0 0</inkml:trace>
  <inkml:trace contextRef="#ctx0" brushRef="#br0" timeOffset="40653.8603">19509 9190 0,'35'0'94,"-17"0"-79,17 0 1,0 0-1,-17 0 1,17 0 125</inkml:trace>
  <inkml:trace contextRef="#ctx0" brushRef="#br0" timeOffset="42002.1293">20091 8749 0,'0'35'110,"0"-17"-95,0 35 1,0 0-16,0-18 0,0 0 16,0 0-16,0-17 15,0 17 1,35-35 140,-17 0-140,17 0-1,18 36 1,-18-36 0,0 0-16,18 0 15,-35 0 17,-18-18 14</inkml:trace>
  <inkml:trace contextRef="#ctx0" brushRef="#br0" timeOffset="42416.0188">20161 8731 0,'0'-17'47,"36"17"-32,-1 0 1,-18 0 0,19 0-16,-19 0 15,19 0 1</inkml:trace>
  <inkml:trace contextRef="#ctx0" brushRef="#br0" timeOffset="42689.1504">20091 8855 0,'17'0'63,"36"0"-48,-17 0 1,16 0 0,1 0-1,-17 0 1</inkml:trace>
  <inkml:trace contextRef="#ctx0" brushRef="#br0" timeOffset="43022.7028">20637 8749 0,'0'18'15,"0"17"1,-17 0 0,17 0-16,0-17 15,-35 17-15,-1 1 16,36-1-16,-35-18 16,35 19-16,-53-1 15,53 0-15,-35-35 16,35 18-16</inkml:trace>
  <inkml:trace contextRef="#ctx0" brushRef="#br0" timeOffset="43346.838">20461 8855 0,'35'0'32,"-35"17"-17,36-17 1,-36 36-16,35 34 15,-35-35 1,0 18-16,18-35 0,-18 17 16,35 18-1,0-53 1,-17 0 0,17 0-1</inkml:trace>
  <inkml:trace contextRef="#ctx0" brushRef="#br0" timeOffset="43668.9835">20761 8908 0,'0'17'47,"0"36"-31,0-35-16,0 17 16,0-17-16,0 17 15,0 0-15,0 1 16,0-1-1,35-35 17</inkml:trace>
  <inkml:trace contextRef="#ctx0" brushRef="#br0" timeOffset="44128.0754">20779 8872 0,'0'0'16,"0"-17"-16,0-19 15,35 1 1,0 35 0,0-35-1,18 35 1,-17 0 0,-19 18 15,-17 34-31,0-16 31,0 17-31,0-18 16,-35-35-1,0 0 1,17 0 0,-17 0 15,35-18-16</inkml:trace>
  <inkml:trace contextRef="#ctx0" brushRef="#br0" timeOffset="44638.8864">21325 8537 0,'-17'0'31,"-19"0"-15,36 35-1,-52 18-15,52 0 16,-53-17-16,53 17 16,-18-1-16,18 1 15,0-17-15,0 17 16,0-36-16,0 18 15,0 1-15,18-1 16,-18-17-16,35-18 16,-35 35-16,35-35 15,-17 0 63,-18-18-62</inkml:trace>
  <inkml:trace contextRef="#ctx0" brushRef="#br0" timeOffset="45289.152">21343 8890 0,'35'0'63,"1"0"-48,-19 0 1</inkml:trace>
  <inkml:trace contextRef="#ctx0" brushRef="#br0" timeOffset="46623.8087">21608 8784 0,'0'-17'94,"35"-19"-79,-35 19 1,18 17-1,-18-53-15,35 53 16,-35-18 0,17 18 46,-17 53-46,0-35-16,0 35 15,0-18-15,36 0 16,-36 18-16,0 0 0,0-18 16,0 18-1,35 0-15,0-53 63,-35-18-63,0-17 15,0-18 1,0 0 0,0 36-1,-17 17 1,-19 35 31,1 0-32,35 0-15,-35 1 16,0-1-16,-1-17 16,-17 17-16,0 0 15,36-35 1,-18 0 15</inkml:trace>
  <inkml:trace contextRef="#ctx0" brushRef="#br0" timeOffset="47440.6992">22190 8802 0,'0'-18'31,"17"18"-15,-34 18 30,-19 17-30,36 0 0,-52 1-16,16-1 15,36-17-15,-53 17 16,53 0-16,0-17 16,-35-18-16,35 35 15,0-53 79</inkml:trace>
  <inkml:trace contextRef="#ctx0" brushRef="#br0" timeOffset="47839.6402">21996 8802 0,'0'17'32,"35"36"-17,0 0 1,1-17 0,-1 16-1,-35-16 1,17-36 15,-17 17-31,36-17 47</inkml:trace>
  <inkml:trace contextRef="#ctx0" brushRef="#br0" timeOffset="48422.6229">22207 8520 0,'18'0'63,"0"0"-47,35 0-1,-53 52-15,52-16 16,-52-1-16,53 18 15,-53 18-15,0-1 16,36 18-16,-36 0 16,0 1-16,0 16 15,-18-34-15,18-36 16,-35 1-16,35-1 16,-36-35-16,36 18 15</inkml:trace>
  <inkml:trace contextRef="#ctx0" brushRef="#br0" timeOffset="51790.8735">14517 9966 0,'35'0'94,"36"0"-79,-54 0-15,36 0 16,18 0-16,-36 0 16,36 0-16,-1 0 15,18-18-15,1 18 16,-1 0-16,0 0 16,18 0-16,0 0 15,17 0-15,1 0 16,-1 0-16,18 0 15,35 0-15,-17-53 0,18 53 16,34 0-16,-34 0 16,-1 0-16,0 0 15,-34 0-15,-1 0 16,17 0-16,-16 0 16,-19 0-16,18 0 15,53 0-15,-53 0 16,0 0-16,18 0 15,-18 0-15,36 0 16,-1 0-16,0 0 16,-17 0-16,-18 0 15,0 0-15,18 0 0,-35 0 16,-19 0-16,19 0 16,-1 0-16,1 0 15,-1 0-15,-17 0 16,53 0-16,-36-35 15,1 35-15,17 0 16,-18 0-16,-34 0 16,-19 0-16,18 0 15,1 0-15,-19 0 16,-17 0-16,18 0 16,-1 0-16,18 0 15,1 0-15,-19 0 16,1 0-16,-1-35 0,-17 35 15,18 0-15,-18 0 16,-18 0-16,0 0 16,0 0-16,-17 0 15,17 0-15,1 0 16,-1 0 0,-35-35 77</inkml:trace>
  <inkml:trace contextRef="#ctx0" brushRef="#br0" timeOffset="57768.0314">16016 10125 0,'0'17'93,"0"36"-77,0-17 0,0 16-16,0 19 15,0-18-15,0 35 16,0 0-16,0 36 16,-18-1-16,18 1 15,0-36-15,-35 0 16,35-35-16,0 0 15,0 0-15,0-35 0,0 34 16,0-34 15,0-53 47,0 0-78,0-18 16,0 0-16</inkml:trace>
  <inkml:trace contextRef="#ctx0" brushRef="#br0" timeOffset="58516.2964">16034 10178 0,'0'0'0,"0"-36"15,0 54 48,0 17-48,0-17-15,-18 17 16,18 0-16,-18-17 16,18 35-16,-52-18 15,52-17-15,-53 17 16,53 0-16,-36-35 16,36 53-16,18-70 62,-18-19-62,53 1 16,-53 18-16,53-19 15,-53-17-15,35 0 16,-35 18-16,18-18 16,-18 0-16,35 36 15,-35-19-15,35-16 16,-35 87 31,36 18-47,-36-18 15,35 36-15,-35-1 16,0-17-16,0-18 16,35 1-16,-35 16 15,0-34-15,0 35 16,18-53-1,-18 35-15,35-35 16</inkml:trace>
  <inkml:trace contextRef="#ctx0" brushRef="#br0" timeOffset="59683.6973">16051 11536 0,'0'35'78,"0"18"-78,0 18 16,0-1-16,0 18 0,0 1 16,0-1-16,0 0 15,0 0-15,0 0 16,0-17-16,0-1 16,0-52-16,0 17 15,0 1 32,0-54 0</inkml:trace>
  <inkml:trace contextRef="#ctx0" brushRef="#br0" timeOffset="60085.6937">15875 11730 0,'0'0'0,"0"-35"15,35 17-15,1-17 0,-19-1 16,18 36-16,1-53 16,-19 53-16,19 0 15,-1 0-15,-17 0 16,34 0-16,-16 18 16,-19 17-16,-17 1 15,36 17-15,-36-1 16,0 19-16,0-36 15,-18 18-15,0 0 16,-17-18-16,0-17 16,0-18-16,17 53 15,-17-53-15,-18 0 16,35 0 0</inkml:trace>
  <inkml:trace contextRef="#ctx0" brushRef="#br0" timeOffset="61139.5057">16298 11906 0,'18'0'0,"-18"36"31,0-1-31,0-18 0,0 36 16,35 0-16,-35-17 15,0-1-15,0 0 16,0-17-16,36 17 16,-36-53 46,0 1-62,-18-19 16,18-16-16,0 16 15,0-17-15,0 0 16,0 18-16,0-18 16,18 18-16,-18 17 0,35 18 15,-35-35-15,35 35 16,18 0-1,-18 0-15,1 0 16,-36 18 0,0-1-1,0 19-15,0-19 16,0 36 0,0-18-1,-36-35-15,19 0 16,-19 0-1,36 18-15,-35-18 16,35 35 0,-18-35-16,18 18 15,0 17-15,0 18 16,18 0 0,17-53-1,1 18 1,-1-18-16,-17 0 15,17 0-15,0 0 16,-17 0-16,17-36 16,0-16-1,-35-1 1,0 17 0,0 1-1,0 70 32,0 1-31,36 17-1,16-1 1,-16-52 0,-1 0-1,-17 0-15,17 0 16,0 0-16,-35-17 15,18 17-15,-18-35 16,0-18-16,0 17 16,0 19-1,-18-19-15,1 1 0,-19 35 16,1-17-16,17 17 16,-17 0-16,17 0 15,-17 0-15,35 35 16,-53 0-16,53 18 15,0 0 1,0-35-16</inkml:trace>
  <inkml:trace contextRef="#ctx0" brushRef="#br0" timeOffset="61902.4563">17251 11836 0,'0'17'47,"0"19"-31,0-19-16,0 36 15,0 0-15,0-18 16,0 36-16,0-18 16,0-36-16,0 54 15,0-36 1,0-70 31</inkml:trace>
  <inkml:trace contextRef="#ctx0" brushRef="#br0" timeOffset="62817.5922">17216 11906 0,'0'-35'15,"17"0"1,18-1 0,1 36-1,-1-35-15,-17 35 16,17 0-16,18 0 15,-53 35 1,0 1 0,0-1-16,0 18 15,0 0-15,-35 0 0,-1-36 16,1-17-16,35 53 16,-18-53-16,-17 0 31,35-17 0,18 17-31,-18-18 16,17 18-16,19-35 15,-1 35 1,-17 17 0,34 36-1,-52-35 1,53 17-16,-53 0 15,36 1-15,-36-1 16,-18 0 0,-35 1-1,35-36-15,-17 0 16,0 35-16,17-35 16,-35 0-1,89 0 32,-1-18-47,-17 18 16,17-35-16,0 35 15,-35-18-15,35 18 16,-35-53-16,53 53 16,-53-35-16,18 35 15,-18-35-15,0-18 16,35 18-1,-35 17-15,0-17 16,0-1-16,0 19 16,0-18-16,36 35 15,-36-18-15,17 18 32,18 0-17,-35 18 1,53 17-1,-53 18-15,36 0 16,-36-18-16,0 18 16,0 0-16,0-36 15,0 19-15</inkml:trace>
  <inkml:trace contextRef="#ctx0" brushRef="#br0" timeOffset="63025.5139">17727 12153 0,'35'0'63,"18"0"-48,-17-17 1,-19 17-16,-17-53 16</inkml:trace>
  <inkml:trace contextRef="#ctx0" brushRef="#br0" timeOffset="63235.1137">17974 11853 0,'0'18'31,"0"17"-15,0-17-16,0 35 16,0-18-16,0 18 15,0 0-15,0-35 16,0 17-16,0 0 16</inkml:trace>
  <inkml:trace contextRef="#ctx0" brushRef="#br0" timeOffset="63797.7946">17903 11924 0,'0'0'15,"18"0"-15,-18-35 0,18 35 16,-18-18-16,53 18 16,-18 0-16,0 0 15,0 0 1,-17 0 0,-18 35-16,0-17 15,0 17-15,0 0 16,0-17-16,0 17 15,-18 1-15,-34-1 16,-1-35 0,35 0-1,18-35 17,18-1-17,17 36 1,-35-35-16,53 35 15,-18 0-15,18 0 32,-18 18-32,-35 35 15,0-36 1,0 54 0,0-18-1,-17-18 1,-36-35-1,53 18-15,-36-18 16,1 0-16,-18 0 16</inkml:trace>
  <inkml:trace contextRef="#ctx0" brushRef="#br0" timeOffset="64037.663">18327 11853 0,'0'18'16,"0"17"-16,0 1 16,0-1-16,0 0 15,0 18-15,0-35 16,0 17-16,0-17 15,0-36 17</inkml:trace>
  <inkml:trace contextRef="#ctx0" brushRef="#br0" timeOffset="64321.9109">18486 11624 0,'0'0'0,"0"35"47,0 18-31,0 18-16,0-1 16,0-17-16,0 18 0,0-1 15,0-17 1,0 0-16,0 0 0,0-35 15,35-18-15,-35 35 16,35-35 0,36-35-1,-36-1-15,0 1 16,0 18-16,-35-19 16</inkml:trace>
  <inkml:trace contextRef="#ctx0" brushRef="#br0" timeOffset="64546.2056">18821 11871 0,'0'0'16,"0"35"46,0 1-62,0-19 16,35 18-16,-35-17 15,0 17-15,0 1 16,0-19-16,0 19 16</inkml:trace>
  <inkml:trace contextRef="#ctx0" brushRef="#br0" timeOffset="64786.9974">18979 11783 0,'0'0'16,"0"35"15,0-17-15,0 35-16,0 0 15,0-18-15,0 18 16,0 0-16,0-36 15,0 19-15,0-19 16</inkml:trace>
  <inkml:trace contextRef="#ctx0" brushRef="#br0" timeOffset="65431.6204">18979 11818 0,'0'0'0,"0"-53"16,0 35 0,0-17-1,18 35 1,-18-35-16,53 35 16,-35 0-16,17 0 0,0 0 15,-17 18-15,35 34 16,-53-16-1,35-1-15,-35 0 16,35 1-16,-35-1 16,0-17-16,0 17 15,0-18-15,0 19 16,-35-1-16,35-17 16,-53 17-16,35-35 15,-17 53-15,0-53 16,35 35-1,18-53 32,34-34-31,-52 16-16,53 19 16,-53-19-16,36 1 15,-36-18-15,53 18 16,-53-18-16,52 0 15,-52 18-15,36 17 16,-36-17 0,35 70 46,-35-17-62,0 17 0,0 0 16,35-17-16,1 35 15,-36 0 1,17-53 0,-17 17-16,0 19 31</inkml:trace>
  <inkml:trace contextRef="#ctx0" brushRef="#br0" timeOffset="65641.5493">19297 11959 0,'18'0'47,"34"0"-31,-16 0-16,17 0 15,-18-35-15,0 35 16,1-35-16</inkml:trace>
  <inkml:trace contextRef="#ctx0" brushRef="#br0" timeOffset="65875.417">19685 11730 0,'0'17'31,"0"1"-31,0 17 16,0 18-16,0-17 15,0 17-15,0-18 16,0-18-16,0 19 16,0-1-1,-18-35 16</inkml:trace>
  <inkml:trace contextRef="#ctx0" brushRef="#br0" timeOffset="66587.677">19632 11730 0,'0'0'0,"0"-35"15,18 35 1,17 0 0,0 0-1,18 17 1,0 54 0,-53-36-1,35 36-15,-35-36 0,0 0 16,0 18-1,0-18-15,0 1 16,0 17-16,-35-18 16,-18 0-1,18-35 1,35 35 0,-35-35-16,35-17 46,17-36-30,36 18 0,-18-1-16,-35 1 15,71 0-15,-53-1 16,17 19-16,-35-18 16,53-1-16,-18-17 15,-35 18 1,18 35-1,-18 18 32,0 17-31,0 0-16,0-17 0,0 17 16,0 0-16,0 1 15,0-1 1,35-35-1,0 0 1,18-18 0,-17 18-16,16-53 15,-16 18-15,-36 18 16,35-19-16,-35 1 16,0 17-16,0-17 15</inkml:trace>
  <inkml:trace contextRef="#ctx0" brushRef="#br0" timeOffset="66815.0821">20073 11712 0,'18'-35'47,"17"35"-32,0 0 1,1-35 0,-72 52 15</inkml:trace>
  <inkml:trace contextRef="#ctx0" brushRef="#br0" timeOffset="67140.6971">20020 11853 0,'18'0'15,"35"0"1,-36 0 0,36-35-16,0 35 15,-18-35-15,-17 35 16,17 0-16,1-36 15,-19 36-15,19 0 16,-1 0-16,0 18 16,-35 35-1,35-35-15,-35 17 16,0 18 0,-17-18-16,-1-17 15,-17-18 1,-18 0-1,35 0 1</inkml:trace>
  <inkml:trace contextRef="#ctx0" brushRef="#br0" timeOffset="67492.7545">20990 11747 0,'0'0'0,"36"0"15</inkml:trace>
  <inkml:trace contextRef="#ctx0" brushRef="#br0" timeOffset="67877.3708">21061 11624 0,'0'18'31,"0"17"-15,17 18-16,-17 17 15,0-34-15,0 17 16,0 0-16,36-36 16,-36 18-16,0 1 15</inkml:trace>
  <inkml:trace contextRef="#ctx0" brushRef="#br0" timeOffset="68221.7098">21026 11642 0,'35'0'32,"0"0"-32,0 0 15,18 0-15,18 0 16,-18 0-16,0 0 16,-18 17-16,0-17 15,-35 53-15,18-18 16,-18 18-16,0 0 15,0-17-15,-53 17 0,18-18 16,17 0 0,-17 0-16,-1-35 0,1 18 15,18-18-15,-19 0 16,19 0-16,-19 0 16</inkml:trace>
  <inkml:trace contextRef="#ctx0" brushRef="#br0" timeOffset="68514.9226">21519 11730 0,'0'35'31,"0"18"-31,0-35 16,0 35-16,0 0 16,0-36-16,0 18 15,18-35-15,-18 36 16,53-36-16,-18 0 16,-17 0-16,17 0 15,18 0-15,-35 0 16,17 0-16,-35-36 15,0-16 1</inkml:trace>
  <inkml:trace contextRef="#ctx0" brushRef="#br0" timeOffset="68708.7106">21537 11695 0,'35'0'47,"1"0"-32,-19-36-15,19 36 16,-19 0 0</inkml:trace>
  <inkml:trace contextRef="#ctx0" brushRef="#br0" timeOffset="68882.2512">21467 11889 0,'17'0'31,"36"0"-15,-35 0-1,35 0-15,0-18 16,88-35-1,-71 18-15,1-1 16</inkml:trace>
  <inkml:trace contextRef="#ctx0" brushRef="#br0" timeOffset="69227.0841">22296 10918 0,'0'0'0,"0"18"15,0 35 1,0 0 0,0 35-16,0 36 0,0-1 15,0 1-15,-18-1 16,18-35-16,0 0 15,0 1-15,-35-1 16,35-53-16,0 0 16,0-17-16,-36-18 15,36 35-15,-17-35 47</inkml:trace>
  <inkml:trace contextRef="#ctx0" brushRef="#br0" timeOffset="69654.571">22137 11800 0,'0'0'0,"17"0"16,19-35-1,17 35 1,-18 0 0,-17 0-16,17 0 15,-18 0-15,36 0 16,-53 18 0,0-1-16,36 19 15,-36-1-15,0 36 16,0-54-1,0 18 1,17-35 0,-17 18-16,36-18 15,16 0 1,-16 0 0,-1 0-16,18 0 15,-35 0 1,17 0-1,-35-53-15,0 0 32</inkml:trace>
  <inkml:trace contextRef="#ctx0" brushRef="#br0" timeOffset="69855.5422">22437 11695 0,'35'0'47,"0"-36"-47,0 36 0,1 0 16,-1-35-16</inkml:trace>
  <inkml:trace contextRef="#ctx0" brushRef="#br0" timeOffset="70030.0891">22384 11783 0,'70'0'47,"-34"0"-32,-19 0 1,18 0-16,1 0 0,-19 0 16</inkml:trace>
  <inkml:trace contextRef="#ctx0" brushRef="#br0" timeOffset="71446.1345">22754 11942 0,'0'-18'32,"0"-35"-17,0-18 1,0 54-16,0-19 15,0 19-15,18-18 16,-18-1-16,35 36 16,0-35-16,18 35 15,-17 35 17,-36 1-32,0 16 15,0-16-15,0 17 16,0-36-16,0 19 15,0-1-15,0-17 16,0-36 31,0-17-31,0-1-16,35 36 15,-35-53-15,35 18 16,-35 0-16,35 0 15,-17 35 1,17 0 0,-35 17-1,36-17-15,-36 71 16,0-54 0,0 19-16,0-1 0,0 0 15,17-35 16,-17-17 1,35 17-17,-35-71-15,0 36 16,36-1-16,-36 19 16,0-18-16,35-1 15,0 36 1,-35-17-16,0 52 31,0 18-31,0-18 16,0 0-16,0 18 15,36-35-15,-36 17 16,17-35 0,19 0-1,-1 0 1,-35-35-1,17 17-15,-17-17 16,0 0-16,0-1 16,36-34-16,-36-1 15,0 1-15,53 35 16,-53 17-16,35 18 16,-35 35 15,0 18-31,0 0 15,0 18-15,0 34 16,0 1-16,0-53 16,0 35-16,0 1 15,0-19-15,0 1 16,35-18-16,-35-36 16,18 36-1,-36-71 32,18 1-31,-35-18-16,35-18 0,-35-18 15,35 18-15,0-35 16,0-18-16,0 18 16,0 17-16,17-17 15,19 35-15,-1 36 16,-18 17-16,19-53 15,-1 53-15,0 0 16,36-36-16,-1 36 16,1 0-16,0 0 15,-36 0-15,18 36 16,0-1-16,-53-17 16,0 17-16,0 0 0,0 0 15,-71 1-15,1-1 16,17-35-16,0 35 15,17-35-15,19 0 16,-19 0-16,19 0 16,-18 0-1,35-17-15,0-1 16</inkml:trace>
  <inkml:trace contextRef="#ctx0" brushRef="#br0" timeOffset="71933.9728">24148 11765 0,'0'18'47,"0"35"-31,0-18-16,17-35 16,-17 18-16,53-18 15,0 0 1,-35 0-16,35 0 15,0 0 1,-53-53 0,17 17-16,-17 19 15,0-36-15,0 0 16,0 35-16,0-35 16,-53 53 15,36 0-31,-19 0 15,1 0-15,0 36 16,0-1 0,35-17-1,0 17 1</inkml:trace>
  <inkml:trace contextRef="#ctx0" brushRef="#br0" timeOffset="72390.2605">24571 11906 0</inkml:trace>
  <inkml:trace contextRef="#ctx0" brushRef="#br0" timeOffset="80704.6632">13758 13441 0,'0'35'47,"0"0"-32,0-17-15,0 17 16,0-17-16,0 35 0,0 0 16,36-18-16,-36 36 15,53-1-15,-18 1 16,0-18-16,-17-18 16,17 0-16,0-35 15,1 35-15,-19-35 16,18 0-16,-35-17 15,53-18-15,-53 17 16,18-35-16,-18 0 16,0 0-16,0 0 15,0-17-15,-18-19 16,18-16-16,-88-19 0,53 18 16,0 18-16,-1 18 15,36 17-15,-53 53 16,53-36-16,-17 36 15,-18 0 1,35 53-16,0 0 16,-36 18-16,36 17 15,0 0-15,0 0 16,0 1-16,18 16 16,-18-34-16,35 0 15,-35-36-15,35 0 16,1 18-1,-1-18 1,-17-35 0,-18-35-1,0-18 1,0 35-16,0-17 16,-18-18-1,18 71 32,18 17-31,-18-17-16,53 17 15,-53 0-15,52-35 0,-52 18 16,36-18-16,17 0 16,0 0-1,-36 0 1,-17-53-1,0-17 1,0 52-16,0-17 16,-17-1-16,17 19 15,0 52 32,0 0-31,17-17-16,-17 17 15,53-35-15,-53 35 16,53-35-16,-35 0 0,35 0 16,-36 0-1,-17-17 1,0-18 0,0-1-1,0-17 1,0 18-1,0 70 32,18 18-47,-18 0 16,35-18-16,-35 1 16,18-36-16,-18 53 0,35-53 15,-17 0 1,17-53-1,-35 17-15,0 1 16,35 18-16,-35-19 16,0 1-16,0 17 15,36-17-15,-36 17 16,35-17-16,0 0 16,0 35-1,-35 35 1,0-17-16,36 35 15,-36 0-15,0 0 0,0-1 16,35 1-16,-35-17 16,0-1-16,0 18 15</inkml:trace>
  <inkml:trace contextRef="#ctx0" brushRef="#br0" timeOffset="81064.3437">14587 13882 0,'18'0'16,"53"0"-1,-54 0-15,18-35 16,1 35-16,-19-36 15,19 36-15,-1-35 16,-17 35-16,-18-18 16,35 18-16,0 0 47,-35 36-16,18-36-31,-18 17 15,35 19 1,-35-1-16,35-35 16,-17 0 15</inkml:trace>
  <inkml:trace contextRef="#ctx0" brushRef="#br0" timeOffset="81412.8227">15187 13600 0,'0'0'0,"-18"0"16,-17 0-16,0 0 16,0 0-1,35 35 1,35 0 15,-17-35-31,17 0 16,0 0-16,-35 18 15,53-18-15,18 35 16,-71 0 0,0-17-1,0 35 1,-18-53-1,-17 53-15,-18 0 16</inkml:trace>
  <inkml:trace contextRef="#ctx0" brushRef="#br0" timeOffset="82237.4494">15663 13635 0,'36'-35'16,"-1"35"46,0 35-46,-35 0-16,0 18 15,35 18-15,-35-1 16,0-17-16,0 18 0,0-18 16,0-36-16,0 18 15,0-52 16,0-1-15,0-35-16,0 0 16,0 0-16,0-17 15,0-1-15,0 36 16,0-36-16,0 19 16,36 16-16,-1 1 15,0 35 1,1 18-1,-36 17 1,17 18-16,-17-18 0,0 36 16,35-18-16,-35 0 15,0-18-15,0 18 16,36 0-16,-36-36 16</inkml:trace>
  <inkml:trace contextRef="#ctx0" brushRef="#br0" timeOffset="82417.6621">15752 13847 0,'35'0'31,"0"0"-16,-17 0-15,17 0 16,0 0-16,-17 0 16,17 0-16,0 0 15</inkml:trace>
  <inkml:trace contextRef="#ctx0" brushRef="#br0" timeOffset="82783.2496">16192 13547 0,'0'0'0,"-17"0"0,-18 0 16,17 0-16,-35 0 15,18 35-15,-18 0 16,53-17 0,35 17 15,0-35-31,1 0 15,34 0-15,-17 0 16,-18 35-16,1-35 16,17 0-16,-18 36 15,-17-36-15,-18 17 16,0 19-16,0 17 16,-36-53-1,19 35-15,-19-35 16,1 35-16,17-35 15,-17 0 1</inkml:trace>
  <inkml:trace contextRef="#ctx0" brushRef="#br0" timeOffset="83618.1938">16898 13370 0,'-18'0'0,"-17"0"15,0-35-15,17 35 16,-17 0-16,17 0 0,-17 35 16,0 18-1,35-35-15,0 35 16,0 0-16,0-18 15,0 0-15,17 0 16,1 1-16,17-19 16,18-17-16,0 53 15,-18-53-15,18 0 16,0 0-16,-35 0 16,17 0-16,18-17 15,-53-1 1,18 18-16,-18-71 15</inkml:trace>
  <inkml:trace contextRef="#ctx0" brushRef="#br0" timeOffset="83880.519">17180 13035 0,'36'53'16,"-36"0"0,0 0-16,35 53 15,-35-18-15,0 35 16,0-17-16,0 18 0,0-36 16,0-35-16,0-18 15,35-17 1,0-18-1,-35-18-15</inkml:trace>
  <inkml:trace contextRef="#ctx0" brushRef="#br0" timeOffset="84118.4589">17410 13335 0,'0'35'15,"0"18"1,0-18-16,35 36 16,-35-18-16,35 0 15,-35-18-15,35 0 16,-35 1-16,18-1 16</inkml:trace>
  <inkml:trace contextRef="#ctx0" brushRef="#br0" timeOffset="84335.6211">17251 13705 0,'17'0'15,"-17"-35"-15,36 35 16,34 0 0,-34-35-16,-1 35 15,-18 0-15,19 0 16,-19 0-16,36 0 16,-53 35-1</inkml:trace>
  <inkml:trace contextRef="#ctx0" brushRef="#br0" timeOffset="84621.2558">17621 13758 0,'0'-17'15,"0"-36"1,36 35 0,-36-17-16,0 0 15,0 17-15,35 18 16,-35-53-16,17 53 31,19 0 0,-36 35-31,0-17 0,35 17 16,-35 0-16,0-17 16,18 17-16,-18 1 15,0 17 1</inkml:trace>
  <inkml:trace contextRef="#ctx0" brushRef="#br0" timeOffset="84846.9204">17657 13723 0,'17'0'31,"18"0"-15,1 0-1,17 0 1,-36 0 0,-17 35-1</inkml:trace>
  <inkml:trace contextRef="#ctx0" brushRef="#br0" timeOffset="85175.2849">17851 13776 0,'0'0'15,"17"0"1,18 0 15,-35-53-31,0 0 16,0 35 0,36-17-16,-36 0 15,0 0-15,17 35 16,36 0 15,-53 70-15,36-35-16,-36-17 15,52-18-15,-52 53 16,18-53-16,17 0 16,-35-35 15,0-1-16,0-16 1,0-1 0,0 35-1</inkml:trace>
  <inkml:trace contextRef="#ctx0" brushRef="#br0" timeOffset="85769.5562">18450 13476 0,'-53'0'0,"18"0"16,17 0-16,-34 0 15,52 18 1,-36 17-16,36 0 16,0-17-16,0 17 15,0 0-15,0-17 16,18 17-16,17 18 16,18-53-1,-18 0 1,18 0-1,-17 0-15,-19-35 16,-17 0-16,53 35 16,-53-36-16,35-16 15,-35 16 1,0 1 0,0 88 62,0-35-78,0 17 15,36 0-15,-1 18 16,-17-53-16,17 18 16,0-18-16,-17 0 15,35 0 1,-53-18-16,17 18 15,-17-35-15,0-18 16</inkml:trace>
  <inkml:trace contextRef="#ctx0" brushRef="#br0" timeOffset="85985.2172">18609 13476 0,'53'0'32,"-18"-35"-17,-17 35 1,17 0-16,0-18 16,-52 18 15</inkml:trace>
  <inkml:trace contextRef="#ctx0" brushRef="#br0" timeOffset="86339.0307">18627 13547 0,'0'35'16,"17"-35"15,1 0-31,17-18 15,0 18-15,-35-17 16,53 17-16,-17-36 16,-1 36-16,-17-35 15,17 35-15,0 0 16,-17 0-16,35 0 16,0 0-1,-53 18-15,35-18 16,-35 35-1,0 0-15,0 1 0,0-19 16,0 18-16,0 1 16,-53-36-1,53 17 1,-53-17-16,0 0 16</inkml:trace>
  <inkml:trace contextRef="#ctx0" brushRef="#br0" timeOffset="86996.0987">19773 13388 0,'0'35'46,"35"0"-30,-35 1 0,0 17-16,0 0 15,36-1-15,-36-16 0,0-1 16,0-17-16,0 17 16,-18-35-1,-35 0 1</inkml:trace>
  <inkml:trace contextRef="#ctx0" brushRef="#br0" timeOffset="87292.137">19703 13511 0,'35'-35'15,"0"35"1,0-35-16,-17 35 15,17 0-15,1 0 16,17 0-16,-18 0 16,-18 17-16,-17 1 15,36 17-15,-36 18 16,0 0-16,0-18 0,0 18 16,0 0-16,-18-35 15,18 17-15,-35 1 16,0-36-16,-1 35 15,19-35-15,-36 0 16,17 0 0,36-18-1</inkml:trace>
  <inkml:trace contextRef="#ctx0" brushRef="#br0" timeOffset="87584.7293">20144 13564 0,'17'0'16,"-17"18"-16,0 52 16,36-34-1,-36-1-15,35-35 16,-35 35-16,35-35 15,-35 36-15,35-36 16,-17 0 0,35 0-1,0-18-15,-53-17 32,0-1-32</inkml:trace>
  <inkml:trace contextRef="#ctx0" brushRef="#br0" timeOffset="87779.6946">20126 13547 0,'35'0'16,"-35"-36"-1,53 36-15,-35 0 0,17 0 16,0 0-1,-17 0-15,17 0 16,-35 18 0</inkml:trace>
  <inkml:trace contextRef="#ctx0" brushRef="#br0" timeOffset="87946.6318">20179 13635 0,'0'0'0,"35"0"47,18 0-31,-35 0-1,35 0-15,-18 0 16,0 0-16,36 0 0</inkml:trace>
  <inkml:trace contextRef="#ctx0" brushRef="#br0" timeOffset="88567.0526">20849 13264 0,'0'0'0,"0"-35"15,0 53 17,0 17-32,0 18 15,0 18-15,35 17 16,-35 35-16,0 18 16,0 18-16,0-18 15,0-17-15,0-54 16,0-52-16,36-71 62,-36 0-62,0 0 0,0-17 16,0-19 0,0 1-16,0 0 0,35-18 15,-35 36-15,0 52 16,35-17-16,-35-1 15,53 1-15,-35 35 16,17-18-16,0 18 16,-17 0-16,17 0 15,1 0 1,-36 36-16,52-1 16,-52 0-16,36 1 15,-36-19-15,0 18 16,0-17-16,-36 17 15,1 1-15,18-1 0,-19-35 16,1 35-16,17-35 16,-17 0-1,35-35 1</inkml:trace>
  <inkml:trace contextRef="#ctx0" brushRef="#br0" timeOffset="88978.5945">21378 13794 0,'0'0'16,"0"-18"15,36-17-31,-36-1 16,0 19-16,35-36 15,-35 0-15,0 18 16,35-18-16,-35 17 16,0 19-16,18 17 15,17 0 1,-35 17-1,35 19 1,-35 17-16,0-18 0,0 18 16,18-18-1,-18-17-15,0 17 16,0 0-16,0-17 16</inkml:trace>
  <inkml:trace contextRef="#ctx0" brushRef="#br0" timeOffset="89159.1883">21414 13741 0,'17'0'15,"1"0"1,17 0-1,-35-36-15,71 36 16,-36 0-16,18-35 16,0 35-16</inkml:trace>
  <inkml:trace contextRef="#ctx0" brushRef="#br0" timeOffset="89556.9927">21890 13458 0,'-35'0'16,"17"0"0,-17 0-16,-1 0 15,19 0-15,-19 18 16,36 0 0,-35-18-16,35 53 15,35-18 1,1-35-1,-1 0-15,-17 35 16,17-35-16,-17 0 16,-18 18-16,70-18 15,-17 53 1,-53 0 0,-35-53-1,17 35-15,-17-35 16,-36 0-1,54 0-15,-36 0 16,17 0 15,36-18-15</inkml:trace>
  <inkml:trace contextRef="#ctx0" brushRef="#br0" timeOffset="90290.6965">22331 13476 0,'0'-18'31,"-18"18"-15,-52 0-1,17 36 1,53-19 0,0 36-1,35-17 17,0-36-17,18 52 1,-18-34-1,-35 17 1,0 1 0,-35-36-1,18 17-15,-19-17 16,36 36-16,-53-36 16,53 35-1,18-35 16,-18-18-15,53 18-16,-53-35 16,35 35-16,0-18 15,1 18-15,-1-53 16,-17 53-16,17-53 16,0 18-16,-17 35 15,17-35-15,18-53 16,-18 52-1,1 36 48,-36 53-63,0 0 16,0-35-16,35 17 15,-35 0-15,0 18 16,0-17-1</inkml:trace>
  <inkml:trace contextRef="#ctx0" brushRef="#br0" timeOffset="90959.3876">22560 13652 0,'18'0'0,"-1"-35"16,19 35-1,17-35 1,-18 35 0,0 0-1,18 0 1,-35 0-1,17 0 1,-35 18-16,35-18 16,-35 35-16,0-18 15,0 19 1,0-19 0,-17-17 15,17-53 16,17 53-47,-17-52 15,36 34-15,-1-17 16,0 35-16,0-71 16,-17 36-16,17 35 15,1-35-15,-19 35 16,36 0-1,-18 17-15,-35 36 32,-17-53-32,-19 35 15,19 1-15,-18-36 16,35 35-16,-71-35 16,71 18-16,0 17 31,18 0-16,35-35 1,-36 0 0,36 35-16,-18-35 15,-17 0-15,17 0 16,18 0-16,-35 0 0,17 0 16</inkml:trace>
  <inkml:trace contextRef="#ctx0" brushRef="#br0" timeOffset="92035.9215">14076 15046 0,'0'0'0,"17"-35"63,-17 17-48,36-35-15,-36 0 16,0 18-16,0-18 15,0 0-15,0 18 16,0 0-16,35 70 47,-35 35-31,0-17-16,0 35 15,0 1-15,35 17 16,-35-36-16,0-17 15,0-18-15,0 1 16,0-19 0</inkml:trace>
  <inkml:trace contextRef="#ctx0" brushRef="#br0" timeOffset="92445.4137">14287 15011 0,'0'17'31,"0"19"-31,36 17 16,-36-18-16,35 18 16,-35-36-16,53 19 15,-35-36-15,17 35 0,0-35 16,-17 0-1,17 0-15,0 0 0,-17-35 16,17-18 0,-35 35-16,0-17 15,0 17-15,0-35 16,0 0-16,-17-17 16,17 34-16,-71-52 15,36 71-15,17-19 16,-35 36-1,0 18 1,18 0-16,35 17 0,-53 18 16,53 0-1,0-18-15,0 18 0,0-35 16,0 17-16</inkml:trace>
  <inkml:trace contextRef="#ctx0" brushRef="#br0" timeOffset="93394.1668">14746 15293 0,'35'0'62,"-35"-35"-62,0-18 16,36 17-1,-36-16 1,35-1 0,0 17-1,-17 36 1,-18 18 15,35 17-31,-35-17 16,0 17-16,0-17 15,0 17-15,0 18 16,35-88 62,-35-1-78,0 1 16,18 35-1,-18-53-15,35 0 16,1 53 0,-19 0 15,-17 36-16,0-19 1,36 19-16,-36 16 16,35-52-1,-35-35 48,35 0-63,-35 0 15,35 35 1,-35-36-16,53 36 16,-17 0-1,-36 18 1,0 0-16,0 35 16,0-18-1,0-18-15,0 36 16,17-17-1</inkml:trace>
  <inkml:trace contextRef="#ctx0" brushRef="#br0" timeOffset="93620.9084">15452 15081 0,'0'0'0,"0"53"47,0 0-31,0-18 0,0 18-1,0-35 1</inkml:trace>
  <inkml:trace contextRef="#ctx0" brushRef="#br0" timeOffset="93995.2512">15540 15293 0,'0'-53'15,"35"53"-15,-35-18 16,35-35-1,-35 1-15,18 52 16,-18-36 0,0 54 15,35-18-31,-35 35 16,0 0-1,0 18 1,0-17-1,18-36 1,17 0 0,-35-36-1,36 36-15,-36-53 16,17 1-16,-17 34 16,35-35-1,1 53 16</inkml:trace>
  <inkml:trace contextRef="#ctx0" brushRef="#br0" timeOffset="94716.8194">16351 15081 0,'0'0'16,"0"18"47,0 17-48,0 0-15,0 1 16,0-19-16,0 19 15,36-1-15,-19 0 16,36-35 0,-18 0-1,-17 0-15,17 0 16,-17 0-16,17 0 16,-35-53-1</inkml:trace>
  <inkml:trace contextRef="#ctx0" brushRef="#br0" timeOffset="94934.3682">16298 15046 0,'0'0'0,"0"-18"16,18 18 15,35 0-16,-35 0-15,17 0 16,-18 0-16,36 0 16</inkml:trace>
  <inkml:trace contextRef="#ctx0" brushRef="#br0" timeOffset="95115.6513">16369 15117 0,'0'0'0,"18"0"47,17 0-31,0 0-16,0 0 15,-17 0-15,17 0 16,-17 0-16</inkml:trace>
  <inkml:trace contextRef="#ctx0" brushRef="#br0" timeOffset="95827.6421">16669 15275 0,'0'-17'31,"0"-19"-15,0 1-16,0 17 16,0-34-1,0 16-15,0 19 16,17 17 0,36 0-1,-35 0 1,-18 70-1,35-35-15,-35-17 16,0 35-16,0-18 16,35 1-16,-35-19 15,0-70 32,0 18-31,0 17-16,36-17 15,-1-18 1,-17 18 0,17 35-1,0 35 1,-35 0 0,0-17-16,0 17 15,0-17-15,0 17 16,18-35-1,17-17 1,-35-19 0,35 1-1,-35 0-15,0 17 16,36-17-16,-36 0 16,17 35-16,-17-36 15,36 36-15,-1 0 16,-17 36-1,-18-1 1,35-17-16,-35 17 16,35 0-16,0 18 15,-17-53 1,17-18 0</inkml:trace>
  <inkml:trace contextRef="#ctx0" brushRef="#br0" timeOffset="97038.1702">17992 14834 0,'0'53'47,"0"-18"-47,0 18 16,0 18-16,35-18 15,-35-35-15,35-18 16,-35 52-16,53-52 16,-18 0-1,18-35-15,-53 0 16,0 0-16,0-18 16,0 0-16,0 17 15,0 1-15,0 0 16,0 0-1</inkml:trace>
  <inkml:trace contextRef="#ctx0" brushRef="#br0" timeOffset="97821.7533">18362 15169 0,'0'-35'47,"0"-35"-32,0 52-15,0-17 16,0-1-16,18 19 15,-18-19-15,35-16 16,0 52 0,1 17-1,-36 18 1,0-17-16,17 17 16,-17 1-16,0-1 15,0 0-15,35 1 16,-35-19-1,0-34 32,0-36-31,0 17 0,36-34-16,-36 34 15,35 36 1,-35-35-1,18 35-15,-18 18 32,0-1-32,0 19 15,35 17-15,-35-36 16,0 36 0,35-53-16,-35 36 15,18-36 1,-18-18-1,35-53 1,-35 1 0,0 52-1,0-17-15,35 0 16,-35 17-16,36 18 16,-36-35-16,17 35 15,-17 17 1,36 1-16,-36 17 15,35 18-15,-35-18 16,35 1-16,-35-1 16,35 0-16,-17-17 15,17-18 1</inkml:trace>
  <inkml:trace contextRef="#ctx0" brushRef="#br0" timeOffset="98203.6814">19456 14605 0,'0'35'15,"0"1"-15,0-19 16,0 36-16,0 18 15,0-18-15,0 35 16,0-18-16,0-17 16,0-35-16,0 17 15</inkml:trace>
  <inkml:trace contextRef="#ctx0" brushRef="#br0" timeOffset="98796.5568">19438 14693 0,'0'0'0,"0"-17"16,0-19-16,0 19 15,18-19-15,-18 1 16,70 0 0,-34 35-16,16-53 0,-34 53 15,17 0-15,-17 0 16,17 0-16,18 0 16,-53 18-1,0-1-15,0 18 0,0 1 16,0-19-16,0 19 15,-17-1-15,-19-35 16,1 18-16,0-18 16,-18 0-1,88 0 32,-17 0-31,17-36-16,18 36 15,-18 36 1,-35-19 0,0 18-16,35 1 15,-35-1-15,0 18 16,-17 0-16,17 0 16,-53 0-16,18-36 15,-1 19-15,1-36 16,-18 35-16,-17-35 15,34 0-15,19 0 16,17-18 0,0 1-1,0-19-15</inkml:trace>
  <inkml:trace contextRef="#ctx0" brushRef="#br0" timeOffset="99253.8655">19826 15028 0,'35'-53'32,"-35"18"-17,0 17-15,53-34 16,-53 16-16,36 1 16,-36 17-16,52 18 15,-52-53-15,18 53 16,17 0-1,-35 18 1,18-18-16,-18 88 16,0-52-16,0 34 15,0 1-15,0-36 0,0 18 16,0-18-16,0-17 16,-18-53 30</inkml:trace>
  <inkml:trace contextRef="#ctx0" brushRef="#br0" timeOffset="99438.545">19914 14993 0,'18'0'16,"52"0"-1,-52 0 1,17 0-16,1 0 16,-19 0-16,19-35 15,-1 35 1</inkml:trace>
  <inkml:trace contextRef="#ctx0" brushRef="#br0" timeOffset="99867.3031">20179 15064 0,'18'0'15,"-18"-18"1,35-53 0,-35 36-16,0 17 15,35-34-15,-35 16 16,0 19-16,35-19 15,-35 54 17,0 0-17,36 35-15,-36-1 16,35 37 0,-35-54-16,35-35 15,-35 18-15,35-18 16,-17 0-16,17-18 15,-35-17-15,0-1 16,0 19-16,0-36 16,0 0-16,0 35 15,0-17-15,0 17 16</inkml:trace>
  <inkml:trace contextRef="#ctx0" brushRef="#br0" timeOffset="100660.4742">20973 14834 0,'0'-35'16,"-53"0"-1,0 35 1,35 0-16,-35 0 15,53 35 1,-53 0-16,53-17 16,-53 35-16,53 0 15,0-18-15,-17 18 16,17-18-16,0-17 16,0 17-16,0 0 15,53-35 1,-18 0-1,0-17 1,1 17-16,-36-53 16,52 53-16,-52-53 0,53 18 15,-53-1 1,18 1-16,-18 17 16,0 71 46,0-17-62,0-19 16,0 19-16,35-36 15,-35 35-15,53 0 16,-18-35 0,-35 35-16,53-35 15,-17 0-15,-19-17 16,19 17-16,-1-35 15,18-36 1,-53 53-16,35-17 16,-35-18-16,0 18 15,0 0-15,-18-18 16,-35 53 0,-17 0-1,52 0 1,-17 35-16,0-35 15,35 53-15,-36-53 16,36 35-16,-35-35 16,35 35-16</inkml:trace>
  <inkml:trace contextRef="#ctx0" brushRef="#br0" timeOffset="100954.2014">21555 15205 0</inkml:trace>
  <inkml:trace contextRef="#ctx0" brushRef="#br0" timeOffset="103109.5022">21590 15205 0,'-35'17'93,"35"1"-61,0 17-17,17-35 17,1 0-17,-18-17 1,0-1-1,35 18-15,-35-35 16,0-1 15,-17 36-31,-1 0 16,-17 0 15,35 18-15,0 17 15,0-17 0,17-18-15,-17-35 31,0 52 47</inkml:trace>
  <inkml:trace contextRef="#ctx0" brushRef="#br0" timeOffset="134440.2234">16334 1199 0,'0'-35'31,"-36"35"-16,36 18 142,0 35-142,0-18 1,0 18 0,0-18-1,0-17-15,0 17 16,0-17-16,0 17 15,18 0-15,-18-17 16,0 17-16,0 0 16,0-17-16,0 17 15,0-17-15,0 17 16,0 1-16,0-19 16,0 19-16,0-19 15,0 18-15,0 1 16,0-19-16,0 19 15,0-19-15,0 19 16,0-1-16,0-18 16,0 19-16,0 34 15,0-17 1,0-18-16,0 18 16,0-35-1,0 17-15,0-17 16,0 17-16,0 1 15,0-19-15,0 36 16,0-35-16,0 17 16,35 0-1,-35-17-15,0 17 0,0 0 16,0-17-16,0 53 16,0-36-1,0 0 1,0 0-16,0-17 15,0 17-15,18 1 16,-18-19-16,0 19 16,0-1-16,0-17 15,0 17-15,0-18 16,0 19-16,0-1 16,0-17-16,0 17 15,0-17-15,0 105 16,0-105-16,0 35 15,0-18-15,0-18 16,0 54 0,0-18-1,0-35 1,0 17 0,0-17-1,35-18-15,-35 52 16,0-16-16,0-19 15,0 36 1,0-17 0,0-19-1,0 18-15,0-17 16,35-18 0,-35 71-16,0-36 15,0-17-15,0 17 16,0 18-16,0-36 15,0 19-15,0 34 16,18-52-16,-18 17 16,0-17-16,0 35 15,0 0 1,0-36 0,0 19-1,0-1 1,0 18-1,0 17 1,0-34 0,0-19-16,0 36 15,0-18-15,0 1 16,0-1 0,0-17-16,0 17 15,0 18 1,0-18-16,0 18 15,0 18 1,0-36-16,0-18 0,0 19 16,0-19-1,0 19-15,0-1 0,0-17 16,0 17-16,0-18 16,0 19-16,0 17 15,0-18 1,0 18-1,0-18 1,0 0 0,0 18-1,0 18-15,0-53 16,0 17-16,0 18 16,0-36-16,0 19 15,0-19-15,0 19 16,-35-36 31,35-36-32,-35 1-15,35 17 16</inkml:trace>
  <inkml:trace contextRef="#ctx0" brushRef="#br0" timeOffset="136524.6572">16316 5627 0,'-35'0'15,"35"-35"110,17 35-109,1 0 15,17 0-15,-35-36-16,18 36 15,35 0 1,-18 0-16,-17-17 16,17 17-16,0 0 15,-17-36-15,17 36 16,0 0-16,-17 0 15,17-35-15,1 35 16,-19 0-16,19 0 16,-1 0-16,18 0 15,0-35-15,-18 35 16,-17 0-16,17 0 16,-17 0-16,34-36 15,1 36-15,-17 0 16,17 0-16,-1-35 0,1 35 15,-17 0-15,17-17 16,-1 17-16,-16 0 16,-1 0-16,0 0 15,-17 0-15,17 0 16,-17 0-16,17 0 16,0 0-16,1 0 15,17 0-15,-18-36 16,0 36-16,0 0 15,1 0-15,-19 0 16,19 0-16,34 0 16,-52 0-1,17 0-15,-17 0 0,17 0 16,0 0-16,-17 0 16,17 0-16,-17 0 15,17 0-15,0 0 16,-17 0-16,17 0 15,-17 0-15,35 0 16,0 0-16,-18 0 16,0 0-16,18 0 15,-17 0-15,16 0 16,19 0-16,-18 0 0,18 0 16,-19 0-1,1 0-15,0 0 0,0 0 16,18 0-16,-18 0 15,17 0-15,1 0 16,-1 0-16,-17 0 16,18 0-16,-1 0 15,1 0-15,-18 0 16,17 0-16,19 0 16,-1 0-16,0 0 15,-17 0-15,-1 0 16,1 0-16,-18 0 15,17 0-15,1 0 16,-1 0-16,-17 0 16,35 0-16,1 0 0,16 0 15,-52 0 1,35 0-16,1 0 0,16 0 16,-52 0-16,36 0 15,-19 0-15,1 0 16,17-35-16,-18 35 15,1 0-15,-18 0 16,17 0-16,1 0 16,-18 0-16,35 0 15,-17 0-15,-1 0 16,18 0-16,1 0 16,-1 0-16,-18 0 0,1 0 15,-18 0 1,17 0-16,1 0 0,0 0 15,-19 0-15,19 0 16,0 0-16,-1 0 16,-35 0-16,36 18 15,-18-18-15,0 0 16,-18 0-16,18 0 16,0 0-16,-18 0 15,18 0-15,-18 0 16,-17 0-16,17 0 15,-17 0-15,35 0 16,-18 0 15,-35-18 47,0-17-62</inkml:trace>
  <inkml:trace contextRef="#ctx0" brushRef="#br0" timeOffset="137056.3906">23830 5027 0,'-18'0'0,"36"0"78,0 35-63,35-35 1,-53 36-16,53-36 16,0 17-1,-18-17 1,0 36-1,-35-1 32,-18 18-31,-34 0 0,34-53-1,-17 70-15,-18-70 16,17 35-16,-17-35 15,18 53-15,-18-53 16,0 36-16,36-36 16,-36 0-16,0 0 0,0 35 15,0-35-15</inkml:trace>
  <inkml:trace contextRef="#ctx0" brushRef="#br0" timeOffset="139249.5485">16316 970 0,'0'35'125,"-18"18"-125,18 0 16,0-17-16,-17-1 15,17 18-15,0-18 0,-36 18 16,36 0-16,0-36 15,-35 19-15,35-1 16,0-17-16,-35 17 16,52-35 62,-17-53-63,0 18-15,0-1 0,36-16 16,-36-19-16,0 18 16,17 18-16,-17-18 15,0 0-15,36-18 16,-36 36-16,0 0 16,35 35-16,-35-35 15,0 70 48,35 18-48,-35-18 1,0-17-16,0 17 0,36-17 16,-36 17-1,17 0-15,-17-17 0,53 17 16,-53 0-16,53 1 15,-53-19-15,35 19 16,-35-1-16,36 18 16,-36-71 77</inkml:trace>
  <inkml:trace contextRef="#ctx0" brushRef="#br0" timeOffset="142628.1829">23954 5750 0,'0'-17'78,"0"-36"-47,35 53-31,-35-36 16,18 1 0,17 0-1,0 0 1,0 35 15,-35 35-31,0 0 16,0-17-16,0 17 15,0-17-15,0 35 16,0 0-16,-17-1 16,17-16-16,-53 17 15,53 0-15,-53-18 16,53-18-16,-53 19 16,53-1-1,0-70 48,35-1-63,-35 19 0,36-18 15,-36-1-15,52 1 16,-52 17-16,18-17 16,17-18-1,1 0 1,-1 36-1,0-19 1,0-17 0,-35 18 15,0 53 16,-35 17-32,35 18 1,-53-18-16,53 18 16,-53 0-16,53 0 0,0-18 15,-35 18-15,35-18 16,0-17-16,18-18 16,-18 35-16,35-35 15,0 0-15,1 0 16,-19 0-16,36-17 15</inkml:trace>
  <inkml:trace contextRef="#ctx0" brushRef="#br0" timeOffset="144711.3057">14870 811 0,'17'0'16,"-34"-35"62,-1 35-78,-35 0 16,0 0-1,18 0 1,0 0 0,35 35 62,0 18-63,0-17-15,0 16 16,0 19-16,0 0 16,0 17-16,0 0 15,0 0-15,17-17 16,-17-1-16,0-17 0,0 18 16,0-1-16,0-17 15,0-17-15,0 16 16,0 1-16,0-17 15,0-1 1,0-53 47,0-17-63</inkml:trace>
  <inkml:trace contextRef="#ctx0" brushRef="#br0" timeOffset="144987.0866">14570 1393 0,'35'0'31,"0"-35"-15,1 35-16,16 0 15,19-35-15,-18 35 16,-18 0-16,18 0 16,-35 0-16,17-18 15,0 18-15,-17 0 16,17 0-16</inkml:trace>
  <inkml:trace contextRef="#ctx0" brushRef="#br0" timeOffset="145285.7991">15152 1129 0,'-18'0'16,"-17"0"0,0 53-1,35-36 1,-36 36-16,36 18 16,0-1-16,-35 1 15,35-18-15,0 0 16,0 0-16,0-36 15,18 19-15,-18-1 16,35-35-16,0 0 16</inkml:trace>
  <inkml:trace contextRef="#ctx0" brushRef="#br0" timeOffset="145946.1206">15222 1376 0,'0'-35'0,"36"35"15,-36-18-15,53 18 16,-1 0 0,-16 0-16,-1 0 15,0 18 1,-35 17-16,0 18 16,0-18-16,0 18 15,-17-18-15,17-17 16,-36 17-16,1 0 15,17-35 1,18 18-16,0-36 63,0-17-48,36 35 1,-36-35-16,17 35 15,-17-53-15,53 53 16,0-88 0,-53 70-16,53-17 15,-35 0-15,17-18 16,-35 106 31,-18-1-32,18-16-15,0 17 16,-17-18-16,17 0 16,0 0-1,35-35 1</inkml:trace>
  <inkml:trace contextRef="#ctx0" brushRef="#br0" timeOffset="146263.6825">15716 1058 0,'0'0'0,"53"0"15,0 89 1,-53-54 0,35 35-16,-35 1 15,0-1-15,0-17 16,0 36-16,-17-1 16,17-53-16,-36 18 0,36 0 15,-52-18 1,52-17-16,-53 17 0,53 0 15,-53 1-15,35-36 16</inkml:trace>
  <inkml:trace contextRef="#ctx0" brushRef="#br0" timeOffset="150561.1605">16245 2417 0,'18'0'141,"17"0"-126,18-18 1,0 18-1,-35 0 1,17 0-16,0 0 16,-17 0-16,17 0 15,-17 0-15,-53 0 78,-18 0-62,17 0 0,-34 0-1,35 0-15,17 0 16,-17 0-16,-1 18 16,19-18-16,-19 0 15,72 0 79,-1 0-78,-17 0-16,17 0 15,-17 0-15,17-18 16,18 18-16,-36 0 15,-69 0 79,16 0-78,19 0-16,-19 0 15,1 0-15,0 0 16,-1 0 0,1 18-16,0-18 15,53 0 32,17 0-31,0 0-16,-17 0 15,17 0-15,0 0 16,-17 0-16,17 0 16,-17 0-16,17 0 15,0 0-15,-17 0 16,-71 0 62,0 0-62,36 0-16,-19 0 15,19 0-15,-36 0 16,17 0-16,1-18 16,18 18-1,52 0 63,0 0-78,-17 0 16,17 0-16,-17 0 0,17 0 16,0 0-16,1 0 15,-36 18 1,-53-18 62,53-18-78,-53 18 16,35 0-16,-17 0 15,17 0-15,-17 0 16,52 0 31,-17 18-47,36-18 15,-1 0-15,18 0 16,-35 0 0,-18-18 15,-36 18 16</inkml:trace>
  <inkml:trace contextRef="#ctx0" brushRef="#br0" timeOffset="153020.1491">16439 2928 0</inkml:trace>
  <inkml:trace contextRef="#ctx0" brushRef="#br0" timeOffset="159274.9361">16334 2699 0,'0'17'94,"35"-17"-47,-35 18-31,18-18 15,-18 35-15,0-17 15,0 17 31,0 0-15,0-17-31,0 17-1,0-17 1,0 17 0,35-35-1,-35 36 1,17-36 15,-17 17-15,36-17-16,-36 36 15,0-19 17,35-17-17,-35 35-15,0 1 32,0-19 14,18-17-30,-18 36 0,0-19 15,35-17-15,-35 36-1,0-1 16,18-35-31,-18 17 32,35-17-17,-35 53 1,0-35 0,35-18-16,-35 35 15,0 1 1,18-36-1,-18 17 1,35-17 0,-35 35-16,35 1 31,-35-19 0,18-17-15,-18 36-16,35-1 31,-35-17 0,35-18-31,-35 35 32,18-35-17,-18 18 1,35-18-1,-35 35 1,18-35 0,-18 35-1,35-35 17,-35 18-17,36-18 1,-36 35-1,17-35 1,-17 18 0,36-18 15,-36 35-15,17-35 15,-17 35-16,35-35 17,-35 18-17,36 17 17,-19-35-17,-17 35 1,36-35-1,-36 18 1,35-18 0,-35 35-1,18-35 1,-18 18 15,35-18-31,-18 0 31,-17 35-31,36-35 16,-1 35 15,-35-17 16,18-18-16,-18 35-31,35-35 32,-35 36-17,18-36 1,17 0-16,-35 17 16,35-17-1,-17 0 1,17 0-1,-17 0 17,17 0-1,-35 36 0,35-36-31,-17 0 47,-18 17-31,35-17-1,-17 0 1,-18 36 0,35-36-1,0 0 1,-35 35-1,18-35-15,17 17 16,18-17 15,-53 36-31,35-36 0,1 0 32,-1 0-32,-17 0 31,-18 35-31,35-35 31,-17 0 0,-18 18-31,35-18 32,0 0-1,-17 0-16,-18 35 1,35-35 0,-17 0-1,17 0 1,0 0 0,-17 35-1,17-35 1,0 0-16,1 0 15,-1 0 1,18 0-16,-35 0 31,17 0-31,-35 18 16,35-18 0,-35 35-1,35-35-15,1 0 16,-19 0 15,-17 18-31,36-18 16,-19 0 15,-17 35-31,35-35 16,1 0-1,-19 0 1,19 0-1,-19 0 1,-17 35-16,36-35 16,-1 0-1,-35 18 1,18-18-16,17 0 16,-18 0-1,19 0 1,-36 35-1,35-35-15,-17 0 16,17 0 0,18 35-1,-36-35 1,19 0 0,-1 0-1,18 0 1,0 18-1,0-18 1,-36 0 0,36 35-1,0-35 1,-35 0 0,17 0-1,-17 0 1,-18 36-1,35-36-15,0 0 32,-17 0-17,-18 35 1,35-35 0,-17 0 15,17 0-16,0 0 17,-17 0-17,17 0 1,18 0 0,-35 0-1,17 0 1,-17 0-1,17 0 1,0 0 0,-17 0-1,17 0 1,1 18 0,-1-18-1,18 0 1,0 0-1,-36 0 1,19 0 0,-1 0-1,18 0 1,0 0 0,-36 0-1,19 0 1,-1 0-1,-17 0 1,-18 35 0,35-35-1,-18 0 1,19 0 0,-1 0-1,-17 0 16,17 0-15,-17 0 15,17 0-15,18 0 0,-18 0-1,18 0 1,0 0-1,0 0-15,17 0 16,-34 0 0,-19 0-16,54 0 15,-18 0 1,-36 0 0,36 0-1,0 0 1,-17 0-1,16 0 1,-16 0-16,-19 0 31,19 0-15,-19 0 0,19 0-1,-1 0 16,-18 0 1,19 0-17,-19 0 1,19 0 15,-1 0-15,-17 0-1,34 0 1,-34 0 0,17 0-1,1 0 1,-19 0 0,19 0-1,-19 0 1,36 0-1,0 0 1,-18 0 0,18 0-1,0 0 1,-35 0 0,17 0-1,0 0 1,1 0-1,-1 0 1,-17 0 0,17 0-1,0 0 1,-17 0 0,17 0-1,-17 0 1,17 0-1,0 0 1,-17 0 0,17 0 15,18 0-15,-35 0-1,17 0 1,-17 0-1,17 0 1,0 0 0,-17 0-1,17 0 1,-17 0 0,17 0 15,0 0-16,-17 0 1,17 0 0,-17 0 15,17 0-15,0 0-1,-35-18 1,18 18-16,17 0 31,-17 0-31,17 0 16,1 0-1,-19 0 1,18 0 0,-17 0-1,35 0 1,-18 0-1,1 0 1,-1 0 0,-18 0-1,36 0 1,-17 0 0,-19 0-1,19 0 1,-1 0-1,-18 0 1,19 0 0,-19 0 15,19 0-15,-1 0-1,-17 0 16,17 0-15,-17 0 0,17 0-1,0 0 17,-17 0-1,17 0 31,-17 0-15</inkml:trace>
  <inkml:trace contextRef="#ctx0" brushRef="#br0" timeOffset="167025.8556">16528 3298 0,'0'36'172,"0"-19"-156,-36 36-1,36 0 1,-35-53 0,35 53-16,0-35 15,-35 17-15,35 18 16,0-35 0,-18-18-16,18 35 15</inkml:trace>
  <inkml:trace contextRef="#ctx0" brushRef="#br0" timeOffset="167455.1313">16616 3545 0,'0'36'63,"0"17"-47,0-36-16,-18 19 15,18-19-15,0 36 16,-35 18-16,35-1 0,-53-17 15,53-18-15,-35 18 16,35 0-16,0-18 16,-18-35-16,18 36 15</inkml:trace>
  <inkml:trace contextRef="#ctx0" brushRef="#br0" timeOffset="167845.1488">16704 3845 0,'0'36'78,"0"16"-62,0-16-16,-18-1 16,18-17-16,0 35 15,0-1-15,-17-16 0,17-1 16,0 0-16,0-17 15,0 17-15,-36 1 16,36-19-16,0 18 16,0-17-16,-35 35 15,35-18 1</inkml:trace>
  <inkml:trace contextRef="#ctx0" brushRef="#br0" timeOffset="168193.1249">16969 4004 0,'0'18'31,"0"-1"-15,0 19-16,-36-1 16,36 0-16,-35 18 15,0 71 1,35-54-16,-53 1 16,53-1-16,-35-35 15,35 18-15,-36 0 16,36-35-16,0 17 0,-35 18 15,35-35 17,18-18-17,-18-18 1,35-17-16</inkml:trace>
  <inkml:trace contextRef="#ctx0" brushRef="#br0" timeOffset="168507.2916">17110 4357 0,'0'0'0,"0"-35"0,53 35 0,-53 17 63,0 1-63,0 52 15,0 1-15,-18 17 16,18 0-16,-53 0 16,18-17-16,35-18 15,-35 0-15,35 0 16,0-36-16,-36-17 16,36 53-16,36-53 31,16-17-16,-52-1-15</inkml:trace>
  <inkml:trace contextRef="#ctx0" brushRef="#br0" timeOffset="168820.4828">17445 4586 0,'0'0'0,"17"0"15,-17 35 32,0 18-47,0 0 16,-35 0-16,35-18 16,-35 36-16,35 0 15,-53-19-15,53-16 16,-18 17-16,18-18 15,0-17 1,0-54 31,53-17-47</inkml:trace>
  <inkml:trace contextRef="#ctx0" brushRef="#br0" timeOffset="169114.7213">17709 4621 0,'0'0'0,"0"36"47,0-19-47,0 36 16,0 0-16,0-18 15,-17 18-15,17 0 16,-35 0-16,35-35 16,0 17-16,0-17 15,17-18 48</inkml:trace>
  <inkml:trace contextRef="#ctx0" brushRef="#br0" timeOffset="169443.8443">17974 4710 0,'0'0'15,"0"-18"-15,35 18 31,-35 18-31,0 17 16,0 18-16,0-18 16,-17 36-16,17-18 15,-36-1-15,36-16 16,-35 17-16,35-18 16,0-17-16,-35-18 15,35 52-15,17-52 63,19-35-48,-36 18-15,35-19 0,0 1 16,1-18-16</inkml:trace>
  <inkml:trace contextRef="#ctx0" brushRef="#br0" timeOffset="169691.9545">18203 4851 0,'0'0'0,"18"0"31,17 0 0,-35 35-31,0-17 16,0 17-16,0 0 0,0 0 16,0 1-1,-17 17-15,17-36 16,0 19-16,-18-36 0,18 17 15,0-34 32,71-19-31,-36-17-16</inkml:trace>
  <inkml:trace contextRef="#ctx0" brushRef="#br0" timeOffset="169929.3548">18644 4798 0,'36'17'31,"-36"1"-31,0 17 0,0 18 16,0-17-16,0-1 16,-18 18-16,18-18 15,0 0 16,18-35 1,-18-35-17,52 0-15,-34 35 16</inkml:trace>
  <inkml:trace contextRef="#ctx0" brushRef="#br0" timeOffset="170656.6674">18909 4851 0,'0'0'0,"53"0"0,-36 0 15,-17 17 1,0 19-16,0-19 16,0 19-16,0-19 15,0 18-15,0 1 16,0-1 0,53-35 15,0-18-16,-17 18 1,-36-35-16,70 0 0,1-53 16,-71 70-1,70-17-15,-35 35 16,-17 0-16,-18 17 47,0 36-47,0 0 15,0-35-15,0 17 16,0 18 0,0-35-1,53-18 17,-18-36-17,-17 36-15,-18-35 0,71 35 16,-71-35-16,52 35 15,-34 0 1,17 0 15,-35 35-31,0 18 16,36-18 0,-19-35 30,54-35-30,-18 0 0,17 17-1,-70-35-15,36 53 16,-36 53 15,0-35-15,0 52-1,0-34 1,52-36-16,-16 0 16,-19 0-16</inkml:trace>
  <inkml:trace contextRef="#ctx0" brushRef="#br0" timeOffset="171331.8585">20443 4921 0,'36'0'31,"-36"53"32,-18 0-63,18 0 15,-35-18-15,35 1 16,0-1-16,0 0 16</inkml:trace>
  <inkml:trace contextRef="#ctx0" brushRef="#br0" timeOffset="171607.6424">20796 4921 0,'0'36'16,"0"34"-16,-17-35 15,17 1 1,0-1 0,17-35 31,1 0-16</inkml:trace>
  <inkml:trace contextRef="#ctx0" brushRef="#br0" timeOffset="171804.1118">20937 5115 0,'0'0'0,"18"0"32,-18 53-17,0-18-15,0-17 16,0 17-16,0-17 15,35-18 1,18 0 0,0-18-1</inkml:trace>
  <inkml:trace contextRef="#ctx0" brushRef="#br0" timeOffset="173219.0296">21325 5080 0,'0'18'16,"0"-1"-16,0 36 15,0-35 1,0 17 15,18-35-15,17 0-1,-17 0 1,-18-18 0,35 18-16,-35-17 15,36 17-15,-36-35 16,17 35-16,-17-18 0,35 18 16,-35 18 30,0 52-30,0-35 0,0-17 15,18-18-15,17 0-16,1 0 15,-36-35 1,35-1-16,0 36 15,0-52-15,1 52 16,-36 35 31,0 0-47,0 0 16,0 1 15,17-36 0,19-18-31,-1-35 31,18 35-31,-36 18 16,19 0 15,-36 36 0,0-19-15,17-17 0,19 0-1,17 0 1,-36 0 0,36-35-1,-18 0 1,1 35-1,-36 35 17,0-17-32,0 35 15,0-36 1,35-17 46,0 0-46,18-35 0,0 0-16,-35 35 15,-18-36 1,53 36-16,-18 0 16,-35 18-1,0 0 1,0 17-1,18-35 17,34 0-17,-16-18-15,-19 18 16,19-17-16,17-36 16,-18 18-1,0-1 1,0 36-1,18 0 48,-53-35-47,106 17-1,-71 18-15,-17 0 16,-18-35-16,35 35 15,-35 18 17,36-18-17,-19 0 1,19-18 0</inkml:trace>
  <inkml:trace contextRef="#ctx0" brushRef="#br0" timeOffset="173860.3278">18097 4657 0,'0'0'0,"-35"-36"0,0 36 15,0 0 1</inkml:trace>
  <inkml:trace contextRef="#ctx0" brushRef="#br0" timeOffset="173934.1274">17956 4586 0,'0'-18'0,"-17"18"0</inkml:trace>
  <inkml:trace contextRef="#ctx0" brushRef="#br0" timeOffset="175095.7917">17357 4427 0,'-36'0'31,"36"-17"0,0-36-31,-17 53 16,17-35-16,0-1 16,-36 1-16,36 17 15,0-35-15,0-17 16,0 17-16,0-35 15,0 17-15,0-17 16,36-18-16,-36 18 16,88-18-16,-18 0 15,-17 0-15,18 1 16,-18 16-16,17 1 0,-52 35 16,35 18-1,0-18-15,0 0 0,17 0 16,19-17-16,-19 17 15,1 0-15,35-18 16,-1 36-16,1 0 16,-18 0-16,1 35 15,-1-71-15,-35 71 16,0-35-16,-18 35 16,-17 0-1,-18-18 63</inkml:trace>
  <inkml:trace contextRef="#ctx0" brushRef="#br0" timeOffset="175495.3658">18838 2152 0,'18'0'47,"0"0"-16,-18 18-15,35-18-16,-35 35 15,35 0 1,-35 0-16,0 1 31,-17-1-15,-36 0 0,0 18-1,35-53 1,18 53-16,-53-53 15</inkml:trace>
  <inkml:trace contextRef="#ctx0" brushRef="#br0" timeOffset="175960.1249">18415 2328 0,'0'0'0,"71"-35"16,-1 35-16,1-35 16,-18 35-16,-36-36 0</inkml:trace>
  <inkml:trace contextRef="#ctx0" brushRef="#br0" timeOffset="177042.7354">19156 2046 0,'0'35'31,"0"-17"-31,0 17 16,0 18-16,0-18 15,0 18-15,17 0 16,-17-17 0,0-1-16,0-17 15,18-18 1,-18-36 31,0 19-47,0-19 15,0 1-15,0-18 16,0-17-16,0-1 16,0-17-16,0 35 15,0 0-15,35 18 16,1 17-1,-1 18 1,-35 35 0,35 18-1,-35 0-15,0 18 0,35-1 16,-35 1-16,36-1 16,-36-34-16,35-1 15,0 18 1,1-18-1,-54-35 32</inkml:trace>
  <inkml:trace contextRef="#ctx0" brushRef="#br0" timeOffset="177256.1671">19297 2258 0,'35'0'78,"0"0"-63,1 0-15</inkml:trace>
  <inkml:trace contextRef="#ctx0" brushRef="#br0" timeOffset="177646.1207">19279 1658 0,'0'-53'0,"0"18"16,18 35-1,-18-53-15,35 53 16,-35-35-16,18 35 15,35-18 1</inkml:trace>
  <inkml:trace contextRef="#ctx0" brushRef="#br0" timeOffset="178367.0617">19632 2064 0,'0'0'16,"0"70"-16,0-34 15,0-19-15,0 18 16,0-17-16,18-18 0,-18 53 15,0-18 1,0-70 47,0-36-48,0 36 1,0-18-16,-18 0 15,18 0-15,0 18 16,0-18-16,0 18 16,18 17-16,17 18 31,0-35-31,18 35 16,-18 18-1,-35-1 1,0 19-16,0-19 15,0 19-15,0-1 16,0 0 0,-17 0-1,-18 1 1,17-36 0,18 17-1,-35-17 1,35 36-1,0-1 1,17-18 0,19 19-1,-1-36 1,35 0 0,-34 0-16,17 0 15,-18 0 1,0 0-16</inkml:trace>
  <inkml:trace contextRef="#ctx0" brushRef="#br0" timeOffset="178624.1033">20038 2152 0,'0'-35'15,"0"70"-15,0-106 0,0 89 63,0 0-48,0 17-15,0-17 16,0 17-16,0 0 16,0-17-16,17 17 15,36 0 1,-17-35-16,34 0 16,-35 0-1,1-35 1,-36-18-1</inkml:trace>
  <inkml:trace contextRef="#ctx0" brushRef="#br0" timeOffset="178824.5717">20073 2011 0,'0'-35'31,"18"35"-15,17 0-16,18-53 15,-18 53-15,18-36 0,-18 36 16</inkml:trace>
  <inkml:trace contextRef="#ctx0" brushRef="#br0" timeOffset="179007.082">20038 2099 0,'35'0'32,"-17"0"-17,17 0 1,0 0-16,-17 0 0,52 0 15</inkml:trace>
  <inkml:trace contextRef="#ctx0" brushRef="#br0" timeOffset="179514.7234">20426 2011 0,'0'17'31,"0"19"-31,0-19 0,0 19 16,0-1-16,0-17 16,0 17-16,0-18 15,0 36 1,0-17-1,17-36 1,-17-18 15,0 0-31,0-17 16,0-18-16,0 18 16,0-18-16,36 0 15,-36 0-15,0 18 0,0 0 16,35 35-16,-35-18 15,18 18 1,17 0 0,0 71-1,-35-19 1,0 1-16,35-17 16,-35 17-16,0-1 15,0-34-15,36 17 16,-36 18-1,0-35 1</inkml:trace>
  <inkml:trace contextRef="#ctx0" brushRef="#br0" timeOffset="179690.1156">20443 2346 0,'0'-35'0,"0"17"31,18 18-15,17 0-16,-17-35 16,35 35-16,0 0 15,0-53-15,-18 53 16,18-35-16</inkml:trace>
  <inkml:trace contextRef="#ctx0" brushRef="#br0" timeOffset="180518.4847">21202 1905 0,'0'0'0,"-18"-35"31,-17 35-15,-36 35-1,54-35-15,-18 53 16,-18 0-1,53-36 1,0 19 0,17-36-1,19 0 1,34 0 0,-17-18-1,-35 18-15,17 0 16,0 0-16,-17 0 15,17 0-15,18 18 16,-53 17 0,0-17-16,0 17 15,0-17-15,0 17 16,0 18 0,-18-53-16,18 17 0,-35-17 15,17 0 1,-34 0-1,-1 0 1,53-17-16</inkml:trace>
  <inkml:trace contextRef="#ctx0" brushRef="#br0" timeOffset="180998.7321">21555 2117 0,'0'35'15,"-18"0"-15,18-17 16,0 35-1,0 0 1,0-36 0,18-17-16,35 0 15,-18 0 1,0 0 0,0 0-1,-35-53-15,0 36 16,0-19-16,0 1 0,0 18 15,0-19 1,0 19-16,-17-19 0,-36 1 16,0 35-1,35 0 1,-17 0-16,-18 18 16,18 52-1,35-52 1,0 17-16,0 0 15</inkml:trace>
  <inkml:trace contextRef="#ctx0" brushRef="#br0" timeOffset="181262.553">21855 2028 0,'0'36'47,"0"-19"-31,0 36-16,0 0 16,0-35-16,0 17 0,0-17 15,0 35 1</inkml:trace>
  <inkml:trace contextRef="#ctx0" brushRef="#br0" timeOffset="181772.1973">21837 2011 0,'0'0'0,"18"-35"16,34-1-1,-34 36-15,17 0 16,-17 0-16,35 0 16,-53 36 15,0-1-16,0 0-15,-18 0 16,1-35-16,-19 53 16,1-53-1,17 0 1,18-17 31,53 17-47,0 0 15,-17 0 1,-1 17 0,-35 19-1,0-1 1,0 0-16,0-17 16,0 17-16,-18 0 15,-35 1 1,18-36-1,35 17-15,-35-17 16</inkml:trace>
  <inkml:trace contextRef="#ctx0" brushRef="#br0" timeOffset="182470.3513">22719 1852 0,'0'35'47,"0"1"-31,0-19-16,-18 19 15,18 16-15,0-16 16,0-1-16,0 0 15,0-17-15,0 17 16,0-52 47,0-54-48,0 36-15,0-71 16,0 71-1,18-18-15,-18 0 16,0 35-16,35-17 16,-17 35 15,17 18-15,-35-1-1,35 18-15,-35 18 0,0-17 16,36 17-16,-36-18 15,0-18-15,35 19 16,-35-1-16,18-35 16,-18 18-16,0 17 31,-18-35 0</inkml:trace>
  <inkml:trace contextRef="#ctx0" brushRef="#br0" timeOffset="182673.2562">22719 2011 0,'18'0'31,"17"0"-15,0 0-1,0 17-15,-17-17 16,17 0-16,-17 0 16,17 0-16,0 0 15</inkml:trace>
  <inkml:trace contextRef="#ctx0" brushRef="#br0" timeOffset="183935.9164">18874 2769 0,'35'0'0,"-35"-35"63,-35 35-47,-18 0-1,35-35-15,-35 35 16,18 0-16,0 0 15,-1 0-15,19 0 16,-36 17-16,53 19 47,0-19-31,17 19-1,-17 34 1,0-17-1,0-18-15,0 36 16,0-1-16,0 19 16,0-36-16,0 17 15,0 1-15,0-1 16,0-17-16,0 0 16,0 0-16,0-35 15,0 17-15,0-17 16,0-54 46,0 19-62,-35-19 16</inkml:trace>
  <inkml:trace contextRef="#ctx0" brushRef="#br0" timeOffset="184375.3871">18450 3316 0,'0'-35'16,"18"35"-1,-18-18-15,53 18 16,0-53-16,17 18 16,-17 0-16,0 35 15,0-36-15,-35 36 0,17 0 16,-35 18 31,0 0-32,0 17-15,0-17 16,0 17-16,0 0 16,0-17-16,0 35 15,18-53-15,17 35 16,35-35-1,-17-18 1,-53-17-16,36 0 16,-36 17-16,0-17 15,0 17 1,0-35-16,0 0 16,0 36-16,0-18 0,0-1 15</inkml:trace>
  <inkml:trace contextRef="#ctx0" brushRef="#br0" timeOffset="184795.2636">19191 3351 0,'0'0'0,"0"-35"32,0 0-17,35-36 1,-35 36-16,0 17 16,0-17-16,18-18 15,17 106 32,-35-18-47,0-17 16,53 17-16,0 1 15,-18-36 1,-17 0 0,-18-36 15,0 1-16,0-18 1,0 18-16,0 0 16</inkml:trace>
  <inkml:trace contextRef="#ctx0" brushRef="#br0" timeOffset="185408.9967">19703 2946 0,'0'0'0,"-36"0"0,19 0 16,-19 0-16,-16 0 15,52 35-15,0 18 16,0 17-1,17-52 1,36-18 0,-53 35-1,35-35-15,-35 36 16,36-36-16,-36 17 16,0 19-16,0 16 15,0 1 1,0-17-16,0-19 15,0 19-15,0-1 16,53-53 31,-53-17-47,35 0 16,-35-1-16,35-17 15,-35-17-15,18 17 16,-18 0-16,0-17 15,35 17-15,-35 0 16,35 35-16,-35-17 16,36 35-1,-36 17 1,0 1 0,0 35-16,0-18 15,0 18-15,0 0 0,0-35 16,0 17-16,17-35 15,-17 53-15,35-53 16</inkml:trace>
  <inkml:trace contextRef="#ctx0" brushRef="#br0" timeOffset="185859.571">19861 3104 0,'18'0'31,"17"18"-15,-17 17-1,17-35-15,0 0 16,-17 0-1,17 0 1,-17 0 0,-18-35-16,0 17 15,0-17-15,0 0 16,0 17-16,-18-35 16,1 0-16,-19 0 0,1 36 15,0 17 1,0-53-16,17 53 0,-17 0 15,70 0 32,18 0-31,35 0-16,36 18 16,-36-18-1,0 0-15,0 0 0,-17 35 16,-18-35-16</inkml:trace>
  <inkml:trace contextRef="#ctx0" brushRef="#br0" timeOffset="186266.4972">20832 2999 0,'0'53'47,"0"-18"-31,-18 18-1,18 0 1,0-18 0,35-17-1,18-18 1,-18 0 0,-35-36 15,0 1 0</inkml:trace>
  <inkml:trace contextRef="#ctx0" brushRef="#br0" timeOffset="186499.8694">20849 2981 0,'18'0'47,"35"0"-31,0 0 0,-53-18-16,17 18 0</inkml:trace>
  <inkml:trace contextRef="#ctx0" brushRef="#br0" timeOffset="186685.3738">20832 3140 0,'52'0'47,"-34"0"-31,-18-36-1,35 36-15,-35-52 16</inkml:trace>
  <inkml:trace contextRef="#ctx0" brushRef="#br0" timeOffset="186865.8907">20973 2752 0,'0'0'15,"0"-36"-15,35 36 16,-35-17-16,35-19 16,36 1-1,-36 35-15,36-35 16</inkml:trace>
  <inkml:trace contextRef="#ctx0" brushRef="#br0" timeOffset="187973.3002">21555 3034 0,'0'0'16,"0"35"46,0 0-62,0 18 16,0-17-1,0-19-15,0 19 16,0-1-16,0-18 16,0 19-16,0-19 15</inkml:trace>
  <inkml:trace contextRef="#ctx0" brushRef="#br0" timeOffset="188293.4704">21890 2840 0,'-18'0'0,"-35"0"16,53 35-1,-53 0-15,53 1 16,0 17-16,0 0 16,0-18-16,0 0 15,36 18-15,-1-18 16,18-35-16,0 53 15,-18-53-15,18 0 16,0 0-16,-35 0 0,17 0 16,-35-17-1,17 17-15</inkml:trace>
  <inkml:trace contextRef="#ctx0" brushRef="#br0" timeOffset="189209.4069">22013 3052 0,'0'0'0,"0"-36"16,0 1-1,36 35 1,-19 0 0,-17 18-1,0 70 1,36-53-16,-36-17 15,0 17-15,35 0 16,-35 18 0,35-53-16,-35 35 15,18-35-15,17 0 16,-35-17 0,35-18-1,-35-1 1,0 1-16,0 17 15,0-17-15,-17 0 0,17 17 16,0-17-16,-36 35 31,36 35 1,0 0-17,18-17-15,-18 17 16,35 1-16,18-1 15,-18-35 1,1 0 0,-1-18-1,-35-35 1,0 0 0,0 36-16,0-18 15,0 17-15,0-35 16,0 71 31,0-1-47,18 19 15,-18-1-15,0-18 16,35 19-16,-35 17 16,53-53-1,-53 17 1,17-17-16,19-17 31,-36-1-31,0-35 31,0 0-31,35 18 16,-35 0 0,53-18-1,-18 53 1,1 0-1,-36 53 1,35 0-16,-35-18 16,0 18-16,35 0 15,-35 0-15,0-36 16,35-17-16,-35 35 0</inkml:trace>
  <inkml:trace contextRef="#ctx0" brushRef="#br0" timeOffset="189611.972">22719 3140 0,'53'0'78,"-18"0"-78,-17 0 16,17-53-16,0 18 16,-35 17-16,36-17 0,-36-18 15,0 0-15,17 35 16,-17-17-16,0 17 16,0-17-16,0 0 15,0 88 32,0-1-47,0 1 16,0 18-16,0-18 15,0-35-15,0 17 16,18-35-16,-18 53 16,53-53-16,-18 0 0,-17 0 15</inkml:trace>
  <inkml:trace contextRef="#ctx0" brushRef="#br0" timeOffset="190236.0837">23407 2857 0,'0'36'31,"0"-1"-31,0-17 15,0 17-15,0-17 16,0 17-16,0 0 16,0 0-1,0 1 1,0-54 46,0-52-46,0 34-16,0-17 16,17 0-16,-17 18 15,0-18-15,0 0 16,36 36-16,-36-19 16,35 36-1,0 18 16,-35 0-31,0 35 0,36 17 16,-36 1 0,17-36-16,-17 18 0,35-18 15,-35 0-15,0 1 16,36-36 0</inkml:trace>
  <inkml:trace contextRef="#ctx0" brushRef="#br0" timeOffset="190454.4965">23530 3034 0,'53'0'63,"-35"0"-63,17 0 15,18 0 1,-18 0 0</inkml:trace>
  <inkml:trace contextRef="#ctx0" brushRef="#br0" timeOffset="190987.1064">23971 2946 0,'0'-36'16,"0"1"-16,0 17 16,0-17-16,0 18 15,0-19-15,0 1 16,0 0-16,36-18 15,-36 0-15,0 18 16,0-1-16,17 36 16,-17-35-16,0 70 47,0 18-47,0 0 15,0 35-15,0 18 16,0-53-16,0 35 15,0-17-15,0-1 0,0-34 16,0 17-16,35-18 16,-35 0-16,0-17 15,36-18 32</inkml:trace>
  <inkml:trace contextRef="#ctx0" brushRef="#br0" timeOffset="191502.1564">24395 2452 0,'0'17'46,"0"1"-46,35 17 16,-35 18-16,0-17 16,0 16-16,0 1 0,0-17 15,0 17 1,0-1-16,0-34 0,0 17 16,0 1-16,0-19 15,17-17 1,-17 36-1</inkml:trace>
  <inkml:trace contextRef="#ctx0" brushRef="#br0" timeOffset="192023.8676">24500 3246 0,'0'-36'47,"0"1"-32,0 17 1,0 54 47,0-1-48,0-17 16,36-18 1,-36-36-1,-18 36 0,0 0 0,18 36-31,0-19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17:57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11853 6191 0,'36'0'94,"-19"0"-47,19 0-16,-1 0-15,-18 0-16,19 0 15,-19 0-15,19 0 16,-1 0-16,0 0 0,18 0 16,0 0-1,0 0-15,35 0 0,0 0 16,18 0-16,18-35 16,-1 35-16,-17 0 15,17 0-15,1 0 16,-1-35-16,1 35 15,17 0-15,-18 0 16,-34 0-16,34 0 16,-35 0-16,0 0 15,18 0-15,-18 0 16,1 0-16,-1 0 16,0 0-16,0 0 15,18 0-15,-18 0 16,0 0-16,1 0 0,-19 0 15,-17 0 1,18 0-16,-1 0 0,1 0 16,-36 0-16,36 0 15,-18 0-15,-1 0 16,1 0-16,0 0 16,-17 0-16,17 0 15,-1 0-15,1 0 16,-17 17-16,17-17 15,-1 0-15,-16 0 16,17 0-16,0 0 16,-36 0-16,18 0 15,-17 0-15,17 0 0,18 0 16,-17 0-16,17 0 16,-1 0-16,-16 0 15,17 0-15,0 0 16,-18 0-16,18 0 15,0 0-15,-18 0 16,18 0-16,0 0 16,-18 0-16,18 0 15,0 0-15,17 36 16,-34-36-16,17 0 16,0 0-16,-18 0 15,18 35-15,0-35 16,17 0-16,-17 0 15,18 0-15,-1 0 0,1 35 16,-1-35-16,-17 0 16,18 0-16,-1 0 15,1 0-15,-18 0 16,17 0-16,1 0 16,0 0-16,17 35 15,-18-35-15,-17 0 16,0 0-16,18 36 15,-1-36-15,-17 0 16,18 0-16,-1 0 0,1 0 16,-18 0-1,17 0-15,18 0 0,-17 0 16,17 0-16,0 0 16,1 0-16,34 0 15,-35 0-15,0 0 16,1 0-16,16 0 15,-16 0-15,-1-18 16,0 18-16,18 0 16,-18 0-16,0 0 15,-17 0-15,17 0 16,0 0-16,0 0 16,1 0-16,-19 0 15,1 0-15,-18 0 16,17 0-16,1 0 0,-1 0 15,-17 0-15,0 0 16,0 0-16,-35 0 16,17 0-1,-53 0 63</inkml:trace>
  <inkml:trace contextRef="#ctx0" brushRef="#br0" timeOffset="30452.8059">5768 10319 0,'0'-18'63,"0"-17"-32,0-18 0,0 35-15,18 18 187,34 0-187,-16 0-16,-1 0 15,18-35 1,-35 35-1,-36 0 64,-17 0-64,-1 0-15,19 0 16,-19 18-16,1-18 15,18 17-15,-36-17 16,53 36-16,53-36 94,-18 0-94,0-18 15,-17 18-15,17 0 16,-17 0-16,17-35 16,-70 35 46,-1 0-62,1 17 16,0-17 15,35 36 32,35-36-63</inkml:trace>
  <inkml:trace contextRef="#ctx0" brushRef="#br0" timeOffset="32158.0256">6615 10178 0,'35'0'78,"-18"0"-62,19 0-16,-19 0 31,36 0-31,-17 0 16,-54 0 62,-35 0-62,53 35-1,-35-35-15,-18 35 16,18-35-1,17 0 1,71 0 62,-18-17-78,-17 17 16,17-36-16,0 36 15,-17-35-15,17 35 16,1 0 0,-19 0-16,-52 0 62,0 0-46,-1 18-1,1-18 1,0 0-16,-1 35 16,1-35 15,53 0 16,17-18-32,0 18-15,1 0 16,-36-17 0,35 17-16,0 0 15,-35-36-15,-17 36 63,17 18-63,-53-18 15,17 35-15,1-35 16,0 18-16,17-18 16,-17 0-16,35 35 15,18-35 17,17-17-17,-18 17-15,19-36 16,-1 36-16,0-35 15,1 35 1,-36-18 0,-18 18 15,-53 18-15,54-18-1,-19 35-15,1-35 16,70 0 31,18 0-32,-70 0 79</inkml:trace>
  <inkml:trace contextRef="#ctx0" brushRef="#br0" timeOffset="42145.7155">15628 10442 0,'0'-17'16,"35"17"15,-35-36-31,0 1 31,0 53 63,-17-18-94,17 53 15,-18-18-15,18-18 16,-53 36-16,53-17 16,-53-1-16,53 18 15,-53-18-15,53 0 16,-35 1-16,35-1 16,-35 0-16,35-17 15,-18 17-15,18 0 16,0-17-16,-35-18 15,35 53-15,0 0 16,0-35 0,-35-18 109</inkml:trace>
  <inkml:trace contextRef="#ctx0" brushRef="#br0" timeOffset="42989.8948">15152 10936 0,'0'-18'32,"17"36"30,-17 17-46,36 18-1,-36 18 1,0-54-16,0 19 16,35-36-16,-35 53 15,0-36 1,18-17 46,17 0-30,-17 0-17,-18-17-15,52 17 16,-16-53-16,-36 17 15,53 1-15,-18 0 16,-35 17-16,35-17 16,0 0-1</inkml:trace>
  <inkml:trace contextRef="#ctx0" brushRef="#br0" timeOffset="44096.1366">15963 11112 0,'18'0'62,"17"0"-15</inkml:trace>
  <inkml:trace contextRef="#ctx0" brushRef="#br0" timeOffset="45300.2252">16122 11112 0,'0'-35'62,"0"18"-31,-18 17 1,1 0-17,-19 0 16,19 0-15,-19 0 0,1 35-1,0 0 1,35 0 15,-18-35-15,18 18-1,-35-18 1,35 35-16,0-17 16,-18-18-1,18 35-15,-35 18 16,35-35 0,-35 17-1,35 0 1,-35 1-1,35-19 1,0 19 0,0-19-1,0 18 1,17-35 0,-17 53-16,0-35 15,18-18-15,-18 35 16,35 1-1,-35-19 1,35-17-16,-35 35 16,18-35-16,-18 18 15,35 17 1,1 18 0,-1-53-1,-35 36 1,35-36-16,18 0 15,0 0 1,-18 0 0,18 0-1,-53-18 1,35 18-16,-17 0 16,-18-35-1,35 35-15,-35-18 16,53 18-16,-53-35 15,18 35-15,-18-36 0,35 36 16,-35-35-16,18 0 16,-18 17-1,35 18 1,-35-35-16,35-18 16,-35 35-1,36-17-15,-36 0 16,0 17-16,35-17 15,-35 0-15,0 17 0,18-35 16,-18 18 0,0 17-16,0-35 15,0 0 1,0 18 0,-36 35-1,36-35-15,-35 35 16,35-35-16,-53 35 15,-17 0 1,70-18-16,-71 18 16,53 0-16,-35 0 15</inkml:trace>
  <inkml:trace contextRef="#ctx0" brushRef="#br0" timeOffset="45989.7559">16422 10989 0,'35'-35'15,"0"-1"1,1 1 0,17-18-1,-36 53 1,18-35-16,1 35 16,-1-53-16,18 18 15,0 0-15,0-1 16,0 36-16,17-53 15,-17 53-15,53-35 0,-53 35 16,17 0-16,-17-35 16,0 35-16,-35 0 15,35 0-15,-36 0 16,19 0-16,-1 0 16,0 0-1,1 0 1,-36-36 109</inkml:trace>
  <inkml:trace contextRef="#ctx0" brushRef="#br0" timeOffset="46412.4595">17533 10372 0,'18'0'79,"-1"0"-64,19 17 1,17-17-1,-53 18-15,35-18 16,18 35-16,-18 0 16,-35-17-1,0 17 1,0 1 15,0-19-15,-35-17-1,17 0 1,18 36-16,-35-36 16</inkml:trace>
  <inkml:trace contextRef="#ctx0" brushRef="#br0" timeOffset="47999.9271">18062 10619 0,'0'-18'31,"0"-35"-31,0 0 16,0 35-1,0-17-15,35 0 16,-35 17-16,36-17 16,-36 0-16,17 35 15,-17-18-15,36 18 16,-36 35 15,0 18-15,35-17-16,-35 16 15,0 1-15,0-35 16,35 17-16,-17 1 16,17-36 15,-35-36 0,0 19-31,0-19 16,35 1-16,-35 17 15,0-17-15,36 0 16,-36 17-16,17 18 16,-17-35-1,36 35 1,-36 18-1,0-1-15,0 19 16,17-1-16,-17-18 16,36 36-16,-1-17 15,0-36 1,-17 0 0,17 0-1,-35-18 1,35 18-1,-35-18-15,18-35 16,-18 18 0,0 18-16,35-19 15,-35 1-15,0 70 47,0 1-31,0-19-16,0 18 15,0-17-15,0 17 16,53 1 0,0-36-1,-18 0 1,18 0 0,-53-18-16,53 18 15,-53-35-15,35-18 16,-35 0-1,0 71 32,0-1-31,0 18-16,0 1 16,0-19-16,0 19 15,18-36-15,17 53 16,1-53-16,-19 0 15,19 0-15,-19 0 16,54 0 0,-36 0-1,-35-18 17,-35-17-17,-1-1 1,-16 1-1</inkml:trace>
  <inkml:trace contextRef="#ctx0" brushRef="#br0" timeOffset="48197.3113">18962 10407 0,'17'-35'47,"36"35"-32,-35 0 1,17 0-16,-35-18 16,53 18-16,-35 0 15</inkml:trace>
  <inkml:trace contextRef="#ctx0" brushRef="#br0" timeOffset="48409.2512">18979 10477 0,'18'0'32,"17"0"-32,1 0 15,17 0 1,-36 0-1,-17-17-15,35 17 16,-35-35 0</inkml:trace>
  <inkml:trace contextRef="#ctx0" brushRef="#br0" timeOffset="48608.6814">19138 10266 0,'0'-53'15,"0"18"1,53-1 0,0 36-1,0 0 1</inkml:trace>
  <inkml:trace contextRef="#ctx0" brushRef="#br0" timeOffset="48858.5792">19509 10354 0,'0'0'16,"0"53"-16,0-35 0,0 17 15,0-18-15,0 19 16,35-1 0,-35-17 15,18-18 16</inkml:trace>
  <inkml:trace contextRef="#ctx0" brushRef="#br0" timeOffset="49223.2128">19526 10336 0,'0'-17'16,"18"17"-1,17 0 1,18 0 0,-18 0-1,1 0-15,17 53 16,-53-18 0,35 0-16,-35-17 15,0 17-15,0-17 16,0 35-1,-18-18 1,1-35 0,17 35-16,-36-35 15,1 0 1,35-35 15</inkml:trace>
  <inkml:trace contextRef="#ctx0" brushRef="#br0" timeOffset="49464.1032">20002 10336 0,'0'0'0,"0"18"47,18 17-47,-18 1 16,0-19-16,35 36 15,-35-18 1,36-35-16,-36 18 16,17-18-1</inkml:trace>
  <inkml:trace contextRef="#ctx0" brushRef="#br0" timeOffset="49825.6378">20179 10566 0,'0'-18'16,"0"-17"-16,0 17 15,0-17-15,18 0 16,-18 17-16,0-17 15,35-1-15,-35 19 0,35 17 16,-35-36 0,18 36-16,17 0 31,-35 36-15,0-19-16,0 19 15,0-1 1,35-17-16,-35 17 0,0 0 15,0-17-15,18 17 16,-18 18 0,35-53-1,-35 18-15</inkml:trace>
  <inkml:trace contextRef="#ctx0" brushRef="#br0" timeOffset="50009.843">20267 10583 0,'18'0'62,"17"0"-46,-35-35-16,53 35 15,-18 0 1</inkml:trace>
  <inkml:trace contextRef="#ctx0" brushRef="#br0" timeOffset="51654.9864">16104 12382 0,'36'18'109,"-1"35"-93,18-18-1,-36-35-15,36 36 16,0-36-16,0 35 16,0-35-16,35 0 15,0 0-15,18 0 16,0 0-16,53-35 16,-36 35-16,1-53 15,123-18 1,-141 71-16,-18-70 15,0 34-15,-35 36 16,0-35-16,0 35 16,-53-18 62,-18 18-47,0 0-15</inkml:trace>
  <inkml:trace contextRef="#ctx0" brushRef="#br0" timeOffset="52762.5548">16228 12682 0,'-36'0'78,"36"-17"-47,-35 17-15,35-36-16,-17 1 16,17-18-1,-36 0 1,36 18 0,0 0-1,0-1 1,0 19-1,36 34 95,34-17-95,-70 36-15,71-36 16,-54 35-16,19-35 16,-19 0-16,19 35 15,-1-35-15,-18 0 16,36 0 0,-88 0 46</inkml:trace>
  <inkml:trace contextRef="#ctx0" brushRef="#br0" timeOffset="55127.2712">11906 13335 0,'0'35'32,"36"-35"-1,-36 18-16,17-18 1,-17 35-16,35-35 31,-35 18-31,18-18 0,35 35 16,-18-35 0,1 35-16,-19-35 15,18 36-15,1-36 16,-19 35-16,19-35 15,17 0-15,-18 18 16,18-18-16,0 0 16,17 0-16,-17 0 15,18 0-15,-1 0 16,-17 0-16,18 0 16,-1 0-16,18 0 15,-17 0-15,-18 0 0,18 0 16,-19 0-16,19 0 15,-36 0-15,18 0 16,0 0-16,-18 0 16,18 0-16,0 0 15,-18 0-15,18 0 16,18 0-16,-18 0 16,0 0-16,17 0 15,1 0-15,-18 0 16,17 0-16,1 0 0,-1 0 15,-34 0 1,17-36-16,0 36 0,0 0 16,-18 0-16,18-35 15,0 35-15,-18 0 16,18 0-16,0 0 16,-36-35-16,19 35 15,-1 0-15,-17 0 16,17 0-16,-18 0 15,19 0-15,-1-36 16,-17 36-16,35 0 16,0 0-16,-18 0 15,18-35-15,17 35 16,-17 0-16,-18-35 16,18 35-16,0-18 0,0 18 15,-18 0-15,18-35 16,0 35-16,-17 0 15,17-35-15,-1 35 16,-16 0-16,-1-36 16,18 36-16,0 0 15,-18 0-15,0-35 16,1 35-16,-19 0 16,36 0-16,0-35 15,-18 35-15,36-35 16,0 35-16,-19-36 15,19 36-15,-36 0 0,1-17 16,-1 17 0,-18 0-16,19-36 0,-1 36 15,-17 0-15,35-35 16,-1 35-16,-16 0 16,17 0-16,0-35 15,0 35-15,-18 0 16,18 0-16,0-35 15,-18 35-15,0 0 16,18-36-16,0 36 16,-18-17-16,18 17 15,0-36-15,-18 36 16,1-35-16,17 0 16,-18 0-1,-35 17 1</inkml:trace>
  <inkml:trace contextRef="#ctx0" brushRef="#br0" timeOffset="56388.5548">12030 13600 0,'-18'0'47,"0"0"-16,18-18-15,-35 18-16,35-35 16,0 17-1,0-17 1,0 17-1,0-17 1,0 0 0,18 35-1,-18-36-15,17 36 16,-17-35-16,36 35 16,-36-18-1,35 36 32,0 17-31,36 1-1,-54-36 1,19 0-16,17 35 16,-18-35-16,18 0 15,-36 0-15,89 0 16,-70 0-1,-1 0-15,0 0 0</inkml:trace>
  <inkml:trace contextRef="#ctx0" brushRef="#br0" timeOffset="57833.0777">18344 12083 0,'0'53'63,"0"-1"-63,36 1 15,-36-17-15,0 17 0,0-1 16,0-16-16,0 17 15,35-18-15,-35-17 16,0 35 0,0-18-1</inkml:trace>
  <inkml:trace contextRef="#ctx0" brushRef="#br0" timeOffset="58219.8253">18344 12153 0,'0'0'16,"0"-35"-1,18 35 1,0 0-16,35-35 16,0 35-16,-1 0 15,1 0-15,0 0 16,0 0-16,-35 17 16,17-17-16,0 71 0,-35-18 15,53-18 1,-53 18-16,0 0 0,0-18 15,-17 18-15,-19-18 16,1 1-16,17-1 16,-34-35-16,-1 18 15,35-18-15,-17 0 16,-1 35-16,19-35 16,-18-18-1</inkml:trace>
  <inkml:trace contextRef="#ctx0" brushRef="#br0" timeOffset="58549.7911">18979 12277 0,'0'35'16,"-17"-35"-1,17 53-15,0-18 16,17 36 0,19-18-1,17-18 1,-36-35-1,19 0-15,-19 0 0,18 0 16,1 0-16,-36-18 16,53 18-16,-53-35 15,35 0-15</inkml:trace>
  <inkml:trace contextRef="#ctx0" brushRef="#br0" timeOffset="58763.2224">19032 12224 0,'0'-18'32,"18"18"-32,17-35 15,18 35 1,-18 0-1</inkml:trace>
  <inkml:trace contextRef="#ctx0" brushRef="#br0" timeOffset="59142.1506">19032 12330 0,'18'0'47,"17"0"-32,1 0-15,-1 0 16,-18-36-16,19 36 16,-1 0-16,-17-35 15,17 35 1,0 0-16,-17 0 0,17 0 15,-17 0-15,17 0 16,0 0-16,1 18 16,-1 35-1,-35-18 1,0 0 0,0-17-1,-35-18 1,-18 0-1,35 0-15,-17 0 16,17 0-16</inkml:trace>
  <inkml:trace contextRef="#ctx0" brushRef="#br0" timeOffset="59612.8079">19544 12188 0,'0'0'0,"18"0"31,17 0 0,-35 18-31,35-18 0,-35 35 16,18 1-1,-18-1-15,35 35 16,-35-34 0,35-36-16,1 0 31,-19 0-16,18-71 1,-35 36 0,0 0-16,0 17 15,36-35-15,-36 18 16,0 17-16,0-17 16,35 0 15</inkml:trace>
  <inkml:trace contextRef="#ctx0" brushRef="#br0" timeOffset="59830.9028">20002 12188 0,'0'18'0,"0"17"15,0-17-15,18 17 16,-18 1-16,0-19 16,0 36-16,0-18 15,35-35 1</inkml:trace>
  <inkml:trace contextRef="#ctx0" brushRef="#br0" timeOffset="60229.1312">20197 12171 0,'-18'35'15,"18"36"1,0-54-16,0 19 16,0-19-16,0 18 15,0 1-15,35-1 16,0-35 0,-17 0-16,35 0 15,0-18-15,0-17 16,-18 35-16,0-70 15,-35 34-15,36 1 16,-36 17-16,0-35 16,0 1-16,-18 34 15,18-17-15,-35 35 0,35-36 16,-53 36 0,18 0-16,17 0 0,-17 36 15,-1-1-15,1 0 16</inkml:trace>
  <inkml:trace contextRef="#ctx0" brushRef="#br0" timeOffset="61159.7544">20690 12312 0,'18'0'62,"17"0"-46,18 0-16,-17 0 31,-19 0-15,18-35-16</inkml:trace>
  <inkml:trace contextRef="#ctx0" brushRef="#br0" timeOffset="61787.4894">21061 11889 0,'35'0'31,"-35"53"-31,0-1 16,18-16-16,-18 34 15,0 1-15,35-1 16,-35-17-16,0-17 16,35-1-16,-35 0 15,0-53 63,0-17-78,-17 18 0,17-36 16,0 0-16,0 17 16,-18-16-16,18-1 15,0 17-15,0 1 16,0 0-16,0 17 16,0-35-1,35 53 1,-35-35-16,71 35 15,-36 0 1,-17 0-16,17 0 16,0 18-16,1 35 15,-36-18-15,0-18 16,-18 19 0,-17-1-16,17-35 0,-17 35 15,-1-35 1,1 36-16,0-36 15,0 0 1,-1 0 0</inkml:trace>
  <inkml:trace contextRef="#ctx0" brushRef="#br0" timeOffset="62238.5562">21414 12418 0,'17'0'31,"-17"-36"-31,0 1 16,0 0 0,0 0-16,0 17 0,36-17 15,-36-18 1,0 35-16,35-17 0,-35 0 16,17 35-1,19 17 16,-36 19-15,35-1-16,-35 18 16,35 0-16,-35 0 15,36-18-15,-36 0 16,0 0-16,0-17 16,-18-18 30</inkml:trace>
  <inkml:trace contextRef="#ctx0" brushRef="#br0" timeOffset="62602.9974">21449 12330 0,'0'0'0,"0"-18"31,53 18-16,-18 0 1,0-35-16,-17 35 16,17 0-16,-17-36 15,52 36-15,-70-35 16,18 35 0,17 0-16,-17 0 31,17 18 0,-35 17-15,0-17-16,0 17 15,36 0-15,-36 0 16,0 1 0,-18-36 15</inkml:trace>
  <inkml:trace contextRef="#ctx0" brushRef="#br0" timeOffset="62922.451">21819 12153 0,'0'0'0,"0"-35"15,53 35 32,-18 0-31,-17 0-16,-18 18 0,53-18 15,-53 70-15,35-35 16,-35-17-16,0 17 16,0-17-16,36 17 15,-36 0-15,0-17 16,-36 17-1,-17-35 1,0 0 0</inkml:trace>
  <inkml:trace contextRef="#ctx0" brushRef="#br0" timeOffset="63773.3598">22119 12136 0,'35'0'31,"-35"17"-15,18 18-16,-18 1 15,0 17 1,0-18-1,0-17 32,0-54-31,0 19 0,0-19-16,0 19 15,0-36-15,0 18 16,53-18-16,-53 35 15,53-17-15,0-1 16,0 36 0,-36 0-1,19 18 1,-36 35 0,0-35-1,0 17-15,-36 18 16,1-36-1,0 19 1,17-36 0,18 35-16,0-17 31,0 17-15,0 0-1,35-35 16,-35 18-31,53-18 16,-17 0 0,17-18-16,-18-35 31,-35 18-15,0 0-16,35-1 15,-35 19-15,0-18 16,35-1-16,-35 19 15,18-19 1,-18 54 31,0 0-47,0 17 16,35 18-16,-35-18 15,0 0-15,36 1 0,-36-19 16,0 19-1,35-36-15,-35 52 0</inkml:trace>
  <inkml:trace contextRef="#ctx0" brushRef="#br0" timeOffset="64361.3485">22578 12277 0,'17'-36'31,"54"36"-31,-53 0 16,17-17-16,0 17 16,0 0-1,1 0 1,-19 0 15,-17 35-31,0-17 16,0 17-1,36-35 1,-1 35 0,0-35-1,18 0 1,-18-17-16,18-36 15,-53 17 1,0 1-16,0-18 16,0 18-1,-17-18-15,-19 0 0,1 0 16,-18 18-16,-17 0 16,17 35-16,-18-36 15,1 36-15,-1 0 16,36 0-16,-1 0 15,36 18-15,-35-18 16,53 35 0,35-35-16,35 0 15,53 0-15,35 0 16,-17 0-16,0-53 16,17 53-16,-35-53 15,-17 53-15,-1-53 16,-17 53-16</inkml:trace>
  <inkml:trace contextRef="#ctx0" brushRef="#br0" timeOffset="66114.8809">18944 13123 0,'0'0'0,"-35"0"16,0 0-16,-1 0 16,1 0 15,35 18-15,53-18-1,0 35-15,53-35 0,70 0 16,53 0-1,71-35-15,124-36 0,211-34 16,70-54-16,54 53 16,-54-53-16,-70 53 15,-159 106-15,-88-53 16,-141 53-16,-70 0 16,-54 0-16,-70 0 15,18 0-15,-18 0 16,-18 0-16,18-35 15</inkml:trace>
  <inkml:trace contextRef="#ctx0" brushRef="#br0" timeOffset="90366.7691">3334 14358 0,'17'0'94,"19"0"-78,-1 0-1,0 0-15,-17 0 16,17 0-16,0 0 15,-17 0-15,17 0 16,1 0-16,17 0 0,-1 0 16,19 0-16,-18 0 15,17 0-15,1 0 16,17-35-16,36 35 16,-36 0-16,0 0 15,0 0-15,0 0 16,18 0-16,-18 0 15,1 0-15,-1 0 16,-18 0-16,1 0 16,-18 0-16,17 0 15,1 0-15,17 0 0,-35 0 16,18-36 0,-18 36-16,0 0 0,-36 0 15,36 0 1,-18 0-1,-35 18 110,18-18-125,17 0 16,18 0 0,-18 0-1,1 0 1,-1 0 0,-35 35-16,53-35 15,0 0 1,-53 18-16,35-18 15,18 0 1,-18 0 0,-17 0-1,17 0 1,1 0 0,-19 0-1,18 0 32</inkml:trace>
  <inkml:trace contextRef="#ctx0" brushRef="#br0" timeOffset="92297.4137">7549 14340 0,'18'0'0,"17"0"32,-17 0-17,17 0 1,18-35-1,-35 35 1,17 0-16,0 0 16,-17 0-16,17 0 0,18 0 15,-18-18 1,36 18-16,0 0 0,-1 0 16,-17 0-16,18 0 15,-1 0-15,1-35 16,-1 35-16,-17 0 15,18 0-15,-1 0 16,-17 0-16,35 0 16,18 0-16,-18 0 15,-17-53-15,17 53 16,0 0-16,1 0 16,16 0-16,-52 0 15,18 0-15,-1 0 16,19 0-16,-36 0 15,17 0-15,1 0 0,-1 0 16,-17 0-16,18 0 16,-1 0-16,1 0 15,-18 0-15,0 0 16,17 0-16,1 0 16,-1 18-16,-17-18 15,0 0-15,0 0 16,-18 0-16,36 0 15,-1 0-15,-17 0 16,18 0-16,-18 0 16,17 0-16,-34 0 15,34 0-15,1 0 0,-36 0 16,18 0-16,0 0 16,-18 0-16,18 0 15,0 0-15,-18 0 16,18 0-16,0 0 15,-18 0-15,18 0 16,-17 0-16,-19 0 16,19 0-16,-1 0 15,-18 0-15,36 0 16,-35 0 0,-18 35-1,35-35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19:48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14252 6509 0,'0'-36'94,"0"54"-63,0 0-31,0 35 16,-17-53-1,17 53-15,0-18 16,0 18 0,0-18-16,0-17 15,0 17-15,0-17 16,0 35-16,0-18 16,0-18-16,0 36 15,0-17-15,0-19 16,0 19-16,0-19 15,0 18-15,0 1 16,0-19-16,0 19 16,0-1-1,0 18 1,0-18-16,0 0 16,0 1-1,35-36 95,0 0-95,0 0 1,1 0-16,-19 0 15,19 0-15,-19 0 0,36 0 16,35 0 0,-35-18-16,0 18 15,0 0-15,-18 0 16,1 0-16,-19 0 16,36 0-16,0 0 15,-35 0-15,35 0 16,-18 0-16,-17 0 15,17 0-15,-17 0 16,17 0-16,0 0 16,-17 0-16,35-35 15,-18 35-15,-17 0 0,17 0 16,-18 0 0,19 0-16,-1-18 15,-17 18-15,17 0 16,0 0-16,-17 0 0,17 0 15,0-35-15,-17 35 16,17 0-16,-17 0 16,17 0-16,1 0 15,-19 0-15,18-35 16,1 35-16,-19 0 16,19 0-16,-19 0 15,19 0-15,-1 0 16,-18 0-16,19 0 15,-19 0-15,19 0 16,-1 0-16,-17 0 16,17 0-16,-18 0 0,19 0 15,17 0 1,-36 0 0,19 0 15,-19 0 94,-17-36-125,0 1 31,36 0-15,-36-18-1,0 35-15,0-17 16,0 0-16,35 17 16,-35-17-16,0-1 15,0 19-15,0-18 16,35-1-16,-35 19 15,0-19-15,0 19 0,0-19 16,0 1-16,0 17 16,35-17-16,-35-18 31,18 36-31,-18-19 31,0 1 0,0 17 1,0-17 15,-35 35-32,-1-35 1,1 35-1,-35 0 1,34 0-16,1 0 16,-18 0-16,0 0 15,-17 0-15,17 0 16,-18 0-16,18 0 16,0 0-16,-17 0 15,-1 0-15,1 0 16,17 0-16,-35 0 15,-18 0-15,18 0 16,-1 0-16,19 0 16,17 0-16,-18 0 15,-17 0-15,-18 35 16,53-35-16,0 0 16,1 0-16,16 0 0,-17 0 15,-17 0 1,17 0-16,18 18 15,17-18-15,-17 0 16,-1 0-16,19 0 16,-19 0-16,19 0 15,17 35 63</inkml:trace>
  <inkml:trace contextRef="#ctx0" brushRef="#br0" timeOffset="2970.1772">17110 6350 0,'0'35'31,"0"-17"-16,0 17 17,0 0-1,0-17-15,0 35-1,0-18-15,0-17 16,-18 35-16,18-18 15,0 0-15,0 1 16,0-1-16,0 18 16,0-18-16,0-17 15,0 35-15,0-18 16,0-17-16,0 17 0,0-17 16,0 17-16,0 0 15,0-17-15,0 17 16,0 0-1,0 1 1,0-1 31,0-18-16,35-17 0,1 0-15,-1 0-16,0 0 16,0 0-16,18 0 15,0 0-15,-35 0 16,17 0-16,-17 0 16,17 0-16,0 0 15,1 0-15,17 0 16,-18 0-16,0 0 15,18 0-15,0 0 16,-18 0-16,18 0 16,0 0-16,-18 0 15,18 0-15,0 0 0,-18 0 16,18 0-16,18 0 16,-36 0-16,36 0 15,-18 0-15,-18 0 16,18 0-16,0 0 15,-18 0-15,18 0 16,0 0-16,-18 0 16,18 0-16,0 0 15,-18 0-15,18 0 16,-17 0-16,-19 0 16,18 0-16,1 0 15,-19 0-15,19 0 0,-19 0 16,19 0-16,-1 0 15,-18 0-15,36 0 16,-35 0 0,17 0-16,1 0 15,-19 0-15,18 0 16,-17 0-16,17 0 16,1 0-16,-19 0 15,36 0 1,0 0-1,-35 0 1,-18-35 93,0 0-93,0 0 0,0-18-1,0 35 1,0-17-16,-18 0 16,18 17-16,0-35 15,0 0-15,0 18 16,0-36-16,0 18 15,0-17-15,0 34 0,-17-16 16,17 16-16,-36 1 16,36-18-16,-53 18 15,53 0-15,-35-1 16,35-17-16,-35 18 16,35 17-16,0-17 15,0 0 1,-18 35-1,-17 0 157,-18 0-156,35 0-16,-70 0 16,53 0-1,-36 18-15,1-18 16,-18 0-16,-1 0 0,1 0 15,0 0 1,-18 0-16,0 0 0,-17 0 16,-1 0-16,1 0 15,17 0 1,0 0-16,18 0 16,17 0-16,19 0 0,-1 0 15,-18 0 1,36 0-16,17 0 15,-17 0-15,0 0 16,35 35-16,-18-35 16,-17 0-1,17 0 1,-17 0 0,-1 0 15</inkml:trace>
  <inkml:trace contextRef="#ctx0" brushRef="#br0" timeOffset="13396.8694">14552 8149 0,'18'0'109,"-1"0"-77,19 0-17,-1 0 1,18 0 0,-18 0-1,18-17-15,-18 17 16,1 0-1,-19 0 1,18 0-16,18 0 16,-53-36-16,36 36 15,-1 0-15,18 0 16,-35 0 0,17-35-16,0 35 15,-17 0-15,17 0 16,-17 0-16,17 0 15,0 0-15,-17 0 16,17-18-16,0 18 16,-17 0-16,17 0 0,-17 0 15,17 0 1,0 0-16,-17 0 0,35 0 16,-35 0-16,17-35 15,0 35-15,-17 0 16,17 0-16,0 0 15,-17 0-15,17 0 16,1-35-16,-19 35 16,19 0-16,-19 0 15,36-36 1,0 36 0,-35 0-16,17 0 15,0 0 16,-17 0 63,-18 18-78,35-18-16,-35 18 31,18-18-31,-18 35 16,35-35-16,-35 35 15,35-17-15,-35 35 16,36-18 0,-36-17-16,0 35 15,17 17 1,-17-52-1,36 35 1,-36 0 0,0-36-16,0 19 15,35-1-15,-35 0 16,0 18-16,0 0 16,0-35-16,0 17 15,0-17-15,0 17 16,0 18-16,0-36 15,35 19 1,-35-1 0,0-17-16,0 17 15,0 35 1,0-34-16,0-1 16,0-17-16,0 17 15,0 0-15,0-17 16,0 17-16,0-17 15,0 17 1,0 18 0,0-35-16,0 35 31,0-18-31,0-18 31,-18-17-31,18 36 31,-17-36-15,17 17-16,-35-17 31,35 36-15,-36-36-16,19 0 16,17 35-1,-53-35-15,0 0 16,53 18-1,-36-18-15,1 0 16,18 0-16,-19 0 16,1 0-16,0 0 15,35 35 1,-53-35-16,18 0 16,-18 35-1,35-35-15,-17 0 16,-1 0-16,19 18 15,-36-18 1,0 0-16,18 0 16,-1 0-1,-17 0 1,36 0 0,-36 0-1,18 0 1,-18 0-1,17 0-15,-16 35 16,-1-35 0,0 0-1,35 0 1,-17 0-16,0 35 16,-1-35-1,-17 0-15,18 0 16,17 0-1,-17 0 1,17 0 0,-17 0-1,-18 0 1,36 0 0,-19 0-1,-17 0 1,36 0-1,-18 0 1,17 0 0,18-17-16,-35 17 31,35-18 0,-36 18-31,36-35 31,0-1-15,0 19 0,-17 17-16,17-35 15,0-1 1,0-17 0,0 18-16,-36 35 15,36-18-15,0-34 16,-35 16-1,35 1 1,0-18 0,0 0-1,0 35-15,-17-17 16,17-18 0,0 36-1,0-36-15,-36 0 16,36 0-16,0 18 15,0-18-15,0 35 16,0-17-16,0-18 16,0 18-1,-35-18 1,35 17-16,0-34 16,0 35-1,0-18 1,0 35-1,0-17-15,0-18 16,0 18 0,0-1 15,0 1 47,0 17-47,18 18 63,-1 0-78,19-35-1,-1 35 1,0 0 0,0 0-1,1-35-15,-19 35 16,19 0-16,16-35 15,-16 35-15,17 0 16,-18-18-16,-17 18 16,17 0-16,0-35 15</inkml:trace>
  <inkml:trace contextRef="#ctx0" brushRef="#br0" timeOffset="23604.4558">17180 11342 0,'18'0'47,"0"0"-16,17 0-16,-18 0-15,54 0 16,-36 0-16,-17 0 16,17 0-1,0 0-15,1 0 0,17 0 16,0 0-16,0 0 16,35 0-16,0 0 15,18 0-15,-18 0 16,35 0-16,-17 0 15,18 0-15,-1 0 16,1 0-16,17 17 16,18-17-16,-18 0 15,35 0-15,-17 0 16,17 0-16,1 0 16,-1 0-16,0 0 15,1 0-15,-1 0 16,-35 0-16,18 0 0,17 0 15,1 0-15,-36 0 16,18 0-16,-18 0 16,0 0-16,18 0 15,-18 0-15,17 0 16,-16 0-16,-19 0 16,18 0-16,-17 0 15,-36 0-15,0 0 16,18-17-16,-18 17 15,0 0-15,-17 0 16,-1 0-16,1-35 16,-36 35-16,18 0 0,0 0 15,-35 0 1,17 0-16,18 0 16,-36 0-1,-17-36 1,0 1-1</inkml:trace>
  <inkml:trace contextRef="#ctx0" brushRef="#br0" timeOffset="25528.6744">3387 12188 0,'0'-17'62,"35"17"-62,35 0 16,1-35 0,-53 35-1,17 0-15,-17 0 16,35 0-16,-1 0 16,19 0-16,-18 0 15,17 0-15,1 0 16,-18 0-16,17 0 15,19 0-15,34-53 16,-17 53-16,-53 0 0,17 0 16,1 0-1,-18-36-15,-18 36 0,18 0 16,-18 0-16,-17 0 16,17-35-1,-35 53 48</inkml:trace>
  <inkml:trace contextRef="#ctx0" brushRef="#br0" timeOffset="31265.8062">12382 11165 0,'0'18'110,"0"0"-95,0 52 1,0-34-1,-52 16-15,52-16 16,-36-1-16,36 0 16,0-17-16,-35 35 0,35 0 15,0-18-15,0 18 16,0 0-16,0-18 16,0 18-16,0 0 15,0-35-15,0 17 16,0 18-1,0-18 1,0 0 0,0-70 109</inkml:trace>
  <inkml:trace contextRef="#ctx0" brushRef="#br0" timeOffset="32016.6147">12100 11924 0,'0'-18'47,"18"18"-16,17 36-15,-17 16-1,-18 1 1,35-53 0,-35 18-16,35-18 15,-35 35 1,18-35-16,17 0 47,-17 0-32,17-35 1,-35 0 0,35 35-16,-35-36 15,36-16 1,-36 16-16,35 1 15,-35-18 1,0 18 0,18 35-1</inkml:trace>
  <inkml:trace contextRef="#ctx0" brushRef="#br0" timeOffset="34888.3797">14058 12347 0,'0'18'63,"-17"35"-63,17-36 15,0 19-15,0-1 16,0-17 0,0 17-16,-36-35 0,36 18 15,18-18 16,17 0 1,-35-18-32,0-35 15,18 53 1,-18-53-16,0 18 16,-18-1 15,18 72 16,0 17-32,0-18-15,0 18 16,0-35 0,18-18 15,17 0-16,-35-18 17,0-17-17,0-1-15,0 19 16,-18 17 0,18-36-1,-35 36 1,18 18-1,17 35 1,0-18 0,0 18-1,0-18 17,35-35-32,-18 0 15,-17-17 1,36-18-16,-36 17 15,0-17 1,-18-1 0,0 1-1,-17 35 1,0 0 15,35 35-15,0 1-16,0-19 15,0 19 1,35-36 0,0 0-16,-35-36 15,18 36 1,-18-17-16,0-19 16,-35 36 30,0 18-30,35 0 0,-18-18-16</inkml:trace>
  <inkml:trace contextRef="#ctx0" brushRef="#br0" timeOffset="36445.8413">13264 13741 0,'0'35'125,"0"0"-109,0-17 0,36-18-1,-19 0 1,19 0 15,-36-35 0,0-1-15,0 19 0,0-19-1,-18 36 1,-17 18 31,35 0-32,0 17 1,0 0 0,0-17-1,17-18 17,19 0-1,-36-35 0,0-1-15,-18 36-1,18-17 1,-35 17 0,35 35 46,0 0-46,17-35 15,19 0 0,-36-17-31,0-19 16,0 19 15,-18 17-15,36 0 171</inkml:trace>
  <inkml:trace contextRef="#ctx0" brushRef="#br0" timeOffset="43353.478">15064 13159 0,'17'0'62,"-17"17"-62,36-17 16,-1 0-1,-18 0 1,36 0 0,-35 0-1,17 0-15,18 0 0,-18 0 16,36 0-16,0 0 16,-1 0-16,-17 0 15,35 0-15,-17 0 16,-1 0-16,1-17 15,-1 17-15,-17 0 16,18-36-16,-1 36 16,1-35-16,-18 35 15,-35 0-15,17 0 16</inkml:trace>
  <inkml:trace contextRef="#ctx0" brushRef="#br0" timeOffset="44081.1535">15346 13494 0,'0'-18'47,"17"18"0,19 0-31,-1 0-1,0 18 1,18-18-16,18 0 16,17 0-16,0 0 15,36-18-15,-1 18 16,1-53-16,-1 53 16,-35-35-16,53 35 15,-105 0-15,17 0 16,-18 0-16,-18 0 15,-52 0 79,0-35-94</inkml:trace>
  <inkml:trace contextRef="#ctx0" brushRef="#br0" timeOffset="44760.9299">16387 12841 0,'17'0'78,"36"18"-62,-35-18-16,17 35 15,0-35-15,18 53 16,-35-53-16,17 53 16,0-36-16,1-17 15,-36 53-15,35-53 16,-35 53-16,35-53 16,-35 18-1,18-18-15,-18 35 78,0 36-62,0-36-16,0 0 16,-53 89-1,-18-71-15,36 0 16,35-36-16,-53-17 15,53 53-15,-17-53 16,17 35-16,-36-35 16</inkml:trace>
  <inkml:trace contextRef="#ctx0" brushRef="#br0" timeOffset="49327.1558">17339 12700 0,'35'0'32,"-17"0"-17,35 53 1,-53-18-1,53 18-15,-53-18 16,35 18-16,-35 0 16,35 18-16,-35-18 15,36-18-15,-36 18 16,35 0-16,-35-36 0,18 19 16,-18 17-1,35-53-15,-35-36 94,0 19-94,0-19 16,0 1-1,35 0-15</inkml:trace>
  <inkml:trace contextRef="#ctx0" brushRef="#br0" timeOffset="49731.1517">17798 12700 0,'-18'0'62,"18"18"-46,-35 52-16,35-17 15,-36 0-15,36 0 16,-52 35 0,52-35-16,-53 18 0,17 34 15,-17-69 1,53-19-16,-17-17 15,17 53-15,-36-17 16,36-54 78,18 18-94,-18-35 15</inkml:trace>
  <inkml:trace contextRef="#ctx0" brushRef="#br0" timeOffset="50300.6554">17992 13000 0,'17'0'62,"19"0"-46,-1 0 0,0-35-16,0 35 15,-17 0-15,17 0 16,1-18-16,-19 18 16,19 0-16,-1 0 15,-35-35-15,35 35 16,0 0 15,-52 0 16,-1 0-47</inkml:trace>
  <inkml:trace contextRef="#ctx0" brushRef="#br0" timeOffset="50755.807">18045 13070 0,'17'0'78,"18"0"-47,18 0-15,-17 0-1,-19 0-15,19 0 16,-19 0-16,19 0 16,-1 0-16,0 0 15,0-17 1</inkml:trace>
  <inkml:trace contextRef="#ctx0" brushRef="#br0" timeOffset="54335.9042">18750 13564 0,'0'-17'47,"18"17"-32,-18-36-15,35 1 16,-17-18 0,-18 0-16,35 0 15,-35-17-15,0 17 16,35-18-16,-35 18 16,0 0-16,0 18 0,0-18 15,0 0-15,0 18 16,0-18-16,0 0 15,0 18-15,0 0 16,-17-1-16,17 19 16,0 52 46,0-17-62,0 17 16,0 18-16,0-18 15,0 0-15,0 18 16,0-35 0,0 17-16,0-17 15,0 17-15,17 0 0,-17-17 16,36-18-16,-36 35 16,17-35-16,-17 36 15,35-36-15,1 0 16,-19 0-1,19-36 1,-1-17 0,-35 18-1,0 18-15,35-54 16,-35 36-16,0 17 16,0-17-16,0 0 15,0 17-15,0-35 16,0 35-1,0 36 64,0 17-79,0 18 15,0 0-15,53 18 16,-53-18-16,35-18 15,-35-18-15,36 19 16,-19-1 0,19-35-1,-1 0 17,-35-35-17,17 17 1</inkml:trace>
  <inkml:trace contextRef="#ctx0" brushRef="#br0" timeOffset="54836.229">19491 12806 0,'35'0'31,"-17"0"-31,35 0 16,-18 0-1,-17 0-15,17 0 16,-17 0-16,17-35 16,0 35-16,-17 0 15,17 0 1,0 0 15,-35-18 47,-17 18-31,17-35-47</inkml:trace>
  <inkml:trace contextRef="#ctx0" brushRef="#br0" timeOffset="55143.9172">19720 12577 0,'0'35'62,"0"-18"-46,0 19-16,0 17 15,18-36-15,-18 36 16,0 0-16,0-18 16,0 18-16,0-17 15,0-19-15,35 36 16</inkml:trace>
  <inkml:trace contextRef="#ctx0" brushRef="#br0" timeOffset="56494.7339">20249 12471 0,'0'-36'16,"0"19"0,36 17-1,-36-53-15,53 53 16,-53-35-16,35 35 15,0 0 1,-17 0 0,-18 52-1,0-16 1,0-1-16,0 18 16,0 0-16,0-18 15,0 18-15,0 0 0,0 0 16,0-18-16,-53 18 15,53 0-15,-35 0 16,35-35-16,-36 17 16,1 18-1,35-36 1,-18-17-16,54 0 94,-19 0-79,36 0 1,0 0 0,-18 0-1,1 0 1,-1 0-16,0 0 15,1 0 1,16 0 0,-34 0-1,-18-35 32</inkml:trace>
  <inkml:trace contextRef="#ctx0" brushRef="#br0" timeOffset="56862.8799">20232 12771 0,'35'0'47,"18"0"-31,-35-36-1,17 36-15,0 0 16,-17 0-16,17-35 0,0 35 16,1 0-1,-1 0 1,18 0-1</inkml:trace>
  <inkml:trace contextRef="#ctx0" brushRef="#br0" timeOffset="57498.9213">20814 12876 0,'-18'0'0,"36"0"62,-18 36-46,18-36 0,-18-18 15,35 18-16,-35-18-15,0-17 16,-18 35 31,18 18-31,0-1 30</inkml:trace>
  <inkml:trace contextRef="#ctx0" brushRef="#br0" timeOffset="58526.9581">21026 12612 0,'0'35'109,"35"-35"-109,-35 35 16,35-35-16,-35 53 15,18-53-15,-18 71 16,35-36-1,-35 0-15,0 1 16,0-1 0,0 0-16,-18 0 15,1-35 17,-19 0-17,36-35-15,-35 35 16,35-53-16,-17 36 15,17-19-15,-36 1 16,36 17-16,0-17 16,-35 35-16,35-53 15,0 18 1,0-18-16,0 18 16,0 17 15,18 18-31,-18-35 15,53 35-15,-36 0 16,18-35-16,1 35 16,-19 0-16,19 0 15,-19 0-15,19 0 16,-1 0-16,-18 17 16,19-17-1,-36 36-15,17-36 16,19 0 46</inkml:trace>
  <inkml:trace contextRef="#ctx0" brushRef="#br0" timeOffset="64521.5016">17586 13176 0,'35'0'141,"-17"0"0,17 0-126,-35 36 1,18-36 0,-18 35-1,35-35-15,-35 17 16,35-17-1,-35 36-15,18-1 16,17-17 0,1 17 15,-36 0-15,35 0 15,-35-17 0,0 17 0,17-35-15,-17 18 0,36-18 15,-54 0 78,0-35-78,18-1-15,-35 36-16,35-17 16,-35-18-1,35-1 1,-18 36 0,18-17-1,-35 17-15,35-36 16,-35 36-1,35-17 1,-18 17 0,18-36-16,-35 36 31,0-35 0,17 0 0,-17 17 1,35-17-1,0 0-15,-36 35-16,36-18 15,0-35 1,-17 53-1,17-18-15,0-17 32,-36 35-32,36-35 15,0 17 17,-35 18-17,35-35 1,-18 0-1,18 17 1,-35 18-16,35-35 0,-17 35 31,17-18-31</inkml:trace>
  <inkml:trace contextRef="#ctx0" brushRef="#br0" timeOffset="65617.1088">17374 13635 0,'0'-18'47,"18"1"-32,-18-19 1,0 1 0,18 17-1,-18-35 1,35 53-16,-35-52 16,35 16-1,-35 19 1,0-19-1,18 36-15,-18-17 16,0-19 0,0-16-1,35 52-15,-35-18 16,0-17 0,35 35-1,-35-18 1,0-17-16,0-1 31,18 19-31,-18-19 16,0 1 15,35 35-31,-35-17 16,0-36-1,0 0 1,36 53-16,-36-36 15,0-16 1,0-1 0,0 17-16,17 36 15,-17-35 1,35 0 62</inkml:trace>
  <inkml:trace contextRef="#ctx0" brushRef="#br0" timeOffset="66463.8357">18009 13035 0,'18'0'187,"17"0"-171,0 0 0,-35-35-16,53 35 0,0-35 15,-35 35 17,-36 17 108</inkml:trace>
  <inkml:trace contextRef="#ctx0" brushRef="#br0" timeOffset="67025.8875">18027 13194 0,'18'0'141,"-1"0"-126,18-18 1,1 18-16,-19 0 15,19 0 1,-1-35 0,-17 35 15,-18-18-15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39:45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15505 19015 0,'-18'-18'15,"-17"18"17,-18 0-17,35 18-15,-17-18 16,-18 17-16,0-17 16,0 0-16,35 0 15,-17 0-15</inkml:trace>
  <inkml:trace contextRef="#ctx0" brushRef="#br0" timeOffset="7127.7126">4886 8308 0,'-18'0'0,"18"-18"47,-35 18 125,0 0-141,17 0-15,-35 0 15,18 0-15,35 36-1,-18-36 1,18 35 0,-35-35-16,35 17 15,-18-17 1,18 36-1,-35-36-15,0 53 16,0-36 15,35 36-15,-18-53 0,18 35-16,0-17 15,0 17 1,-35 18-1,35-35 1,0 17 0,0 1-1,17-36 1,1 17 0,-18 18 15,35-35-31,-35 36 15,35-36 1,-35 17 0,36-17-16,17 0 15,-36 0 1,19 0-16,-1 0 16,-18 0-16,19 0 15,34 0 1,-52 0-16,17 36 0,1-36 15,-19 0-15,36 0 16,-35 0-16,17 0 16,0 0-16,-17 0 15,17 0-15,-17 0 16,17 0-16,0 0 16,-17 0-16,17 0 15,-17 0-15,17 0 16,0 0-16,-17 0 15,17 0-15,-17 0 16,17 0-16,1 0 0,-19 0 16,19 0-16,-19 0 15,18 0-15,1 0 16,-19 35-16,36-35 16,-53 18-1,53-18-15,-35 0 16,17 0-16,18 0 15,-35 0-15,35 35 16,-18-35-16,-18 0 16,36 0-16,-35 0 15,17 0-15,18 0 16,-35 0-16,17 0 16,0 0-16,-17 0 15,17 0-15,-17 0 0,17 0 16,18 0-16,-18 0 15,18 0-15,0 0 16,-17 0-16,16 0 16,-16 0-16,-19 0 15,19 0-15,-19 0 16,19 0-16,-1 0 16,-17 0-16,17 0 15,0 0-15,0 0 16,18 0-16,-17 0 15,16 0-15,1 0 16,-17 0-16,17 0 16,-1 0-16,-34 0 0,17 35 15,1-35-15,-19 0 16,19 0-16,-1 0 16,-17 0-16,17 0 15,-18 0-15,19 0 16,-1 0-16,-17 0 15,17 0-15,-17 0 16,17 0-16,0 0 16,-17 0-16,17 0 15,-17 35-15,17-35 16,0 0-16,0 0 16,18 0-1,-17 0-15,-19 0 16,19 0-16,17 0 15,-18 0-15,18 0 16,0 0-16,-36 0 16,36 0-16,-18 0 15,18 0-15,0 0 16,-17 0-16,16 0 16,1 0-16,18 0 15,-18 0-15,17 0 16,1 0-16,-18 0 15,17 0-15,1 0 0,0 0 16,-19 0 0,37 0-16,-19 0 0,1 36 15,-18-36-15,-18 0 16,18 0-16,0 0 16,0 0-16,-18 0 15,18 0-15,0 0 16,-18 0-16,18 0 15,0 0-15,-18 0 16,18 35-16,0-35 16,-18 0-16,18 0 15,-17 0-15,-19 0 16,36 18-16,0-18 16,-35 0-16,35 0 15,-1 0-15,-16 0 0,17 0 16,-18 0-16,-17 0 15,17 35-15,0-35 16,-17 0-16,17 0 16,-17 0-16,17 0 15,0 0-15,-17 0 16,17 35-16,0-35 16,-17 0-16,17 0 15,-17 0-15,17 0 16,18 0-16,-35 0 15,17 0-15,-17 0 16,17 0-16,0 0 16,-17 0-16,17 0 0,-17 0 15,35 0-15,0 0 16,-18 0-16,18-18 16,-18 18-16,0 0 15,1-35-15,-1 35 16,0-17-16,-17 17 15,17-53-15,0 53 16,-35-36-16,36 36 16,-36-35-16,53 35 15,-53-53-15,35 18 16,0-18 0,-35 35-16,18-17 15,-18 0-15,35 0 16,-35 17-16,35-17 0,-35 17 15,36-17-15,-36-1 16,0 19-16,0-19 16,0 1-16,0 0 15,0 0 1,-18 35 0,18-36-16,-18 36 15,-17-17 1,0-19-1,-18 1 1,35 35-16,-17-35 16,0 35-16,-1-53 0,1 53 15,-18-35-15,0 35 16,0-53-16,18 53 16,-18-53-16,-17 53 15,-1-35-15,1 35 16,17 0-16,-18-36 15,1 36-15,-1 0 16,0 0-16,19 0 16,-19-35-16,0 35 15,-17 0-15,18 0 16,-1 0-16,36-35 16,-18 35-16,-18 0 15,1 0-15,17 0 0,-18 0 16,18 0-16,18 0 15,-18 0-15,0 0 16,18 0-16,-18 0 16,0 0-16,36 0 15,-36 0-15,0 0 16,17 0-16,-16 0 16,-1 0-16,17 0 15,-17 0-15,1 0 16,16 0-16,-17 0 15,0 0-15,18-36 16,-18 36-16,0 0 0,-17 0 16,17 0-1,0 0-15,0-35 0,18 35 16,-36 0-16,1 0 16,17-35-16,0 35 15,-18 0-15,1 0 16,-1 0-16,18 0 15,-35 0-15,0-35 16,35 35-16,-18 0 16,-17 0-16,0 0 15,0 0-15,17-36 16,1 36-16,-1 0 16,1 0-16,-19 0 0,36 0 15,-35 0 1,0 0-16,-18 0 0,18 0 15,0 0-15,17 0 16,18 0-16,-35 0 16,-18 0-16,36 18 15,17-18-15,-18 0 16,18 0-16,0 35 16,18-35-16,-18 0 15,0 0-15,18 0 16,-18 36-16,0-36 15,18 0-15,-18 0 0,18 0 16,-18 35 0,35-35-16,-17 0 0,17 0 15,-17 0-15,0 0 16,17 35-16,-17-35 16,0 0-16,17 0 15,-35 0-15,18 0 16,-1 0-16,1 0 15,17 0-15,-17 0 16,-18 0 0,36 0-1,17 18 17,-36-18-17</inkml:trace>
  <inkml:trace contextRef="#ctx0" brushRef="#br0" timeOffset="10708.2663">6085 12435 0,'-17'0'31,"-19"0"-15,1 0-16,18 0 16,-19 0 15,19 0-15,-19 0-1,1 0 1,17 0-1,-34 0 1,-1 0 0,35 0-1,-17 0-15,17 0 16,-17 0-16,0 0 16,17 18-16,-17-18 15,-1 0-15,1 0 16,-18 0-16,18 35 0,0-35 15,-18 0 1,0 0-16,35 0 0,-17 0 16,-18 0-16,35 0 15,-35 0-15,0-17 16,18 17-16,-18 0 16,0 0-16,18 0 15,-18-36-15,0 36 16,18 0-16,-36 0 15,1 0-15,17 0 16,18 0-16,-18 0 16,-18 0-16,18 0 0,-17 0 15,-1 0 1,18 0-16,18 0 16,-18 0-16,0-35 0,18 35 15,-18 0 1,18 0-16,17 0 0,-17 0 15,17 0-15,-17 0 16,0 0-16,17 0 16,-17 0-16,17 0 15,-17 0-15,-1 0 16,19 18-16,-19-18 16,-16 0-1,52 17-15,-36-17 0,36 36 16,-53-36-16,53 35 15,-53-35-15,53 18 16,-35-18-16,35 53 16,-53-53-16,53 17 15,-35-17-15,35 35 16,-18-35-16,-17 36 16,0-36-1,35 17 1,-18-17-16,-35 36 15,18-36 1,17 0-16,18 35 16,-53-35-16,53 35 0,-53-35 15,53 18-15,-35-18 16,35 35-16,-35-35 16,35 18-16,-18-18 15,18 53-15,-35-53 16,35 53-16,-35-18 15,35 18 1,0 0 0,0 17-1,0-52 1,0 17-16,0-17 16,17 17-16,-17 18 15,0-35-15,53 17 16,-53 0-16,36 0 0,-36-17 15,52 17 1,-16 1-16,-1-1 0,0 0 16,1-35-16,17 35 15,-1-35-15,1 53 16,-17-53-16,34 36 16,1-36-16,-1 35 15,1-35-15,-1 35 16,1-35-16,-18 0 15,17 36-15,19-36 16,16 0-16,-16 0 16,-19 35-16,18-35 0,1 0 15,-1 0-15,18 0 16,-18 0-16,18 0 16,-1 0-16,-16 0 15,-19 0-15,-17 0 16,18 0-16,-1 0 15,-17 0-15,18 0 16,-1 0-16,1-18 16,-1 18-16,-17 0 15,18-35-15,-1 35 16,1-35-16,0 35 16,-1 0-16,1-36 15,-36 36-15,18 0 0,0-17 16,-36 17-16,19-36 15,-1 36-15,-17-35 16,17 35-16,0-53 16,0 53-16,-17-53 15,35 18 1,0 0 0,0-1-1,0 1 1,-36 0-1,19 0 1,-1 17-16,0-35 16,0 0-1,1 0 1,-1 0 0,-17 36-1,17-19 1,0 1-1,-35 0 1,18 35 0,-18-18-16,0-35 15,35 0 1,-35 18 0,0 0-16,0 0 15,0 17 1,0-17-16,0 17 0,0-17 15,0-1-15,0 1 16,-53-18-16,18 18 16,0 0-16,-1-1 15,19 36-15,-36-70 16,0 70-16,0-53 16,0 53-16,18-53 15,-18 53-15,-18-53 16,1 18-16,-1 35 15,1-53-15,-1 53 0,1-35 16,-1 35-16,18 0 16,-17-36-16,-1 36 15,18 0-15</inkml:trace>
  <inkml:trace contextRef="#ctx0" brushRef="#br0" timeOffset="11560.5337">4921 8043 0,'-17'0'0,"-19"0"15,19 0 17,-19 0-17,36-35 1,-35 35 0,35-35-16,0 17 15,0-17 1,0 17-1,-18 18 17</inkml:trace>
  <inkml:trace contextRef="#ctx0" brushRef="#br0" timeOffset="14128.8693">4516 7902 0,'0'0'0,"17"0"62,18 0-30,-35 35 14,0 1-46,0-19 16,0 19 0,0-1-16,0 18 0,0 0 15,0-18 1,0 18-16,0-18 16,0 1-16,0-1 15,0 18-15,0-18 16,0 18-16,0 0 0,0 0 15,0 17-15,-17 19 16,17-19-16,0 18 16,-35-17-16,35-1 15,0 1-15,-36-18 16,36-18-16,0 0 16,0-17-16,0 17 15,0 1-15,0-1 0,0 18 16,0 0-16,0 0 15,-35 17-15,35 1 16,0 17-16,-35 18 16,35-18-16,0-17 15,0-19-15,0 1 16,-36 0-16,36 0 16,0-18-16,0 1 15,-35-1-15,35 0 16,0 18-16,-35 0 15,35 0-15,0 18 16,-35-1-16,35 1 0,0-1 16,0-17-16,0 18 15,0-1-15,0 1 16,0-18-16,0 17 16,0 1-16,0-36 15,0 18-15,0 18 16,0-1-16,0-17 15,0 18-15,0-1 16,0 1-16,0-36 16,0 18-16,0 0 15,0-35-15,0 17 16,0-18-16,0 19 16,0-1-16,0-17 0,17 17 15,-17 18 1,0 0-16,0 35 0,0-18 15,0 19-15,0-19 16,0 1-16,0-36 16,0 18-16,0-18 15,0-17-15,0 17 16,0 0 0,0 1-16,0-1 15,0 53-15,36-70 16,-36 35-16,0 0 15,0-36-15,0 36 16,35-17 0,-35-19 15,17 18 0,-17 1-15,0-19-1,36-17 1,-36 36 0,35-1-1,-35 0 1,35 0 0,-17 18-1,17 0-15,-35 0 16,35-18-1,-35 18 1,0-17-16,36 34 16,-36-52-1,0 35 1,0-71 62,0-17-78,0-18 16,0 18-1,0-1-15,0-17 16,0 1-16,35-19 16,-35-17-16,0 0 15,0-1-15,0 1 16,0 18-16,0-1 15,0 1-15,0 17 16,0-18-16,0 1 16,0 34-16,0-34 15,0-1-15,0 1 16,0 17-16,0-18 16,0-35-16,0-17 15,0-1-15,0 36 16,0 18-16,0 17 0,0 35 15,0-17 1,0 17-16,0-17 0,0 0 16,0 17-16,0-17 15,0-1-15,0-34 16,0-1-16,0 1 16,0 17-16,0-18 15,0 18-15,0 0 16,0 18-16,-18-18 15,18 0-15,0 18 0,0 0 16,0-36 0,0 18-16,0-35 0,0-35 15,0-36-15,0 18 16,0 53-16,0 17 16,0 18-16,0 18 15,0 0-15,0-1 16,18 1-1,-18 0 1,0 17-16,0-35 16,0-17-16,0-19 15,35 19-15,-35 17 16,0 35-16,0-35 16,0-17-1,0 52-15,36-35 16,-36 0-16,0 0 15,0-17-15,35-1 16,-35-17-16,0-18 16,35 18-16,-35 0 15,0 35-15,0 0 16,0 35-16,0-17 16,0 17-16,0-17 15,0 0-15,35 0 16,-35-36-16,0 1 15,36-1-15,-36-17 16,0 0-16,35 17 0,-35 18 16,0 18-16,0 17 15,0-17-15,0 17 16,0-17-16,0 0 16,0 17-16,0-17 15,0 17-15</inkml:trace>
  <inkml:trace contextRef="#ctx0" brushRef="#br0" timeOffset="14846.5839">6597 7937 0,'18'0'47,"17"0"-31,18 0-1,-36 0 1</inkml:trace>
  <inkml:trace contextRef="#ctx0" brushRef="#br0" timeOffset="15079.4703">6791 7937 0,'0'-17'15,"0"-18"17</inkml:trace>
  <inkml:trace contextRef="#ctx0" brushRef="#br0" timeOffset="17831.8585">6950 7743 0,'-36'0'78,"36"36"-78,-35 17 16,35-36-1,0 19-15,-35 16 16,35 1-16,0-17 16,0 34-16,-35 1 15,35 17-15,0 0 16,0 0-16,0 36 15,0-1-15,0-34 16,0-1-16,0 0 0,0 35 16,0 1-16,0-1 15,-36 1-15,36-1 16,0-35-16,-35 18 16,35-53-16,0 35 15,-53 18-15,53-18 16,0-17-16,-18-18 15,18-18-15,0 36 16,-35-1-16,35 18 16,-53 18-16,53-17 15,-35-19-15,35 1 16,0-1-16,-35 1 16,35-18-16,0 35 0,0-18 15,0 1 1,0-36-16,0 18 0,0-18 15,0-17-15,0 35 16,0 0-16,0-35 16,0 17-16,0 18 15,-36-18-15,36 18 16,0 0-16,-17 0 16,17-18-16,0 18 15,-35 0-15,35-18 16,0 18-16,0 0 15,0-35-15,0 35 16,0-1-16,0 1 16,0 18-16,0-18 0,0 0 15,0 17-15,0 1 16,0-18-16,0 35 16,0-35-16,0-18 15,0 0-15,0-17 16,17 17-16,-17 1 15,0-19-15,35-17 16,-35 53-16,36-18 16,-36 1-1,35 17 1,-35-18 0,18-35-1,-18 35-15,35 1 16,-35-1-1,0 0 1,0 0-16,35 18 16,-35 35-16,0-70 15,0 17-15,0 1 16,0-19-16,0 19 16,-17-36-1,17 17 1,0 18 15,0-52 32,0-1-48,0-52 1,0 52-16,0-17 15,0-1-15,0 1 16,0-18-16,0 0 16,0 18-16,17 0 15,-17-18-15,0 18 16,0-18-16,0 0 0,35 0 16,-35 0-16,0-18 15,36 1-15,-36-1 16,0-17-16,53 35 15,-53 18-15,35 0 16,-35-1-16,0 19 16,35-36-16,-35 0 15,0 18-15,36-36 16,-36 0-16,0-17 16,35-18-16,-35 18 15,35 18-15,-35 17 16,35 0-16,-35 18 15,0-18-15,0 17 16,36 1-16,-36 0 16,0-18-16,0 0 0,0-18 15,0 1-15,0-1 16,35 1-16,-35-18 16,0 35-16,0 0 15,0 0-15,0 18 16,0-18-16,0 0 15,0 17-15,0-34 16,0-1-16,0-17 16,0 0-16,0 0 15,0 0-15,0 17 16,35 18-16,-35 18 16,0 17-16,0-35 15,0 18-15,0 0 0,0-18 16,0 17-16,18-16 15,-18-1-15,0-18 16,35-17-16,-35-36 16,0 19-16,53-1 15,-53 35-15,0 1 16,0 34-16,0-17 16,0 1-16,0 16 15,0 1-15,0 17 16,0-17-16,35-18 15,-35-17-15,0-19 16,36-34-16,16-36 0,-52 71 16,0 53-16,18-1 15,-18 1-15,0 0 16,0 0 0,0-1-1,0 19 1,0-19-1,0-17-15,0 18 16,0-18-16,0 36 16,0-19-16,0 1 31,0 17 16,-35 18 15,35 18 1,-35 17-63,35 1 15,0-1-15,0 35 0,0 19 16,0-1 0,-36 53-16,36-35 0,-53 53 15,18-1-15,-18 19 16,18 17-16,-18-53 16,18 18-16,35-1 15,-71-17-15,71-17 16,-53-1-16,53-17 15,0-18-15,0 1 16,-35 16-16,35 1 16,0 0-16,0-18 15,0-52-15,0-1 16,-35 0-16,35-17 16,0-36 46,0-17-62,0-18 16,0 0-16,0 0 15,0 0-15,0 36 16,0-19-16,17 1 16,-17 0-16,0-18 15,36-18-15,-36 1 16,0-18-16,53-36 15,-53-52-15,70-71 16,-17-36-16,0-105 0,0-53 16,0 36-16,0 17 15,0 53-15</inkml:trace>
  <inkml:trace contextRef="#ctx0" brushRef="#br0" timeOffset="17927.6009">7408 6703 0,'-17'0'31,"-1"0"-15</inkml:trace>
  <inkml:trace contextRef="#ctx0" brushRef="#br0" timeOffset="20663.5896">10354 6456 0,'0'35'31,"-35"18"-15,35-18 0,-36-35-1,36 71-15,-17-36 16,17-17-16,-35 35 0,35 0 15,-53 0 1,53-1-16,-53 37 0,53-36 16,-53-1-16,53 1 15,-35 18-15,35-1 16,-36 1-16,36-36 16,0 18-16,0-35 15,0 17-15,0 0 16,0-17-16,0 35 15,0-18 17</inkml:trace>
  <inkml:trace contextRef="#ctx0" brushRef="#br0" timeOffset="22000.2305">9719 7426 0,'0'18'31,"18"-18"-31,-18 35 16,17-35-16,-17 35 16,36-35-16,-36 53 15,0-35-15,52 17 16,-52 0-16,0 1 15,18-19-15,-18 18 16,0 1-16,53-19 16,-53 19-16,35-36 15,-35 35-15,18-35 16,17 0 62,-35-18-78,36-35 16,-1 0-1,-35 36-15,53-18 16,-53-1-16,17 19 16,-17-19-16,36 1 15,-36 17-15,53-17 16,-53 0-16,52 0 15,-16-18 1,-19 35 0,-17 53 93,-35-35-109,35 53 16,-53-35-16,36 17 15,-19 0-15,1 1 16,35-19-16,-53-17 16,53 53-16,-18-53 15,18 53-15,-35-53 16,35 35-16,-17-35 15,17 36-15,-36-1 16,36-17 0,-35-18-1,35 35 1,0-53 31,0 1-16,-35-19-31,35 1 31,0 0-31,-18 35 16,18-53-16,-35 0 16,35 35-1,0-17 1,-36 35-1,36-35-15,0 17 47,18 18 16,-18 53-48,0-18-15,35-17 16,-35 17-16,0 1 16,18-36-16,-18 35 15,35 18 1,-35-18 0,53-35-1</inkml:trace>
  <inkml:trace contextRef="#ctx0" brushRef="#br0" timeOffset="24053.9975">8590 8396 0,'0'18'31,"0"-1"-15,0 19-1,0-1-15,-18-17 16,18 17-16,0 18 16,-35-18-16,35 18 15,0-18 1,0 1-16,0-72 78,0 19-78,0-19 16,0 1-16,18 17 15,-18-17-15,0 0 16,0 17-16,0-17 15,0 17 1,0-17 15,0 53 16,0-1-47,0 36 16,0-35-16,0 35 15,0 0-15,0-18 0,0 0 16,0 1-16,0-19 16,0-34 46,0-19-62,0 1 16,0 17-16,0-17 15,0 0-15,0-18 16,0 18-16,35-1 16,-35 72 31,0-1-32,0-18-15,0 19 16,0-1-16,0 0 15,53-35 1,-35 36-16,17-36 16</inkml:trace>
  <inkml:trace contextRef="#ctx0" brushRef="#br0" timeOffset="26213.0954">11571 8378 0,'-35'53'94,"35"-17"-79,0-19-15,-35 36 16,35 0-16,0-18 16,-18 1-16,18-1 15,0-17-15,0 17 16,0 0-1,0-17 1,35-18 31,-35-53-31,0 0-1,0 35 1,0-17-16,0 0 15,0 17-15,0-17 16,35-18 0,-35 18-1,0-1 1,0 19 0,0 52 46,0-17-62,0 17 16,0 0-1,0-17-15,-17 17 0,17 0 16,0-17-16,0 35 16,0 0-1,0-71 79,0-52-94,0 52 16,0-35-16,0 0 15,17 18-15,-17 17 16,0-17-1,0 88 32,0-18-47,-17-17 16,17 17-16,0 0 16,0-17-16,0 17 15,0 1-15,0-72 78,0 19-62,17-19-16,-17 1 16,0 17-1,36 18-15,-54 53 47,18-35-47,-35 35 16,35-18-1</inkml:trace>
  <inkml:trace contextRef="#ctx0" brushRef="#br0" timeOffset="29096.1932">3563 13529 0,'0'35'109,"0"-17"-109,0 17 16,0 18-1,0-35 1,0 17-16,0 0 16,-18-17-16,18 35 15,0 0-15,0-36 16,-17 19-16,17-1 0,0 0 15,0-88 79,0 18-94,0 17 16,0-34-16,0 16 15,0-17-15,0 0 16,0 0-16,0 18 16,0 0-16,0 0 15,0 17-15,0-17 16,0 70 62,0 18-78,0-18 16,0 18-16,0 18 15,0-18-15,0 17 16,0 1-16,0-18 16,0 0-16,0 17 15,0 1-15,0-36 16,0 18-16,0-18 0,0-17 15,0 35 1,0-18 0,0-70 31,0-1-32,0 19 1,0-36-16,0 0 0,0 18 15,0-18-15,0-18 16,0 36-16,0-18 16,0 0-16,0 18 15,0-18-15,0 18 0,35 17 16,-35-17 0,0-1-16,0 89 78,0 18-78,-18-1 15,18 1-15,0-36 16,0 18-16,0 0 16,0-18-16,0 1 15,0-19 1,-17-17 46,17-17-62,0-36 16</inkml:trace>
  <inkml:trace contextRef="#ctx0" brushRef="#br0" timeOffset="30870.973">3510 13635 0,'-18'0'109,"-34"35"-93,-1 18-1,17 0 1,1 0-1,0-18 1,35 0 0,0-52 77,0-18-93,0-18 16,35 17 0,-35 19-16,35 17 15,-35-71-15,36 18 16,-36 36-16,17-19 16,19 36 15,-36-35 16,35 35-32,-35 18 17,0 35-17,17-53 1,-17 35-16,0 0 15,0 0-15,36-35 16,-36 71-16,0-36 16,0-17-16,35 35 15,-35 0 1,18-53 0,-18 17-1,0-34 63,0-19-62,0 1 0,0-18-1,0 18-15,0 17 16,-36-17-16,36-36 15,0-17 1,0 35 0,0 36-1,0-19 1,-35 54 62,0 17-78,17 1 16,18-19-16,-53 19 15,53 34-15,-53-35 16,53-17-16,-53-18 16,53 53-16,-17-53 15,17-18 79,35 18-94,-35-17 16,53-19-16,-35 36 15,17-53-15,0 53 16,-35-88-16,35 88 15,-35-17-15,36 17 16,-36 17 47,0 19-48,0 34 1,0-35-1,0 1 1,0-19 47</inkml:trace>
  <inkml:trace contextRef="#ctx0" brushRef="#br0" timeOffset="32617.7542">3104 13511 0,'18'0'47,"-18"-17"-47,53 17 16,-35 0-16,17 0 15,-17 0-15,17-36 16,0 36-16,53 0 15,-35 0 1,-18 0-16,18-17 16,0 17-16,-17 0 15,-19 0-15,36 0 16,-70 0 62,17-35-62,-36 35-16,1 0 15,-18 0-15,18 0 16,-18 0-16,-18 0 16,1 0-16,17 0 15,0 0-15,0 0 16,35 0-16,-17 0 0,17 0 15,36 0 48,17 0-47,18 0-16,-17 0 15,16 0-15,1 0 16,-17 0-16,34-36 15,-17 36-15,0 0 16,-18 0-16,1 18 16,-1-18-16,-17 0 15,-18 18-15,-36-18 47,19 0-31,-19 0-16,1 0 15,-18 0-15,0 0 16,18 0-16,-18 0 16,0 0-16,18 0 15,-18 0-15,0 0 16,35 0-16,-17 0 16,70 0 46,-17 0-62,35 0 16,0 0-16,-18 0 15,18 0-15,18 0 16,-1 0-16,-17 0 16,18 0-16,-1-18 15,1 18-15,-18 0 16,17 0-16,-17 0 15,0 0-15,-35 0 16,17 0 0,-53 0 15,1 0-31,-36 18 16,-18-18-16,18 0 15,18 0-15,-36 35 16,1-35-16,-1 0 15,1 0-15,17 0 16,0 0-16,18 0 16,17 0-1,89 0 32,-36 0-31,0 0-16,18 0 15,0 0-15,-18 0 16,18 0-16,0 0 16,-18 0-16,36 0 15,-36-18-15,0 18 16,-17 0 0,-36 0 15,-17 0-16,0 0-15,0 0 16,-1 0-16,1 0 16,17 0-16,-34 0 15,34 0 1,-17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21:22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3916 7338 0,'35'0'141,"-35"17"-141,18-17 16,17 0-1,0 0 1,-17 0-16,17 0 31,-17 0-31,-18 18 16,35-18-16,0 0 15,-17 0 1,17 0 0,18 0-1,-17 0 1,16 0 0,1 0-1,-17 0 1,-1 0-16,18 0 15,-18 0 1,18 0-16,0 0 16,-35-35-16,34 35 0,-16 0 15,-19 0-15,36 0 16,0 0-16,-17 0 16,16-36-16,1 36 15,-17 0-15,17 0 16,-18-35-16,-18 35 15,19 0-15,17 0 16,-36 0-16,19-35 16,-1 35-16,-18 0 15,19 0-15,-1 0 16,-17 0-16,17 0 16,-17 0-16,17 0 0,0 0 15,-17 0-15,35 0 16,-18 0-1,-35 18 1,53-18-16,0 0 16,-36 0-1,19 0-15,-1 0 16,-17 0-16,17 0 16,-35 35-16,70-35 15,-52 0-15,35 0 16,-35 0-1,35 0-15,0 0 16,-18 0 0,-35 17-1,70-17-15,-34 0 16,-19 0-16,19 0 16,-1 0-1,-18 0-15,19 0 16,-1 0-16,0 0 15,18 0 1,-35 0-16,17 0 16,0 0-16,18 0 15,0 0 1,0 0 0,-18 0-1,1 0 1,-19 0-1,19 0 1,17 0 0,-18 0-1,18 0 1,0 0 0,0 0-1,17 0 1,-35 0-16,-17 0 15,17 0-15,1 0 16,-19 0-16,19 0 16,-19 0-16,18 0 0,1 0 15,-19 0-15,19 0 16,-1 0-16,0 0 16,18 0-16,-18 0 15,1 0-15,-1 0 16,-17 0-16,52 0 15,-17 0 1,-18 0 0,1 0-1,-1 0-15,-17 0 16,17 0-16,-18 0 16,19 0-16,34 0 15,-52 0 1,17 0-16,-17 0 15,17 0-15,18 0 16,-35 0-16,52 0 16,-17 0-1,-18-17 1,-17 17 0,17 0-1,-17 0 1,35 0-1,0 0 1,-36 0-16,36 0 31,-17 0-31,-19 0 16,36 0 0,-18 0-1,18 0 1,-17 0-1,-19 0-15,19 0 16,-1 0-16,-18 0 16,19 0-16,-19 0 15,19 0-15,-1 0 16,-17 0-16,17 0 0,-17 0 16,17 0-1,0 0-15,-17 0 0,17 0 16,-17 0-16,17 0 15,0 0-15,-17 0 16,17 0-16,-17 0 16,17 0-16,18 0 15,-35 0-15,17 0 16,0-18-16,-17 18 16,17 0-16,-17 0 15,17 0-15,-35-35 16,53 35-16,-18 0 15,18-35 1,0 35 0,-18 0-1,18 0 1,-18 0-16,1 0 16,-1 0-1,36 0 1,-19 0-1,-16 0-15,-1 0 16,0 0 0,18 0-1,0 0 1,-35 0-16,17 0 16,-17 0-16,17 0 0,18 0 15,-18 0-15,0 0 16,18 0-16,-35 0 15,17 0-15,-17 0 16,35 0-16,-18 0 16,0 0-16,1 17 15,17-17-15,0 0 16,-18 0-16,18 0 16,0 0-16,-18 0 15,18 0-15,0 0 16,-18 0-16,18 0 15,0 0-15,-36 0 0,36 0 16,-35 0-16,17 0 16,1 0-16,-19 0 15,19 0-15,16 0 16,-16 0 0,17 0-1,0 0 1,-18-17-1,18 17 1,-18 0 0,-17 0-1,17 0 1,0 0 0,18 0-1,-18 0 1,-17 0-1,17 0 1,1 0 0,-19 0-1,19 0 1,-19 0 0,18 17-1,18-17 1,-17 0-1,-1 0 1,18 0-16,-18 0 16,18 0-1,-18 0 1,-17 0-16,17 0 16,-17 0-16,17 0 15,18 0 1,0 0-1,-18 0-15,1 0 16,-19 0-16,18 0 16,-17 0-16,17 0 15,1 0-15,-19 0 16,19 36-16,-1-36 16,-18 0-16,-17 35 0,71-35 15,-36 0 1,-17 0-16,17 0 15,-17 0-15,17 0 0,0 0 16,-17 0-16,17 0 16,-17 0-16,17 0 15,1 0-15,-19 0 16,18 0-16,-17 0 16,35 0-16,-18 0 15,-17 0-15,17 0 16,-17 0-16,17 0 15,0-18-15,-17 18 0,17 0 16,1 0 0,-19 0-16,18 0 0,-17 0 15,17 0 1,1 0-16,-19 0 0,19 0 16,-19 0-16,19 0 15,-1 0 1,0 0-16,0 0 15,18 0 1,-35 0-16,17 0 16,-17 0-16,52 0 15,-34 0 1,-19 0-16,54 0 16,-36 0-1,-17 0-15,17 0 0,-17 0 16,17 0-16,0 0 15,-17 0-15,17-17 16,0 17-16,1 0 16,34 0-1,-34 0 1,-19 0-16,18 0 16,-17 0-16,17 0 15,1 0-15,-19 0 16,19 0-16,-19 0 15,18 0-15,1-36 16,-19 36-16,19 0 0,-1 0 16,-17 0-16,17 0 15,-17 0-15,17 0 16,0 0-16,-17 0 16,17 0-16,-17 0 15,35 0-15,-18 0 16,-18 0-16,36 0 15,-17 0-15,-19 0 16,19 0-16,-19 0 16,18 0-16,1 0 15,-19 0-15,19 0 16,-19 0-16,19 0 16,-1 0-16,-17 0 0,17 0 15,0 18-15,-17-18 16,17 0-16,-17 0 15,17 0-15,0 0 16,-17 0-16,17 0 16,-17 0-16,-18 18 15,70-18-15,-34 0 16,-19 0-16,18 0 16,1 35-16,-19-35 15,19 0-15,-19 0 16,19 0-16,-1 0 15,-17 0-15,17 0 0,-18 0 16,19 0-16,-1 0 16,-17 0-16,17 0 15,-17 0-15,17 0 16,0 0-16,-17 0 16,17 0-16,-17 0 15,17 0-15,0 0 16,0 0-1,1 0-15,-1 0 16,18 0 0,-18 0-16,-17 0 15,17 0-15,18 0 16,-18 0 0,18 0-1,-17 0-15,-19 0 16,54-18-1,-36 18-15,-17 0 16,17 0-16,0 0 16,-17 0-16,35 0 15,-18 0 1,-35-35-16,35 35 16,18 0-1,0 0 1,-18 0-1,-35-18-15,53 18 16,-35 0-16,35 0 16,-53-35-16,53 35 15,-36 0-15,36 0 16,0 0 0,-17-35-1,16 35 1,1 0-1,-17 0-15,-1 0 16,18 0 0,0-18-1,-18 18 1,18 0 0,0 0-1,-18 0 1,0 0-16,1 0 15,-1-35 1,18 35 0,0 0-1,-18 0 1,18 0 0,0 0-1,-18 0 1,18 0-1,-18 0-15,-17 0 16,17 0 0,-17 0-16,17 0 0,1 0 15,-19 0-15,18 0 16,-17 0-16,17 17 16,1-17-16,-19 0 15,19 0 1,-1 0-16,-18 0 0,19 0 15,-19 0-15,19 0 16,17 0-16,-36 0 16,19 0-16,-19 0 15,18 0-15,1 18 16,-19-18-16,19 0 0,34 0 31,-35 0-31,18 35 16,-17-35-1,17 0 1,-53 36-16,52-36 16,1 0-1,0 35 1,-17-35 0,17 0-1,-18 0-15,18 0 16,-18 0-1,18 0 1,-18 0-16,0 0 16,36 0-1,-18 0 1,17 0 0,-17 0-1,-35 0 1,17 0-1,1 0 17,-19 0 15,-17-18-47</inkml:trace>
  <inkml:trace contextRef="#ctx0" brushRef="#br0" timeOffset="935.5713">6473 7708 0,'-35'18'15,"35"17"1,35-35-16</inkml:trace>
  <inkml:trace contextRef="#ctx0" brushRef="#br0" timeOffset="1107.814">6950 8132 0,'0'0'0,"70"0"0,18 52 16,36-52-16,-1 53 15,-34-53-15,34 0 16,1 0-16,-19 0 16,19 0-16,-1 36 15,1-36-15,-1 0 16,1 0-16,-1 0 0</inkml:trace>
  <inkml:trace contextRef="#ctx0" brushRef="#br0" timeOffset="5578.8096">17868 8431 0,'0'-35'140,"35"35"-124,18 0-1,-35-35 1,17 35-16,1 0 0,-19 0 16,18-35-16,1 35 15,-19 0-15,19 0 16,-19 0-16,19 0 16,-1 0-16,-17 0 15,17-18-15,0 18 16,-17 0-16,17 0 0,0 0 15,1 0-15,-1 0 16,-18 0-16,19 0 16,-1 0-16,18 0 15,0 0-15,17 0 16,-34 0-16,17 0 16,0 0-16,-18 0 15,18 0 1,0 0-16,-18 0 0,18 0 15,0 0-15,-18 0 16,18 0-16,0 0 16,-18 0-16,18 0 15,0-35-15,-18 35 0,18 0 16,0 0 0,-18 0-16,18 0 15,-35 0-15,35 0 16,-18 0-16,0 0 15,1 0-15,-19 0 16,19 0-16,-19 0 16,18 0-16,1 0 15,17 0 1,-18 0-16,0 0 16,-17 0-16,17 0 15,18 0 1,-18 0-16,-17 0 15,35 0-15,-35 0 16,17 0-16,18 0 16,-36 0-16,19 0 0,-1 0 15,-17 0-15,17 0 16,-18 0-16,19 0 16,-1 0-16,-17 0 15,17 0-15,0 0 16,1 0-1,-1 0 48,-18 0-1,-17-53-30</inkml:trace>
  <inkml:trace contextRef="#ctx0" brushRef="#br0" timeOffset="18483.0786">4216 10195 0,'17'0'109,"1"0"-93,35 0-1,17 0 1,-52 0-16,17 0 15,1 0-15,-19 0 16,36 0 0,-18 0-16,1 0 15,-19 0-15,19 0 16,-19 0-16,19 0 16,-1 0-16,-18 0 15,19 0-15,-19 0 16,36 0-16,0 18 15,-35-18 1,52 0 0,-34 0-16,-19 0 15,19 0-15,-1 0 16,-17 0-16,34 0 16,-34 0-16,35 0 15,-18 0-15,-17 0 16,35 0-1,-18 35 1,-17-35 0,17 0-1,0 0-15,1 0 16,-1 0 0,-17 0-16,17 0 15,0-17-15,-17 17 16,17 0-16,0 0 15,-17 0-15,17 0 16,-17 0-16,17-36 16,0 36-16,-17 0 15,35 0 1,-18 0-16,-17 0 16,35 0-1,0-35-15,-36 35 16,19 0-1,-19 0-15,19-18 16,-1 18-16,0 0 16,18-35-16,-18 35 0,-17 0 15,17-35 1,0 35-16,-17 0 0,17 0 16,1 0-16,-19 0 15,19 0-15,-19 0 16,18 0-16,18 0 15,-17 0 1,-19 0-16,19 0 16,-1 0-16,-17 0 15,17 0-15,-18 0 16,19 0-16,-1 0 16,-17 0-16,17 0 15,35 0-15,-52 0 16,17 0-16,-17 0 15,17 0 1,1 0-16,16 0 16,-34 0-16,35 0 15,-18 0-15,-17 0 16,17 0-16,-17 0 16,17 0-16,0 0 15,-17 0-15,17 0 16,-17 0-16,17 0 0,1 0 15,-1 0 1,18 0 0,17 0-1,-17 17 1,-35-17 0,35 0-1,0 36 1,-18-36-1,18 0 1,0 0 0,-18 35-1,18-35-15,0 0 16,-18 0 0,0 0-1,1 0-15,-1 0 16,18 0-1,-18 0 1,-17 0-16,17 0 16,-17 0-16,52 0 15,-52 0 1,17 0-16,-17 0 16,17 0-16,36 0 15,-54 0 1,19 0-16,-19 0 15,19 0-15,-1 0 16,-18 0-16,19 0 16,17 0-16,-53-18 15,35 18-15,18 0 16,0 0 0,-18 0-1,0 0 1,18 0-1,-35 0 1,17 0 0,-17 0-1,35 0 1,-18 0-16,0 0 16,18 0-1,-18 0 1,1 0-1,17 0 1,0 0 0,-18 0-16,-18 0 15,19 0-15,-19 0 16,19 0-16,-1 0 16,-17 0-16,17 0 15,18 0-15,-18 0 16,0 0-16,1 18 0,-19-18 15,19 0-15,-19 0 16,18 0-16,1 18 16,-19-18-16,54 0 15,-53 35 1,17-35-16,0 0 16,-17 0-16,17 0 15,-17 0 1,17 0-16,0 0 0,-17 0 15,17 0-15,-17 0 16,17 0-16,0 0 16,-35 35 15,18-35-31,17 0 78</inkml:trace>
  <inkml:trace contextRef="#ctx0" brushRef="#br0" timeOffset="30014.3358">9313 11342 0,'18'0'63,"17"-18"-48,-17 18 1,-18-17 0,35 17-16,0-36 0,1 1 31,17 0-31,0 35 16,-53-18-1,-18 36 32,-17-1-31,-18 19-1,17-1 1,1-35-16,0 35 16,0-35-1,35 18 1,17-18 31,19-53-32,16 18 1,1-1 0,-35 36-1,-36 0 32,-17 36-31,0-1-16,0-35 15,17 53-15,36-53 63,17-18-48,0 18-15,-17-53 16,35 18 0,-18 35-1,-53 0 17,-35 18-17,36-18 1,17 35-1,53-53 32,0-17-31,-1 0 0,-87 52 30,-18-17-30,53 36 0,36-36 46</inkml:trace>
  <inkml:trace contextRef="#ctx0" brushRef="#br0" timeOffset="32066.7922">10971 11236 0,'36'0'15,"-19"0"16,19 0-15,-36-18-16,17 18 16,18-35-1,18 17 1,-17 18-16,-19-35 16,36 0-1,-17 35-15,-36-35 0,17 35 16,-52 17 46,-18 18-46,0 1 0,18-1-1,-1-35 1,36 18-1,-35-18-15,53 0 94,17-18-94,-17 18 16,-18-18-1,35 18 1,-53 0 31,1 0-31,-19 36-1,1-1 1,0 0-1,53-35 32,17 0-31,-35-35-16,17 17 16,19 18-1,-36-35 1,17 35-16,-70 18 62,1-18-62,52 17 16,17-17 46,18 0-62,1 0 16,-36-35 0,53 35-16,-53-18 15,-18 18 32,-35 18-31,35-18-1,18 18 1</inkml:trace>
  <inkml:trace contextRef="#ctx0" brushRef="#br0" timeOffset="36563.5537">14799 16598 0,'0'35'125,"0"18"-110,0-17-15,0-1 16,35-17-16,-35 17 16,0 0-16,0-17 0,0 17 15,0-70 95,0-1-95,0 19-15,0-18 16,0-1-16,0 1 16,0-18-16,0 35 15,0-34-15,0 16 16,0 19-16,0-19 15,0 54 48,0 0-47,0 35-16,0-1 15,0-16-15,0 34 16,0-17-16,0-35 15,0 17-15,0 0 16,0-17 0,0-89 62,0 36-63,0 18-15,0-19 16,-17-17-16,17 18 16,0 0-16,0 0 15,0 17 1,0 53 31,0-17-47,0 35 15,0-18 1,0 18-16,0 0 0,0-36 16,0 19-16,0 17 15,0-89 63,0-34-62,0 52-16,0-35 16,0 0-16,0 36 0,0-19 15,0 19 1,0 70 31,0 0-47,0 17 15,0-17-15,0-18 16,0 1-16,0 17 16,0-89 46,0-34-46,0 34-1,0-16-15,0 16 16,0 1-16,0 53 47,0 35-31,0 17-16,0-17 15,0-35-15,0 35 16,0-89 46,0 19-62,0-19 16,0 19-16,0-19 16,0 1-16,0 18 15,0-19 1,0 54 15,0 17-31,0 36 16,0-18-16,0-36 15,0 19-15,0-1 16,0-70 31,0-1-47,0 19 15,0-19 1,0 19-16,0-19 0,0 1 16,0 18-1,0 69 17,0 1-32,0 18 15,0-18-15,0-35 16,0 17-16,0-18 15,0-69 48,0-19-63,0 53 16,0-17-1,0 17-15,0-17 16,0 53 15,0-1-31,0 19 16,0 17-1,17-71 32,-17-35-16,0 18-31,0-1 16,0 1 0,0 53 46,0-1 63</inkml:trace>
  <inkml:trace contextRef="#ctx0" brushRef="#br0" timeOffset="39254.9681">14623 16969 0,'-18'0'31,"-17"0"16,17 0-16,18 17-15,-53-17-16,18 0 16,17 0-1,18 36-15,-70-36 16,34 0-16,1 35 16,0-35-16,0 0 15,17 0-15,-17 35 16,-1-35-16,19 0 15,-19 0-15,19 0 16,-18 0-16,-1 0 16,19 0-16,-19 0 15,19 0-15,-19 0 16,1 0-16,18 0 16,-19 0-16,19 0 15,-19 0-15,1 0 16,17 0-16,-17 0 0,17 0 15,-17 0-15,0 0 16,17 0-16,-17 0 16,0 0-16,-1 0 15,1 0 1,18 0-16,-19 0 0,19 0 16,-36 0-16,0 0 15,18 0-15,-18 0 16,0 0-16,17 0 15,-17 0-15,1 0 16,16 0-16,-17 0 16,0 0-16,18 0 15,-18 0-15,0 0 16,0 35-16,18-35 0,-35 0 16,17 0-16,17 0 15,-34 0-15,17 0 16,18 0-16,-18 0 15,0 0 1,18 0-16,-18 18 0,0-18 16,0 0-1,18 0-15,-1 0 0,1 0 16,0 0-16,-1 0 16,1 0-16,-18 0 15,0 0-15,36 0 16,-36 0-16,0 0 0,0 0 15,0 0-15,-35 0 16,35 0-16,0 0 16,-18 0-16,18 0 15,-17 0-15,17 0 16,-18 0-16,1 0 16,-1 0-16,18 0 15,-17 0-15,-1 0 16,1 0-16,17 0 15,-18 0-15,18 0 16,-35 0-16,35 0 16,-88 0-16,71 0 15,-1 0-15,18 0 16,-17 0-16,-1 0 16,18 0-16,0 0 15,53 35 48,0 1-16</inkml:trace>
  <inkml:trace contextRef="#ctx0" brushRef="#br0" timeOffset="41453.321">10054 17268 0,'0'-35'31,"-35"35"-15,-18-35 0,35 35-1,-17-35 1,0 35 0,-1-18-1,1 18 1,35-35-1,-53 35-15,0 0 16,36-36 15,-19 36-15,1 0 0,18 0 15,-36 0-16,35 0 1,-35 0 0,0 0-16,0 0 31,18 0-31,0 0 0,17 0 16,-17 0-16,17 0 15,-17 0-15,0 0 16,17 0-16,-35 0 15,0 0-15,18 0 16,-18 0-16,0 0 16,35 0-16,-35 0 15,1 0-15,16 0 16,-17 0-16,0 0 16,18 0-16,-18 0 0,0 0 15,18 0-15,-18 0 16,0 0-1,18 0-15,-18 0 0,0 0 16,18 0-16,-18 0 16,0 0-16,18 0 15,-18 0-15,-18-35 16,1 35-16,34 0 16,-34 0-16,17 0 15,18 0-15,-36 0 16,18 0-16,0 0 15,18 0-15,-18 0 16,0-35-16,18 35 16,-18 0-16,-18 0 15,18 0-15,-17 0 0,-1 0 16,18 0-16,1 0 16,-19 0-16,0 0 15,1 0-15,17 0 16,0-35-16,0 35 15,18 0-15,-18 0 16,0 0-16,18 0 16,-18 0-16,0 0 15,18 0-15,-18 0 16,0 0-16,17 0 0,-16 0 16,-1 0-16,17 0 15,1 0-15,0 0 16,0 0-16,-18 0 15,0 0-15,17 0 16,-16 0-16,-1 0 16,17 0-16,-17 0 15,0 0-15,18 0 16,-18 0-16,0 17 16,0-17-16,18 0 15,-18 0-15,0 0 16,18 36-16,-18-36 15,18 0-15,17 0 16,-17 0-16,17 0 16,-17 0-1,53 0 79,-1 0-78</inkml:trace>
  <inkml:trace contextRef="#ctx0" brushRef="#br0" timeOffset="42527.9722">4992 16845 0,'0'18'47,"-35"-18"-47,-1 35 16,1-35-1,35 35-15,-18-35 16,-17 36 0,0-36-1,35 17 16,0 19 16,0-1-31,0-18 15,35-17-15,18 36-1,-18-36-15,-17 0 16,17 0-16,0 35 16,-17-35-16,17 0 15,-17 0-15,-18 18 16,35-18-16,-35 35 219,-17-35 109</inkml:trace>
  <inkml:trace contextRef="#ctx0" brushRef="#br0" timeOffset="46906.851">9931 11271 0,'0'36'203,"0"-1"-187,0 18 0,0 0-1,0-36 1,0 19-16,0-1 15,0-18-15,0 19 0,0-19 16,0 19 0,0 17-16,0-18 0,0 18 15,0 0-15,0-18 16,0 0-16,0 1 16,0-19-16,0 18 15,0-17-15,0 17 16,0 1-16,35-1 15,-35 18-15,0 17 16,0-17-16,0 18 16,0-1-16,0 1 15,35-36-15,-35 18 16,0-18-16,0-17 16,18-18-16,-18 71 15,0-36-15,35 35 16,-35-34-16,0 17 15,0 17-15,0-35 16,35 36-16,-35 0 16,0-18-16,0-18 15,0 0-15,0 18 16,0-18 0,0 36-1,0-36 1,0 0-16,0 1 15,36-1-15,-36-17 16,0 34-16,0 1 0,35-17 16,-35-19-1,0 36 1,0 18 0,35-54-1,-35 19-15,0-1 0,0-17 16,0 35-1,18-1 1,-18-34 0,0 17-1,0-17 1,0-53 140,-35-1-140,-1 36-1</inkml:trace>
  <inkml:trace contextRef="#ctx0" brushRef="#br0" timeOffset="47683.7638">10125 14076 0,'-36'-35'0,"1"35"16,0-36 15,70 54 156,0 17-171,18 18 0,0 0-1,0-35 1,-35 17 0,17-35-1,-35-35 95,0 17-95,0-35-15,0 18 16,0-18-16,35 0 15,-35 0-15,0 18 16,36 0-16,-36-1 16</inkml:trace>
  <inkml:trace contextRef="#ctx0" brushRef="#br0" timeOffset="50032.9169">8149 12594 0,'0'53'15,"35"-18"1,-35 1-16,0-1 16,0-17-16,0 17 15,0 0 1,0 0-16,0 1 31,0-1-31,0 0 16,0 18-1,0-35 1,0-54 46,0 1-62,0 0 16,0 0-16,0-18 16,0 0-16,0 35 15,-17-35-15,17 18 0,0 17 16,0-17-16,0 0 16,0 17-16,0-17 15,17 35-15,-17-35 16,36-18-1,-1 17 1,-17 36 15,-18 36-15,0-19-16,35 19 16,-35-1-16,0-17 15,0 17-15,0-18 16,35 19-16,-35 17 15,0-18-15,0 0 0,0 18 16,35-18-16,-35-17 16,0 17-1,0 1 1,0-1 15,-17-35 0</inkml:trace>
  <inkml:trace contextRef="#ctx0" brushRef="#br0" timeOffset="50273.6978">8202 12859 0,'0'-18'47,"53"-17"-32,0 35 1,0-35 0,-18-1-1,-35 1 1</inkml:trace>
  <inkml:trace contextRef="#ctx0" brushRef="#br0" timeOffset="50549.427">8326 12330 0,'0'-18'15,"17"-17"1,18-18-16,18 0 16,-17 18-1</inkml:trace>
  <inkml:trace contextRef="#ctx0" brushRef="#br0" timeOffset="51706.6915">8572 12612 0,'0'0'0,"0"35"0,0 0 16,36-17-16,-36 17 15,0-17-15,0 17 16,0 0-16,0-17 15,0 17-15,35-35 16,-35 18-16,0 35 16,0-18-1,0-70 48,0 0-63,0 17 15,0-17-15,0-1 16,0-16-16,0-1 16,0 17-16,0-17 15,0 18-15,0 18 16,0-19-16,35-17 16,-17 36-1,17-19 1,1 36-1,-19 0 1,18 0 0,1 53-1,-36-17 1,0-19 0,0 19-1,-18-36 1,-17 35-1,0 0 1,-1-17 0,1 17-1,35 0 1,0-17-16,0 35 16,0 0 15,18-53-31,-1 35 15,36-35 1,-53 18 0,35-18-16,-17 35 15,17-35 1,1-18 0,-36-35-1,17 53 1,-17-35-16,0 0 15,0 17-15,0-35 16,0 18-16,0 17 16,0-17-16,36 0 15,-36 17 1,0 36 31,0 35-32,0-18 1,0-17-16,0 17 16,0-17-16,0 17 15,0 0-15,0-17 0,35-18 16,-35 53 0,17-53-16,19 0 15,17 0 1,-18-18-1,0-35 1,-35 18 0,0 0-1</inkml:trace>
  <inkml:trace contextRef="#ctx0" brushRef="#br0" timeOffset="51950.3976">8925 12647 0,'0'-18'32,"18"-17"-17,35 0 1,-36 35-1,19 0-15,-36-35 16,53 35-16</inkml:trace>
  <inkml:trace contextRef="#ctx0" brushRef="#br0" timeOffset="52156.5514">8961 12718 0,'0'0'0,"17"0"31,1 0-15,35-18 0,0 18-1,-53-18 1,17 18-16</inkml:trace>
  <inkml:trace contextRef="#ctx0" brushRef="#br0" timeOffset="52806.2125">9190 12577 0,'0'17'31,"17"18"-15,-17 1-16,0-19 15,0 19-15,0-19 0,0 19 16,0 16 0,0-34-1,0-53 63,0-18-62,0 35 0,0-17-16,0 17 15,0-17-15,36 0 16,-36 17-16,35-35 15,-35 18 1,35 35-16,-17-35 16,17 35-1,1 0 32,-36 17-47,0 19 16,0-19-16,0 36 15,0 0-15,17-35 16,-17 17-16,0 0 16,0-17-16,0 17 0,0-17 15,35-18 1,-35 53-16,0-18 16</inkml:trace>
  <inkml:trace contextRef="#ctx0" brushRef="#br0" timeOffset="53046.567">9296 12735 0,'53'0'47,"-36"0"-31,19-35-16,16 35 15,-16 0 1</inkml:trace>
  <inkml:trace contextRef="#ctx0" brushRef="#br0" timeOffset="62223.1858">16051 17762 0,'0'-17'109,"36"17"47,-1 0-140,-17 0 0,34 0-16,1 0 15,-17 0 1,17 0-1,0 0 1,-1 0 0,-16 0-1,-1 0-15,18 0 16,-18 0 0,-17 0-16,17 0 15,0 0-15,-17 0 16,17 0-16,-17 0 15,17 0-15,36 0 16,-54 0-16,36 0 31,-17 0-31,-19 0 0,36 0 16,18 0 0,-54 0-1,19 0-15,17 0 16,-18 0-1,18 0 1,0 0 0,-18 0-1,18-36 1,-18 36-16,0 0 31,18 0-31,-17 0 16,-19 0-1,19 0 1,16 0 0,-34 0-1,17 0-15,-17 0 16,53 0 0,-36 0-16,-18 0 15,19-35-15,-1 35 16,0 0-1,1 0 1,-1 0 437,-35 18-328,0-36-31</inkml:trace>
  <inkml:trace contextRef="#ctx0" brushRef="#br0" timeOffset="65956.8266">16863 14182 0,'35'17'63,"-35"19"-48,0-19-15,35 36 16,-35 0-16,0 18 15,0-18-15,36 17 16,-36-17-16,0 0 16,0-35-16,0 17 15,0-18-15,0 19 16,0-1 31,0-70 0</inkml:trace>
  <inkml:trace contextRef="#ctx0" brushRef="#br0" timeOffset="66464.7061">16775 14305 0,'0'-35'31,"0"17"-15,17 18 0,-17-35-16,53 35 15,-53-35-15,53 35 16,-18 0-16,1-18 16,-19 18-16,19 0 0,-1 0 15,-18 0-15,19 0 16,-19 0-16,19 0 15,-1 0-15,18 53 16,-53 0 0,0-18-1,0-17-15,0 17 16,-18-17-16,-17 35 16,-18-18-16,0 0 15,18 0-15,0-35 16,-1 0-16,19 0 15,17-35 32</inkml:trace>
  <inkml:trace contextRef="#ctx0" brushRef="#br0" timeOffset="68204.6627">17586 14041 0,'-35'0'94,"35"17"-94,-36-17 15,36 53-15,-35-18 0,35 36 16,-53-1-16,53 1 16,-35 17-16,35 0 15,0-17-15,0-18 16,0-35-16,0 17 16,35 0-16,18 18 15,-18-53 1,-17 35-16,17-35 15,18 0 1,-35 0 0,-18 18 46</inkml:trace>
  <inkml:trace contextRef="#ctx0" brushRef="#br0" timeOffset="69521.3693">17868 14305 0,'0'-18'31,"0"54"31,35-1-62,-35-17 16,36 17-16,-36 18 16,35-18-16,-35-17 15,53 17-15,-18-35 16,-35 71-16,18-71 15,-18 17-15,35-17 16,-35 36-16,35-1 16,-52-70 62</inkml:trace>
  <inkml:trace contextRef="#ctx0" brushRef="#br0" timeOffset="69847.4039">18097 14199 0,'0'18'31,"-17"-18"-31,17 53 16,-35-18-16,35-17 15,-36 35-15,1 0 16,35 17-16,-53-17 16,53-18-16,-35 1 15,35-1-15,-18-17 16,36-18 46,17 0-46</inkml:trace>
  <inkml:trace contextRef="#ctx0" brushRef="#br0" timeOffset="70485.0962">18397 14305 0,'36'0'63,"-1"0"-48,-35 35-15,35-35 16,0 0 0,-35 36-16,53-36 15,-17 0 1,-36 17-16,0 19 62,0-19-46,-18-17-16,18 53 16,-18-53-1,18 53-15,-53-18 16,18 1-16,35-1 15,-35-35 1,35 35 0,18-35 15</inkml:trace>
  <inkml:trace contextRef="#ctx0" brushRef="#br0" timeOffset="71286.0856">18785 14340 0,'0'0'0,"0"-17"31,53 17-31,-35-36 16,17 36-1,18 0 1,-35 18-1,-18 17 1,0 1-16,0-1 16,0-17-16,0 17 15,0-17-15,-18 17 16,-17 18 0,0-18-1,-1-35 1,54-35 31,17-1-32,1 19 1,-1-18 0,-18-1-1,36 1 1,0-18-1,-17 18 1,-36 17 0,17 18-1,-52 0 32,17 0-16,18 53-31,0-18 16,0-17-16,0 17 16,0 1-16,0-19 15,36 36 1,-1-18 0,18-35-1,-18 0 1,-17 0-1</inkml:trace>
  <inkml:trace contextRef="#ctx0" brushRef="#br0" timeOffset="71879.6331">19226 13970 0,'53'18'47,"0"35"-31,-53-18-16,53 18 15,-53 0-15,35 17 16,-35 36-16,0-18 15,0 0-15,36-17 0,-36 0 16,0-36 0,0 18-16,0-18 0,-18-35 15,18 35-15,-35 1 32,52-36 108</inkml:trace>
  <inkml:trace contextRef="#ctx0" brushRef="#br0" timeOffset="72804.1295">19844 14287 0,'35'0'78,"-17"0"-62,35 0-1,17 0 1,-35 0 0,-35-35-1,53 35-15,-35 0 16,17 0 15,-35 18 16</inkml:trace>
  <inkml:trace contextRef="#ctx0" brushRef="#br0" timeOffset="73117.478">19808 14534 0,'0'0'0,"36"0"63,-19 0-63,19 0 0,-1 0 15,-17 0-15,17 0 16,-18 0-16,36 0 15,-17 0 1,-19 0 0,-17-17-1,36 17-15,-19 0 32</inkml:trace>
  <inkml:trace contextRef="#ctx0" brushRef="#br0" timeOffset="73493.6219">20320 14270 0,'0'17'63,"0"1"-63,35 35 16,-35 0-16,0 18 15,0-19-15,0 37 0,36-19 16,-36 1-16,0-18 15,0-18-15,0 0 16,17 18 0,-17-88 15,0 17-15,0-35-16</inkml:trace>
  <inkml:trace contextRef="#ctx0" brushRef="#br0" timeOffset="73963.6729">20285 14376 0,'0'-18'16,"0"-35"-1,0 0 1,0 18 0,53 35-16,-18-53 15,0 53-15,-17-53 16,17 53-16,0 0 16,1 0-16,-1 0 15,0 35 1,-35 1-1,0-19 1,0 36-16,0-35 0,0 17 16,0 0-16,-17-17 15,-19 35 1,36-18-16,-53-35 16,53 18-1,-53-18-15,-17 35 16,17-35-1,18 0-15</inkml:trace>
  <inkml:trace contextRef="#ctx0" brushRef="#br0" timeOffset="75606.9486">20285 14640 0,'0'-17'78,"17"17"-78,-17-71 16,36 36-16,-36 0 16,35-1-16,-35 1 15,35-36-15,-35 18 16,35 1-16,-35 34 16,18-17-16,-18-1 15,0 89 32,0-17-31,0-1-16,0 18 15,0 17-15,0-17 16,0 18-16,0-1 16,-18 19-16,18-19 15,0 1-15,-35-54 16,35 36-16,0-18 15,0-17-15,-17 17 0,17 18 32,0-35-32,0-53 62,0-1-46,0 19-16,0-19 15,35-16-15,-35 34 16,0-35-16,0 0 16,35-17-16,-35 17 15,0-18-15,0 1 16,0 17-16,0 0 0,0-18 16,0 18-16,0 18 15,0 0-15,0-1 16,-53 107 46,53-53-46,-35 34-16,35 19 16,-53 0-16,53-18 15,-53-18-15,53 0 16,-35 0-16,35-17 15,-35-18 1,35 35-16,0 1 31,17-54 32,36-35-48,-18-18 1,-35 36-16,53 0 16,-53 0-16,53-18 15,-53 0-15,53 0 16,-53 18-16,53-18 16,-53 17-16,0 1 0,18 35 15,-18-18-15,0 54 63,-18-19-63,18 36 15,0 0-15,-18-18 16,18 36-16,0 0 16,-35-1-16,35 1 15,0-18-15,-35 17 16,35 1-16,0-1 15,0-52-15,0 17 16,0 18-16,17-53 172,19-35-172</inkml:trace>
  <inkml:trace contextRef="#ctx0" brushRef="#br0" timeOffset="76123.2746">20726 14482 0,'17'0'31,"36"0"-16,-35 0 1,17 0-16,-17 0 16,17 0-16,18 0 15,-35 0 1,17 0 125</inkml:trace>
  <inkml:trace contextRef="#ctx0" brushRef="#br0" timeOffset="76876.1724">21272 14005 0,'0'18'46,"0"35"-46,0 0 16,0-18-16,0 18 16,0 0-16,0-18 15,0 36-15,0-1 16,0-17-16,0-18 16,0 18-16,0-17 0,0-1 15,0 0 16,0-70 32,0 0-47,0-1-16,0 1 15</inkml:trace>
  <inkml:trace contextRef="#ctx0" brushRef="#br0" timeOffset="77294.4385">21184 14129 0,'0'-18'15,"0"-17"1,18 35-1,-18-18-15,53 18 16,-18-53-16,0 53 16,1-35-16,-1 35 15,0 0-15,1-35 16,-19 35-16,18 0 16,-35 35-1,36 0-15,-36 1 0,0 16 16,0 1-16,0-17 15,0-1-15,-18 0 16,-35 18 0,18-53-16,17 18 15,-17-18-15,-18 0 16,35 0 0,-17 0-1,0 0 1</inkml:trace>
  <inkml:trace contextRef="#ctx0" brushRef="#br0" timeOffset="77786.5802">21766 13935 0,'-35'0'15,"17"35"1,18-17-16,-35 35 16,35-1-16,-35 19 15,35-18-15,0 0 16,0 17-16,0-34 15,0 34-15,0-17 16,0 0-16,18-35 16,-18 17-16,17-35 15,-17 35-15,35-35 0,-17 0 16,17 0 0,1 0 15,-36-17-31</inkml:trace>
  <inkml:trace contextRef="#ctx0" brushRef="#br0" timeOffset="78636.931">22172 14005 0,'-35'36'31,"35"16"-15,-53 1-1,18-17-15,-1 34 0,1-17 16,17 0-16,18-18 16,-35-35-16,35 36 15,0-1 1,0-53 78,0 1-79</inkml:trace>
  <inkml:trace contextRef="#ctx0" brushRef="#br0" timeOffset="79053.1373">21890 14129 0,'35'17'47,"18"36"-31,-53-17-1,53-1-15,-53-18 0,53 19 16,-53-1-1,18-35-15,-18 53 0,35-53 16,-35 18-16,35-18 31,-17-18 47,-18 0-62</inkml:trace>
  <inkml:trace contextRef="#ctx0" brushRef="#br0" timeOffset="79690.0213">22490 14023 0,'0'35'31,"-18"-35"-16,18 53-15,-18-53 16,18 35-16,-53-35 16,18 53-16,-18-17 15,36-36 17,17 35-32,0-18 78,35 19-47,18-1-15,-18-35-16,0 53 15,1-18 1,-1-35-16,-35 18 15,35-18-15,-17-18 125</inkml:trace>
  <inkml:trace contextRef="#ctx0" brushRef="#br0" timeOffset="80565.7823">22737 14146 0,'0'-35'0,"0"17"15,17-17 1,36 35-16,-18-35 16,1 35-1,-1 0 1,0 18-1,-35 34 1,0-34 0,0 17-16,0 1 15,0-19-15,0 19 16,0-19-16,-17-17 16,17 53-16,-36-53 15,36 35-15,-35-35 0,35-17 94,35-19-78,-17 1-1,17 18 1,0 17-1,-35-36 1,18 36-16,-18-35 0,35 35 16,-35-18-16,36 18 15,-36-35 1,0 17 31,-18 18-32,-17 0 17,35 53-32,0-17 15,0-19-15,0 19 16,0-19-16,0 18 16,0 18-16,17-53 31,-17 18-31,53-18 0,-35 0 15,17 0-15,0 0 16,-17 0 0</inkml:trace>
  <inkml:trace contextRef="#ctx0" brushRef="#br0" timeOffset="80908.6676">23213 13776 0,'35'0'46,"-35"18"-46,53 17 16,-53-17-16,53 34 16,-53 1-16,18 0 15,-18-17-15,0 16 16,0 1-16,0 0 16,0 0-16,-18 0 15,-17-18-15,-1 1 0,-17-19 16</inkml:trace>
  <inkml:trace contextRef="#ctx0" brushRef="#br0" timeOffset="81877.911">23812 14728 0,'-35'0'63,"-18"0"-47,18 0-1,-18 0 1,18 0-16,17 0 15,-17 0-15,17 0 0,-35 0 16,0 0 0,18 0-16,-18 36 0,0-36 15,0 0-15,0 0 16,-17 35-16,-1-35 16,1 0-16,-1 35 15,-17-35-15,0 0 16,-18 36-16,18-36 15,0 0-15,-36 52 16,-35-52-16,18 0 16,18 0-16,-18 0 15,-36 0-15,-34 0 16,-1 36-16,0-36 16,18 0-16,-53 53 15,53-53-15,0 53 0,0-53 16,0 35-16,53-35 15,18 53-15,-1-53 16,1 0-16,-18 0 16,-18 0-16,35 0 15,71 0-15,1 0 16,-1-18-16,35 18 16,-17-35-16,-1 35 15,1 0 1,0 0-1,0 0 1,17 0 0,-17 0 15,-18 18-15,18-18-1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23:11.1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7585 9190 0,'35'0'172,"0"0"-141,1 0-31,-1 0 16,-18 0-16,19 0 16,-19 0-16,19 0 15,-1 0-15,-17 0 16,34 0-16,-34 0 15,17 0-15,1 0 16,-19 0-16,19 0 16,-1 0-16,0 0 15,-52 0 95,-19 0-95,1 0-15,17 0 16,-17 0-16,0 0 16,17 0-16,-35 0 15,0-18-15,36 18 0,-19 0 16,19 0-1,-19 0-15,1-35 0,-18 35 16,71 0 62,35 0-62,-36 0-1,19 18-15,-1-18 16,-17 0-16,17 0 16,0 0-16,-17 0 15,17 0-15,-17 0 16,17 0-16,0 0 0,1 0 16,-1 0-1,-70 0 79,-36-18-78,53 18-16,-17 0 15,0 0-15,17 0 16,-17 0-16,17 0 0,-17 0 15,-18 0 1,71 0 62,-1 0-78,19 0 16,-1 0-16,-17 0 15,17 0-15,18 0 16,-18 0 0,-17 0-16,17 0 0,18 0 15,-71 0 63,-17 0-78,0 0 16,-1 0 0,1 0-16,17 0 15,-17 0-15,0 0 16,-18 0 0,18 0-1,52 0 32,19 0-31,-19 0-1,19 0 1</inkml:trace>
  <inkml:trace contextRef="#ctx0" brushRef="#br0" timeOffset="3018.4957">5115 9243 0,'18'0'110,"17"0"-95,0 0-15,1 0 16,-19 0-16,19 0 16,-19 0-16,19 0 15,-1 0-15,0 0 16</inkml:trace>
  <inkml:trace contextRef="#ctx0" brushRef="#br0" timeOffset="4218.612">6403 9243 0,'18'0'94,"17"0"-79,0 0 1,0 0 0,1 0-16,-19 0 15,54 0 1,-18 0-1,-18 0 1,0 0 0</inkml:trace>
  <inkml:trace contextRef="#ctx0" brushRef="#br0" timeOffset="6236.2548">9013 9243 0,'0'17'109,"18"-17"-78,17 0-15,-35 18-16,36-18 16,-1 0-16,-17 0 15,17 0-15,0 0 16,0 0-16,1 0 15,-1 0-15,-17 0 16,17 0-16,0 0 16,0 0-1,1 0 17,-19 0-17,19 0 1,-1 0 93</inkml:trace>
  <inkml:trace contextRef="#ctx0" brushRef="#br0" timeOffset="7872.2438">9825 9084 0,'17'35'125,"19"-35"-109,-19 0 0,36 0-1,-17 0 1,-19 0 0,19 0-1,-19 0 1,18 0-1,1 0 1,-19 0 0,19 0-1,-19 0 1,19 0 0,-1 0-16,0 0 15,18 0 1,-18 0-1,1 0 1,-36-17 0,52 17-16,1 0 15,-17 0 1,-1 0 0,-17 0-1,17 0 1,0 0 15,-17 0 0,17 0-15,-17 0 0,17 0-1,0 0 1,-17 0-1,17 0 1,-17 0 0,17 0-1,-35-36 95,0 19-63,0-19-32,0 19 1,-18 17-16,18-35 15,0-1 1,0 19 0,-17-19-16</inkml:trace>
  <inkml:trace contextRef="#ctx0" brushRef="#br0" timeOffset="8951.6986">9596 8961 0,'0'17'125,"0"18"-109,0 18 0,0-17-1,0-19 1,35 19 140,18-36-140,17 0-1,-52 0-15,17 0 16,-17 0-16,17 0 0,0 0 16,-17 0-1,17 0-15,-17 0 16</inkml:trace>
  <inkml:trace contextRef="#ctx0" brushRef="#br0" timeOffset="12011.4958">5592 9119 0,'0'18'156,"0"17"-140,17 0-16,-17-17 15,0 17 1,0 1 0,0-1-1,0 0 16,35-35 63,-17 0-78,17 0-1,1 0 1,-19 0 0,36 0-1,0 0 1,-18 0 0,1 0-16,-19 0 15,19-17-15,16 17 16,-34 0-1,17 0 1,1 0 15,-19 0-15,19 0 0,-19 0-1,19 0 1,-1 0 15,-18 0-15,19 0-1,-19 0 1,19 0 0,-1 0-1,-17 0 1,17 0-1,-18 0 1,36 0 15,0 0-15,-35 0 0,17 0-1,0 0 1,-17-36 15,17 36-15,1 0-1,-19 0-15,19 0 32,-19 0-17,19 0 1,-1 0-1,-18 0 1,19 0 0,-19 0 31,-17-35 62,0 17-78,0-17-15,0 17-1,0-34 1,0 16 0,0 19-1,0-19-15,0 19 47</inkml:trace>
  <inkml:trace contextRef="#ctx0" brushRef="#br0" timeOffset="17956.4893">14217 8996 0,'53'-35'172,"0"-1"-156,-18 36-1,-35-53-15,18 53 16,-18-17-1,-18 17 32,-17 53-31,-1-18-16,1 0 16,0-17-1,17 17-15,18-53 78,53-17-46,0 0-32,-18 35 15,-52 0 48,-36 35-48,18 0 1,35 1 31,35-36-16,-35-18-31,53 18 0,-36 0 16,-17-35-16,53 35 15,-17-18 1,-54 53 46,-35 18-46,53-17 0,35-54 46,18-35-46,-17 18-1,-54 52 48,18 1-47,18-18 62,17 0-63</inkml:trace>
  <inkml:trace contextRef="#ctx0" brushRef="#br0" timeOffset="38801.506">5662 9878 0,'35'0'16,"-35"17"140,0 19-140,0-1-1,0 0 1,0-17 0,0 17-1,0 0 16,0-17-15,-17-18 0,17 35-16,17-35 93,19 0-77,-19 0 0,19 0-1,-36-17-15,17 17 16,18 0 0,1 0-1,-19 0 1,19-36-1,-1 36 1,-17 0 0,17 0-1,0 0 1,18 0 0,0 0-1,-35 0 1,35 0-1,-18-17 1,0 17 0,18 0-1,0 0 1,-35 0-16,-18-35 16,52 35-16,-16 0 15,-19 0 1,19 0-1,-19 0 1,19 0 0,-1 0-1,-18 0 1,19 17 0,-1-17-1,-17 0 1,35 0-1,0 0 1,-18 0 0,18 0-1,-18 0 1,-17 0 0,17 0-1,-17 0 1,17 0-16,0 0 15,-17 0 1,17 0 0,-17 0 15,17 0-15,-35-17 109,0-19-110,35 36-15,-35-35 16,0-18-1,0 35-15,0-35 16,0 18 0,0 18 31</inkml:trace>
  <inkml:trace contextRef="#ctx0" brushRef="#br0" timeOffset="41238.3815">10072 9825 0,'0'17'78,"0"36"-62,0 0 0,0-17-1,-35 17 1,35-18 0,0-18-1,0 19 16,35-36 32,-18 0-47,19 0-1,17 0 1,-18 0-1,18 0 1,0 0 0,-18 0-1,36 0 1,-19 0 0,19 0-1,-53 0-15,17 0 16,-17 0-16,35 0 15,-18 0 1,0 0 0,18 0-1,0 0 1,-35 0-16,17 0 16,-18 0-1,19 0 1,17 0-1,-18 0 1,18 0 0,-18 0-1,-17 0 1,35 0 0,0 0-1,-18 0 1,18 0-16,-18 0 15,-17 0 17,17 0-1,0-18 0,-17 18 0,17 0 1,-35-35-17,0 17 110,0-17-93,0 0-17,0-18 1,0 0-1,0 35-15</inkml:trace>
  <inkml:trace contextRef="#ctx0" brushRef="#br0" timeOffset="43809.819">14905 9860 0,'0'0'0,"0"-18"31,-35 18 78,-1 71-109,36-36 16,-70 1-16,34-1 16,54-35 62,-18-18-78,53 18 15,-53-53-15,35 53 16,-35-35-16,53 35 16,-53-71-16,53 71 0,-53-52 15,35 52-15,-35-18 16,36 18-1,-54 18 17,18-1-17,-53 18-15,35 1 16,18-19-16,-52 19 16,16-1-1,72-35 32,-1-35-31,0-18-1,18 0 1,-18 53-16,-35-18 16,36 18-1,-54 18 32,18-1-47,-35-17 16,35 53-16,0-35 31,17-18 16,19 0-32,-36-35-15,35 35 16,-35-18-16,35 18 16,-70 18 31,0-1-32,70-17 48,0 0-48,-35-17 1,53 17-16,-53-36 16,0 54 30,0 0-46,-35 35 16,35-18-16,-53 0 16,53-17-1</inkml:trace>
  <inkml:trace contextRef="#ctx0" brushRef="#br0" timeOffset="51009.1165">6103 10883 0,'35'0'0,"18"0"16,-17 0-1,16 0 1,19 0 0,-53 0-16,17 0 15,0 0-15,-17 0 16,17 0-16,-17 0 16,17 0-16,0 0 15,-17 0-15,17 0 16,-17 0-16,17 0 15,0 0 17,-52 0 46,-19 0-63,1 0 1,0 0-16,0 0 16,17 0-16,-17-35 15,-18 35-15,35 0 16,-17 0-16,17 0 16,-17 0-16,0 0 15,-1 0-15,-16 0 16,-1-35-16,35 35 15,-35 0-15,18 0 16,17 0-16,-17 0 16,17 0-16,-17 0 0,35-36 15,-35 36-15,17 0 16,-17 0 0,17 0 15,-17 0 0,0 0-15,17 0 15,-17 0-15,-1 18 30,19-18-14,-19 0 108,36 35-140,-17-35 32,-18 0-17,35-17 1</inkml:trace>
  <inkml:trace contextRef="#ctx0" brushRef="#br0" timeOffset="52530.608">5609 10689 0,'0'35'94,"0"1"-63,0-1-31,35 0 16,-35 1-16,0-1 16,0 0-1,18-35 95,17 0-95,-17 0 1,17 0 0,1 0-1,-19 0 1,18 0-1,-17 0 1,17 0 0,1 0-1,-19 0 1,19 0 0,-19 0-1,18 0 1,1 0-16,-19 0 15,19 0 1,-19 0 0,36 0-1,-17 0 1,-1 0 0,0 0-1,18 0 1,-53 35-1,35-35-15,18 0 16,0 0 0,-18 0-1,1 0-15,17 0 16,-18 0 0,0 0-1,-17 0 1,17 0-1,0 0 1,-17 0 0,17 0-1,-17 0 1,35 0 0,-18 0-1,0 0 1,1 0-1,-1-17 1,-17 17 0,17 0 15,-35-36-31,35 36 16,-17-17-1,17 17 16,0 0 157,-35-35-188,0-1 47,0 19-32,0-19 1,0 19 0,0-19-1,0 1 1,0 18 15,18 17 16</inkml:trace>
  <inkml:trace contextRef="#ctx0" brushRef="#br0" timeOffset="55336.1131">10213 10777 0,'-18'0'110,"18"18"-110,0 17 15,-35-35 1,35 36-16,0 16 16,0-34-1,0 17 1,0 1-1,0-19 64,18-17-48,-1 0-16,19 0 1,-1 0 0,18 0-1,0 0 1,0 0 0,-36 0-1,18 0 1,-17 0-1,17-17 1,1 17 0,-19 0-1,19 0-15,-19 0 16,19 0 0,-1 0-1,0 0 1,0 0-1,1 17 1,-19-17-16,36 0 16,-18 0-1,-17 0 1,17 36 0,1-36-1,-19 0 1,19 0-1,-19 0 1,36 0 0,-18 0 15,-17 0-15,-18-18-1,35 18 1,-17 0-1,17 0 17,1 0-1,-19 0-15,18 0-1,-17 0 1,17 0-1,1 0 1,-36-18 31,17 18-31,19 0-16,-19 0 31,18 0-31,1 0 47,-36-35 62,0 17-93,0-35-1,-18 53 1,18-35-16,0 18 16,0-36-1,0 0 1,0 0-1,0 18 1,0 52 93,0 1-93,0 17 0,0-17-1,0 35 1,-35-18 0,35-17-1,0 17 63,-18-35 47</inkml:trace>
  <inkml:trace contextRef="#ctx0" brushRef="#br0" timeOffset="58354.3796">14887 10918 0,'0'-35'0,"35"35"31,-35-17-31,36 17 0,-19-36 31,19 36-31,-36-35 16,35 35-16,-17-35 15,17 35 17,-70 35 46,35 0-63,-53 1-15,53-19 16,-53 18-16,53 1 0,-36-1 16,1-17-1,88-18 79,-53-36-78,53 36-16,-53-17 15,35 17-15,-35-36 16,53 36-16,-17 0 15,-54 18 32,-17 17-31,35 1 0,-18-36-1,18 53 1,0-18-1,0-53 32,53 18-47,-53-35 0,53 35 16,-53-18-16,17 18 16,-17-35-16,0 53 46,-17 35-30,17-36 15,35-17 32,0 0-48,-52 0 32,17 35-31</inkml:trace>
  <inkml:trace contextRef="#ctx0" brushRef="#br0" timeOffset="67003.9415">16757 16545 0,'18'0'171,"17"0"-139,0-35-17,0-36 1,-35 36-16,36 0 16,-36 0-16,53-18 15,-18 0-15,0 0 16,0 0-16,1 35 15,-19-17-15,36 0 0,0-1 16,18 1-16,-18 0 16,17 35-16,-35-53 15,18 53-15,-17-18 16,-19 18-16,36 0 16,-17 0-1</inkml:trace>
  <inkml:trace contextRef="#ctx0" brushRef="#br0" timeOffset="67805.8577">16722 16316 0,'35'0'15,"-35"18"1,0-1 0,35 19-1,-35-1 1,35 0 0,-35-17-1,18 17 1,-18 0-1,35-35 17,1-17 15,-36-19-32,17 36 1,-17-17-16,36 17 15,-36-53-15,35 53 16,-35-35-16,18 35 16,-18-18-1</inkml:trace>
  <inkml:trace contextRef="#ctx0" brushRef="#br0" timeOffset="69312.8758">18133 15663 0,'0'-17'16,"-18"17"-16,0 0 31,-17 0 1,35 35-17,-35-17-15,35 17 16,0 18-16,0-36 15,0 19-15,0-19 16,0 19-16,0-1 16,0-17-16,18-18 15,-18 52-15,35-52 16,-18 0-16,19 0 16,17-17-1,-53-18 1,17 17-16,-17-17 15,0-18-15,36 53 16,-36-53-16,0 18 16,0-1-1,0 89 48,0 0-63,0-35 15,0 17-15,0 0 0,53 1 16,-36-36 0,36 0-1,0 0 1,-53-36 0,35 1-16,-35 17 15,0-17-15,0 0 16,0 17-16,0-17 15</inkml:trace>
  <inkml:trace contextRef="#ctx0" brushRef="#br0" timeOffset="70018.5759">18538 15734 0,'0'53'47,"0"-18"-47,0-17 0,0 17 15,0-17 1,18 17-16,-18 18 16,0-36-1,0-52 48,0 18-63,0-19 15,35-17-15,-35 18 16,0-18-16,0 18 16,36 0-16,-36 17 15,35 18 1,-17 0 0,17 0-1,-35 35 32,0 1-31,-18-19-1,-35 36 1,18 0 0,35 0-1,0-35 1,18 17-1,17-35 1,-17 0 0,-18 35-1,35-35-15,-18 0 32,19 0-17,-36-35 1,35 35-1,-35-53-15</inkml:trace>
  <inkml:trace contextRef="#ctx0" brushRef="#br0" timeOffset="70346.7701">18821 15681 0,'0'-18'15,"35"18"16,-35 18-15,0 17-16,0 1 16,35-19-16,-35 18 15,0 1-15,18-36 16,-18 35-16,35-35 16,-35 35-1,35-70 16,-35 0-15,0 17-16,0-17 0,0 17 16,0-35-16,0 18 15,0 17-15,0-17 16,36 0-16,-36 17 16</inkml:trace>
  <inkml:trace contextRef="#ctx0" brushRef="#br0" timeOffset="70739.2613">19121 15893 0,'0'-18'31,"0"-17"-31,0 17 16,35-17-16,-35 0 15,0 17-15,17 18 16,-17-53-16,36 53 16,-19 0 15,19 35-16,-36-17-15,0 17 16,35 18-16,-35-35 16,0 17-16,0 0 15,0-17 17</inkml:trace>
  <inkml:trace contextRef="#ctx0" brushRef="#br0" timeOffset="70934.2703">19138 15893 0,'18'0'31,"-1"0"-15,19 0-1,34 0 1,-52 0-16,35-36 16,0 36-16,-18 0 15</inkml:trace>
  <inkml:trace contextRef="#ctx0" brushRef="#br0" timeOffset="71224.4883">19720 15628 0,'36'71'63,"-36"-36"-63,0-17 15,0 17-15,0 0 16,35-17-16,-35 17 16,0 0-1</inkml:trace>
  <inkml:trace contextRef="#ctx0" brushRef="#br0" timeOffset="71557.5987">19738 15593 0,'0'0'0,"0"-36"31,35 36-15,0 0-16,-17 0 15,17 0-15,1 0 0,-19 0 16,-17 18-16,53 17 16,-53 1-16,35-1 15,-35 0-15,0 1 16,0-19-16,0 18 16,0-17-16,-17 35 15,-36-18 1,35-35-1,-17 36-15,0-36 16,17 0-16,-17 0 16</inkml:trace>
  <inkml:trace contextRef="#ctx0" brushRef="#br0" timeOffset="71897.9701">20126 15646 0,'0'53'16,"-35"-18"0,35 0-16,0-17 15,0 17-15,0 0 16,0-17-1,0 17 1,53-35 0,0 0-1,-1 0 1,-34-17 15,-18-19-15,0 19-1</inkml:trace>
  <inkml:trace contextRef="#ctx0" brushRef="#br0" timeOffset="72229.5922">20126 15628 0,'0'-18'16,"18"18"-1,35-35 1,-1 35 0,-34 0-1,17-35 1</inkml:trace>
  <inkml:trace contextRef="#ctx0" brushRef="#br0" timeOffset="72492.8919">20091 15752 0,'17'0'16,"19"0"-1,-1-18 1,18 18 0,-53-18-16,17 18 15</inkml:trace>
  <inkml:trace contextRef="#ctx0" brushRef="#br0" timeOffset="97183.0773">20690 15575 0,'0'-35'31,"0"0"1,36 35-32,-36-18 31,0-17 0,-36 35 0,1 0-15,0 0 0,-18 17-16,18 19 31,-1 16-31,36-16 16,-35 17-1,35-18 1,35-35 46,1 0-46,-36-18-16,17 18 16,19 0-16,-19 0 31,-17 36-16,0-1 1,0 0-16,0 18 16,0-18-1,-35-17 1,-18-18 0,53 35-1,-53-35-15,35 0 16,-17 0 15,35-17-31,0-1 16</inkml:trace>
  <inkml:trace contextRef="#ctx0" brushRef="#br0" timeOffset="97748.3338">20937 15593 0,'0'17'16,"0"1"0,-35 17-1,35 1-15,0-19 16,0 19-16,0-19 15,0 36 1,0-18 0,-35 1-1,35-1 1,0 0 0</inkml:trace>
  <inkml:trace contextRef="#ctx0" brushRef="#br0" timeOffset="98352.1453">20990 15928 0,'0'-18'31,"0"1"-15,36 17 0,-36-71-16,0 36 15,35-36 1,-35 54-16,0-19 16,35 1-16,-35 53 62,0 17-62,0 0 16,0 1-16,0 16 15,0-34-15,0 17 16,0-17 0,18-18 15,17 0-16,-35-53 1,35 18 0,-35 17-16,0-17 0,0 0 15,36 17 1,-36-17-16,17 35 16</inkml:trace>
  <inkml:trace contextRef="#ctx0" brushRef="#br0" timeOffset="98837.8968">21361 15681 0,'-18'0'16,"-17"53"15,35-18-15,0-17-16,0 17 15,0 0-15,0-17 16,17 17 0,19-35-1,-19 0-15,19 0 16,-1-17-16,-17 17 16,17-53-16,-35 35 15,53-17-15,-53 0 16,0-1-16,0-17 15,0 18-15,0 17 16,-36 18 0,19 0-16,-36 0 15,-18 36-15,1 17 16,17 0-16,18-18 0</inkml:trace>
  <inkml:trace contextRef="#ctx0" brushRef="#br0" timeOffset="99620.781">22172 16016 0,'-18'0'47,"-17"0"-47,0 0 16,-36 0-16,-17 18 16,-35-18-16,-18 0 15,-53 35-15,17-35 16,-17 0-16,-18 0 15,-17 0-15,-53 53 16,35-53-16,-88 0 16,17 0-16,36 0 15,-18 0-15,-35-35 16,88 35-16,-53-71 0,36 71 16,17-53-16,70 53 15,54-35-15</inkml:trace>
  <inkml:trace contextRef="#ctx0" brushRef="#br0" timeOffset="121945.9269">11747 17110 0,'0'17'94,"0"1"-79,0 35-15,0 0 16,0-18-16,0 36 16,0-1-16,0-17 15,0-35-15,0 35 16,0-89 62,0 19-78,0-19 16,36 1-16,-36 18 15,0-54 1,0 0 0,0 54-16,0-36 15,0 0 1,0 35-1,0 36 48,0 17-47,0 18-16,0-18 15,0 18-15,0-35 16,0 17-16,0 1 15,0-72 64,0-34-64,0 52-15,0-35 16,0 0-16,0 36 15,0-19-15,0 1 16,0 17-16,0 71 78,0-17-78,0 17 16,0-1-16,0-34 15,0 17-15,0-88 79,0 36-79,0-18 15,0-1-15,0 19 16,0-19-16,0 19 15,0 70 32,0 17-31,0 1-16,0-1 16,0-34-16,0-1 15,0 35-15,0-105 63,0-18-48</inkml:trace>
  <inkml:trace contextRef="#ctx0" brushRef="#br0" timeOffset="123738.4637">9860 17304 0,'0'35'140,"0"18"-140,0-35 16,0 17 15,0-53 79,0-17-95,0 0-15,0 17 0,0-17 16,0-1 0,0 19-16,0-18 15,0 70 32,0 0-31,0 18-16,0 0 15,0-18-15,0 0 16,0 18 0,0-70 46,0-19-46,0 19-1,0-18-15,0 17 0,0-17 16,0 52 46,0 36-46,35-53 0,-35 53-16,0-18 15,0-17 1</inkml:trace>
  <inkml:trace contextRef="#ctx0" brushRef="#br0" timeOffset="126958.6984">13688 17286 0,'0'-35'15,"-18"70"79,18 0-78,0 1-1,0-1-15,0 18 16,-35-18-1,35 0 1,0-70 62,0 17-62,0-17-1,-35 0-15,35 17 0,0-17 16,0 17-16,0-17 16,0 88 46,0-35-62,0 35 16,0-18-16,0-18 15,0 19 1,17-36-16,-17-18 47,0 0-31,0-17-16,0 0 15,0 0 1,0 52 15,0 36-15,18-53 15</inkml:trace>
  <inkml:trace contextRef="#ctx0" brushRef="#br0" timeOffset="137701.6223">7937 17092 0,'-17'35'63,"17"1"-48,-35-36 1,35 35-16,-18 0 16,18 18-16,-53 0 15,53-18-15,-53 18 16,53 0-16,-53 0 15,53-18-15,-35 18 16,35-70 47,18 17-48,-18-36-15,0 1 16,35 0-16,-35 17 15,17-17-15,-17-18 16,36 35-16,-36-17 16,0 0-16,35 35 15,-35-18-15,-18 53 63,18-17-48,-35 17-15,35 1 0,0-19 16,-53 18-16,53 18 16,0-70 46,0-19-62,18 19 16,-36 52 46,18 0-62,0 1 16</inkml:trace>
  <inkml:trace contextRef="#ctx0" brushRef="#br0" timeOffset="138802.599">15822 17392 0,'35'0'32,"-35"-18"-17,18 18 1,-18-35-1,35 35 1,-35-35 0</inkml:trace>
  <inkml:trace contextRef="#ctx0" brushRef="#br0" timeOffset="139669.525">15928 17286 0,'-35'0'47,"17"0"-31,18 35-1,-53-35-15,53 53 16,-70-53-16,70 36 16,-71-1-16,18 0 15,35-35 1,18 35-1,0-52 32,0-19-31,53 1-16,-53 0 16,71 0-16,-36-1 15,0 1-15,18 17 16,-35-17-16,17 0 15,1 35-15,-36-53 16,17 53-16,-52 35 63,17 1-48,-17-1-15,0 0 16,-1-17-16,19 17 15,-18 0-15,-1 1 16,1-1-16,0-18 16,52-52 31,19 18-32,-1-19-15,0-17 16,0 18-16,1-18 15,-1 36 1,-53 34 47,1-17-48,17 71-15,-53-71 16,53 53-16,-35-53 15,35 17-15,17-17 47,-17-53-47,35 53 16,-35-17-16,-17 17 47,-18 35-32,35 0 1,-36 1 0</inkml:trace>
  <inkml:trace contextRef="#ctx0" brushRef="#br0" timeOffset="146260.1308">5927 17198 0,'-36'0'172,"1"18"-157,35-1 1,-35 18 0,35 1-16,-35-1 0,-18 36 15,53-54 1,-53 18-16,17 1 16,36-1-16,-52-35 15,52 18-15,35-18 78,-35-53-62,35 17-16,18-34 16,-53 52-1,53-17-15,-53 0 0,53-1 16,-36 1-1,-17 53 64,-35 35-64,35-18-15,-53-17 16,18 35-16,0-1 15,-1 1-15,19-17 16,-18-19-16,-1 19 16,54-54 31,-18 0-47,53-35 15,-53 0-15,70 1 16,-34-1-16,-36 17 15,35 1-15,18-18 16,-53 88 47,0-17-48,-18 17-15,18 1 16,-35 17-16,0-18 15,35-18 1,17-17 31,-17-52-31,0 34-1,18 18 1</inkml:trace>
  <inkml:trace contextRef="#ctx0" brushRef="#br0" timeOffset="148547.5655">17762 17233 0,'-35'18'141,"17"-1"-125,-34 72-1,16-72-15,1 36 16,0 0-16,-1-18 15,19-17-15,-19 17 16,1 1 0,53-36 31,-18-36-32,35 36-15,-35-35 16,53 0-16,-18-1 15,1 1-15,-19 0 16,19 17-16,-1-17 16,0 0-16,-17 35 15,-18-53-15,35 53 16,-53 0 46,-17 35-62,17 0 16,-17 18-16,-18 0 16,0 0-16,0 0 15,0-35-15,36-18 16,17 53-16,-35-53 16,52-18 30,36-53-30,-18 36-16,1 0 0,-36 0 16,70-1-1,-52 1-15,17 0 0,-35 17 16,53 18-16,-106 35 62,18 1-62,0 17 16,-1-18-16,1 0 16,17 0-16,-17 1 15,70-36 32,-17-36-31,53-34-1,-36 52-15,0-17 16,-52 35 15,-19 18-15,36-1-16,-53 18 16,53 1-16,-35-19 15,35 19-15,-35-36 16,35 35-16</inkml:trace>
  <inkml:trace contextRef="#ctx0" brushRef="#br0" timeOffset="158728.7716">5556 16933 0,'0'36'125,"0"-19"-110,0 36 1,18 0 0,-18-35-1,18-18 1,-18 35-16,35-35 31,-53 0 63,18-18-63,-17 18-31,17-17 0,0-36 31,-36 53-31,36-53 0,-35 53 16,35-18 0,-18 18-1,18 53 79,18-18-78,-18-17-16,18-18 15,-18 53-15,35-53 16,-35 35-16,18-35 16,-18 18-16,0-53 93,-36 35-93,36-18 16,-35 18-16,35-35 16,-53 35-16,53-18 15,-35 18-15,35-35 16,-18 35-16,18-35 15,-35 35-15,35 35 79,0 0-79,17-35 15,-17 35-15,18-35 16,-18 53-16,35-53 15,-35 36-15,36-36 16,-36 17 0,-18-17 46,18-35-46,-53 35-16,53-35 15,-53 35-15,53-18 16,-53 18-16,53-53 16,-53 53-16,53-18 15,-17 18-15,17-35 16,-36 35 0,36 18 15,0-1-16,0 19-15,0-19 16,18 19-16,17 34 16,1-35-1,-19-35 17,-52-35 46,-18-18-63,0 0-15,0 36 16,0-19 0,36 36-1,-36 0 1,18 0-1,35 36 17,0-1-17,35-35-15,-35 53 16,53-53-16,-53 18 16,35-18-16,0 35 15,-70-70 63,0-1-62,35 1 0,-36 35-16,36-53 15,-35 0 1,35 88 46,0 1-46,18-36 0,-18 17-16,35-17 31,-53 0 16,-17 0-32,18-17 1,-36-19 0,17 1-1,1 35 1,17 0-1,18 35 32,0 1-31,18-19 0,0-17-1,-18 36 1,-18-54 46,0-17-46,-35-1 0,18 1-1,0 35 16,35 35 1,0 1-32,0-19 15,18-17-15,-18 53 16,35-17 0,-53-54 62,-35-35-63,0 18 1,18-1 0,0 36-1,35 18 16,0 17-15,0 1 0,0-1-16,17-17 0,-17 17 15,36 0 1,-36-53 31,0-52-32,-53-1 1,53 54 0,-18-19-1,18 1-15,-35 35 16,35 35 15,0 1-31,0-19 16,0 19-16,0-19 15,18-17 32,-36 0 0,18-53-47,-35 53 16,35-35-16,-18 35 15,-17-35 1,-1 35 0,36 17-1,-17 19-15,17-1 16,0 0 0,0 1-1,35-36 32,-35-18-31,0 0-1,-18-17 1,-17 0 0,18 35-1,-19 0-15,36 35 31,0 18-15,0-35 0,18 17 31</inkml:trace>
  <inkml:trace contextRef="#ctx0" brushRef="#br0" timeOffset="160444.7796">18062 17145 0,'-35'0'0,"35"-18"16,-35 18-16,17 0 31,-17 0 31</inkml:trace>
  <inkml:trace contextRef="#ctx0" brushRef="#br0" timeOffset="163473.7801">17921 17039 0,'0'-53'15,"0"18"1,-35 70 78,35 1-79,-35 16-15,35-34 16,-36 17-16,36 1 16,0-19-1,18-17 1,17 0 0,0 0-1,-35-53 1,0 0-1,0 36-15,0-36 16,-17 53 31,17 18-31,0-1-16,-35 36 0,35 0 15,0-35 1,0 17-16,0 0 15,17-35 1,18 0 0,-17 0-1,-18-17 1,35 17-16,-35-53 0,36-18 16,-36 36-1,0 70 48,0 0-63,0 1 0,0-19 15,17-17 32,19 0-31,-1 0-1,-35-53-15,17 18 16,-17-18 0,36 53-1,-36 18 17,0 17-32,0 0 15,0 1-15,0-19 0,0 19 16,35-36 15,-17 0-15,17-18-1,0-17 1,-35-36 0,18 71-1,-18-35-15,0 70 47,0 0-47,0-17 0,0 17 16,0-17-1,0 17-15,18-35 47,17-35-31,0-18-1,-35 18 1,0 70 47,0 18-48,35-53-15,-35 18 16,36-18-1,17 0 1,-18 0 0,-35-36-1,17 1 1,-17 53 46,0-1-62,0 19 16,0 16 0,36-52-1,17 0 1,-36-17 0,-17-36-1,36 18 1,-36 52 46,0 19-46,0-19-16,0 18 16,0-17-16,35-18 31,-18 0-16,19-18 1,-36-17-16,35-18 16,-35 18-1,35 35 48,-17 0-16,35 0-32,-18 0 1,-35-35 0,18 35-16,17 0 31,0 35 0,-35-17-31,0 17 16,18 0-16,17 0 15,1-35 1,-19 0 0,18-17-1,-35-18-15,36 35 16,-36-36-16,0 1 15,-18 35 1,18-53-16,-18 53 16,-17-35-1,0 35 1,-18 17 0,53 19-16,-35-1 15,35-17-15,-36 17 16,36 0-1,0-70 32,0-18-31,0 0 0,0 18-16,0 17 15,-35-17 1,0 53-1,35 17 1,-53 18-16,53 0 16,-35-18-16,35-17 15,0 17-15,-36-35 16,36 17 0,0-34-1,18-18 1,-18-1-1,0 19-15,0-19 0,0 19 16,0-36 0,-18 53-1,1 0 1,-19 35 0,36-17-1,-35 17-15,35 0 16,-35-35-16,35 36 15,-18-36 1,18-18 15,0-17-15,18-1 0,-18 19-16,0-19 15,-18 36 1,-17 0-1,-18 36 1,35-1-16,-17 0 16,0-17-16,0 17 15,35 0-15,-18-35 16,18 18-16,0-36 47,0-17-47,0 0 15,0 17 1,0-17 0,-53 35-1,18 0 1,35 18 0,-35-18-16,35 35 0,-53-35 15,53 53-15,-53-53 16,53 35-16,-18-35 15,18-35 17,0-36-17,0 54 1,0-36-16,-35 53 47,-1 17-32,19-17-15,17 53 16,-53-53-16,53 18 16,-18-18-1</inkml:trace>
  <inkml:trace contextRef="#ctx0" brushRef="#br0" timeOffset="168551.4454">19191 9807 0,'35'0'16,"-35"-17"0,0-19-1,18 1 1,-18-18-1,35 53 1,-35-35-16,0 0 16,36-1-1,-36 1-15,35 17 16,-35-35-16,17 18 16,-17 0-16,36 17 0,-36-17 15,35 35 1,-35 35 31,0 1-32,-18 34-15,18 1 16,0 17-16,-70-18 16,70 36-16,0-18 15,0 1-15,-35-19 16,35-17-16,0-35 15,0 35 1,17-53 109,-17-18-109</inkml:trace>
  <inkml:trace contextRef="#ctx0" brushRef="#br0" timeOffset="169208.0117">19703 9754 0,'17'0'63,"1"0"-48,35 18 1,-18-18 0,-17 0-1</inkml:trace>
  <inkml:trace contextRef="#ctx0" brushRef="#br0" timeOffset="171434.905">20302 9490 0,'0'-18'109,"-17"18"-93,17-35-16,-18 35 16,-17 0-1,35-18 1,-35 18-16,17 0 15,-17 0 1,35 35 0,-18-35-1,18 53-15,0-17 16,0 17 0,0-18-1,0-18 1,35-17 31,-17 0-47,35-17 15,-18-1 1,-35-35 0,35 53-1,-35-53-15,0 36 16,18 17-16,-18-53 15,0 70 64,0 1-79,0 17 0,0 1 15,-18 17-15,18-1 16,0 1-16,0-17 15,0-1-15,0-17 16,0 17-16,0 18 16,-17-53-1,17 17 1,0 19 0,0-54 62</inkml:trace>
  <inkml:trace contextRef="#ctx0" brushRef="#br0" timeOffset="172381.6005">19932 9737 0,'0'35'16,"0"0"-1,-35 0 1,35 1 0,0-1-16,0-17 15,0 17-15,0-17 16,0 17-16,0 0 16,35-35 30,-35-17-30,35-19-16,-35-34 16,0 52-1,0-35-15,0 35 0,0-34 16,0 16 0,0 1-16,0 0 0,0-1 15,0 19-15,0-18 16,-17 35-16,17-18 15,-18 18 1,-17 0 0,-1 70-1,36-34 1,0-1-16,-35-17 0,35 17 16,0 0-16,0-17 15,0 35 1</inkml:trace>
  <inkml:trace contextRef="#ctx0" brushRef="#br0" timeOffset="172681.3131">20091 9966 0,'0'35'16,"0"-17"-1,0 35 1,0 17-1,0-52-15,0 17 16,0-17-16,0 35 16</inkml:trace>
  <inkml:trace contextRef="#ctx0" brushRef="#br0" timeOffset="173866.541">20602 9543 0,'0'-36'109,"0"19"-78,-17 17-31,-19 0 32,19 0-32,-19 0 31,36 35-31,-35 18 15,35-35 1,0 34 0,0-34-1,18-18 17,17 0-17,-17 0 1,17-53-1,-35 0 1,35 53-16,-35-17 16,0 52 46,0 0-46,-17 36-16,17-18 15,-36 0-15,36-1 16,0-34-16,0 17 16,0-17-1,0 17 1,0-52 15</inkml:trace>
  <inkml:trace contextRef="#ctx0" brushRef="#br0" timeOffset="174309.6836">20673 9525 0,'0'0'0,"35"-35"15,0 35 17,-35-18-32,36 18 0,-36-35 15,53 35-15,-18 0 16,-35 35 31,0-17-32,-18 17-15,18 0 16,0 1-16,-35 16 16,35 1-16,0-17 15,-35 17-15,35-1 16,0-34-16,0 35 16,0 0-16,0-35 0,0 17 15,0 18 1,0-36-1,0-34 32</inkml:trace>
  <inkml:trace contextRef="#ctx0" brushRef="#br0" timeOffset="174533.0865">20743 9772 0,'18'-35'16,"17"-1"0,18 1-1,-35 35-15,17 0 16,-35-18-16,53 18 15,-35 0 1</inkml:trace>
  <inkml:trace contextRef="#ctx0" brushRef="#br0" timeOffset="175083.7606">21061 9560 0,'35'0'16,"-35"-35"-16,18 35 15,17 0 16,0 0-31,-17 0 32,-18 18-32,0-1 15,0 19-15,0-1 16,0-18-16,-18 19 16,18-1-16,-35 0 15,35-17-15,-35 17 16,-1 18-1,36-35-15,-35 17 16,53-35 62,-1 0-62,36 0-1,0 0 1,-35 0-16,35 35 16,-18-35-1,-17 0-15,17 0 16,0 0-16</inkml:trace>
  <inkml:trace contextRef="#ctx0" brushRef="#br0" timeOffset="176484.4304">21731 9631 0,'-35'0'16,"52"0"156,19 0-172,-1 0 15,-17 0-15,35 0 16,-1 0 0,-16 0-1,-1 35 1,-53-35 78,-35 35-94,18-35 15</inkml:trace>
  <inkml:trace contextRef="#ctx0" brushRef="#br0" timeOffset="176828.3238">21661 9790 0,'-18'0'15,"18"35"79,35-35-78,0 0-1,1 0-15,-19 0 16,19 0 0,-1 0-16,-17 0 0,34 0 15,1 0 1,-35 0-1</inkml:trace>
  <inkml:trace contextRef="#ctx0" brushRef="#br0" timeOffset="179695.8663">22348 9631 0,'0'-35'0,"0"17"31,0-17 0,0 70 63,-35 0-94,35-17 16,0 35-16,0 0 15,0-18-15,0 18 16,0-18-16,0-17 16,18 17-16,-18 18 15,17-53 1,19 18 0,-1-18-16,-17 0 15,17-53 1,-35 17-1,0-17-15,35 18 16,-35-35-16,0-1 16,0 1-16,0 17 15,0-18-15,0 18 16,0 36-16,-17-19 16,-1 36-1,-35 18 1,53 0-1,-53 34-15,53 1 0,-35-17 16,35-1-16,0 18 16,0-18-1,0 0-15,0 1 0</inkml:trace>
  <inkml:trace contextRef="#ctx0" brushRef="#br0" timeOffset="179977.1157">22631 9913 0,'0'35'16,"0"1"0,0-1-1,0 0-15,0 0 16,0-17-16,0 35 16</inkml:trace>
  <inkml:trace contextRef="#ctx0" brushRef="#br0" timeOffset="180857.7034">22719 9525 0,'0'35'62,"0"18"-46,0-18-16,0 18 15,0-17-15,0 17 16,0-1-16,0-34 16,0 17-16,0 18 15,18-53 1,17 0 0,-18 0-16,36 0 15,-17-35 1,-36-18-1,0 18 1,35 0-16,-35-1 16,0-17-16,0 36 15,0-19-15,0 19 16,0-18-16,0-1 16,0 19-16,0-36 15,0 17 1,-18 36-1,-17 0 1,17 0-16,-35 36 16,18 17-1,35-18 1,0-17-16,0 17 16,0 0-16</inkml:trace>
  <inkml:trace contextRef="#ctx0" brushRef="#br0" timeOffset="181628.3308">23072 9631 0,'-18'17'46,"18"36"-30,0-35-16,0 17 16,0 1-16,0-19 15,0 18-15,0-17 16,0 35-16,0 0 31,53-53-15,-18 0-1,-17 0 1,-18-18 0,35 18-16,-35-35 15,35 0-15,-35-18 16,0 35-16,36-17 16,-36 0-16,0-1 15,0 19-15,35-19 16,-35-16-16,0 34 0,0-17 15,0 17-15,0-35 16,-35 53 15,-1 0-31,19 0 16,-19 35-16,36-17 16,-52 35-16,16 0 15,36 0-15,0-36 16</inkml:trace>
  <inkml:trace contextRef="#ctx0" brushRef="#br0" timeOffset="183154.8771">23495 9543 0,'0'-36'63,"18"36"-48,-18-17 1,35 17-16,-17 0 31,-18 35 16,0-17-31,0 35-16,-18-18 15,18 18-15,-35-18 16,35 0-16,-53 1 16,53-19-16,-36 18 15,36 1 1,-35-36-16,53 0 78,17 0-62,0 0-1,1 0 1,-36-18 0,35 18-16,-17 0 15,17 0 1,0 0-1</inkml:trace>
  <inkml:trace contextRef="#ctx0" brushRef="#br0" timeOffset="183974.0232">23777 9596 0,'35'0'16,"18"0"15,-35 0-15,-18 35-16,35 18 15,-35-18 1,36 0-16,-36 1 31,0-19-31,-18 18 31,0-35-15,-17 0 0,0 0 15,35-35 0,0-18-15,0 0-16,17 18 15,19-18 1,-1 0 0,0 0-1,1 18 1,-36 0-16,17-18 15,-17 18 1,0-18 0,0 17-1,0 19 1,-53-19 15,0 36-15,18 36-1,17 34-15,18-52 16,0 17-16,0-17 16,0 17-1,0 0-15,0-17 0,53 35 16,-17-53 0</inkml:trace>
  <inkml:trace contextRef="#ctx0" brushRef="#br0" timeOffset="193754.4149">22807 10460 0,'0'-18'31,"0"-17"0,-18 88 79,-17 53-95,-18 0-15,-17 70 16,-36 18-16,18 18 16,-18-1-16,18 1 0,-1-18 15,19-18-15,-1-17 16,36-53-16,0-53 16,35-36-16,-36 19 15,36-1-15,0-17 16,-35-18-16,35 53 15,0-18 1,0-70 78</inkml:trace>
  <inkml:trace contextRef="#ctx0" brushRef="#br0" timeOffset="194378.5061">21872 12259 0,'-17'0'31,"-19"71"1,36-19-32,0-34 15,0 35-15,0-18 16,-35-17-16,35 17 15,0 1-15,0-19 16,-35 18-16,35 1 16,0-19-16,-18 19 15,18-54 48,0-17-48,53-1 1,-18 36-16,1-70 16,-19 35-16,18-18 15,1 17-15,-1 1 16,0 0-16,-17 0 16,17 35-16,-35-18 15,36 18-15</inkml:trace>
  <inkml:trace contextRef="#ctx0" brushRef="#br0" timeOffset="196349.2303">20461 13264 0,'0'18'78,"0"35"-78,0-18 16,0 18-16,0-18 15,0 18-15,0 0 16,0 0-16,35-18 16,1-35-1,-1 0 1,-17 0-1,-18-52 1,0-1-16,35 0 16,-35 0-16,0 0 0,0-18 15,0 18-15,0-17 16,0 17-16,-18 0 16,18 35-16,-17 18 15,-19 0 1,36 18-1,-53 35-15,53 0 16,-53 17-16,53 1 16,0-36-16,-35 1 15,35 16 1,0-16 0,35-36-16</inkml:trace>
  <inkml:trace contextRef="#ctx0" brushRef="#br0" timeOffset="196570.1645">20814 13582 0,'0'0'16,"0"53"-16,0 0 15,0-36-15,0 19 16,0-1-16,0-17 16,35 17-1</inkml:trace>
  <inkml:trace contextRef="#ctx0" brushRef="#br0" timeOffset="197095.279">20937 13441 0,'0'17'31,"0"54"-15,0-53-16,0 17 16,0 0-16,0-17 15,36 17-15,-1-35 16,-35 18 0,35-18-16,18 0 15,-18-18 1,-35-17-16,53 0 15,-53 17-15,0-17 16,0-1-16,0 19 16,0-19-16,0 1 15,0-18-15,0 0 16,0-17-16,-17 35 16,17-18-16,0 17 15,-36 36-15,19 0 16,-36 36-1,53 17-15,-53 17 16,53 1-16,0-1 16,0-35-16,0 18 15,0-35-15,0 17 16</inkml:trace>
  <inkml:trace contextRef="#ctx0" brushRef="#br0" timeOffset="197605.9472">21237 13353 0,'0'17'47,"0"19"-32,0-19-15,35 18 16,-35 1-16,36-1 0,-36-17 16,17-18-16,-17 53 15,36-53-15,-1 0 16,-17 0-1,17-36 1,-35 1 0,0 17-16,35-35 15,-35 1-15,0 16 16,0-34-16,0 17 16,0 18-16,0-18 15,0 0-15,0 35 16,-17-17-1,-1 35 1,-35 35-16,53-17 16,-53 35-16,53 0 15,-35-18-15,35-18 16,0 19-16,0-1 16</inkml:trace>
  <inkml:trace contextRef="#ctx0" brushRef="#br0" timeOffset="198138.6082">21555 13229 0,'35'-35'15,"-17"0"1,17 35 0,0 0-1,-35 35 16,18 0-31,-18-17 16,0 17-16,0-17 16,0 17-1,0 0-15,0 18 0,-35-35 16,35 17-16,-36 0 16,36-17-16,-35-18 15,35 35-15,18-35 63,17 0-48,0 0 1,0-17 0,18 17-1,-17 0 1,17-36-1</inkml:trace>
  <inkml:trace contextRef="#ctx0" brushRef="#br0" timeOffset="198822.7162">21978 13229 0,'35'18'47,"1"17"-32,-1 36 1,-35-36-16,0 0 15,18-17-15,-18 52 16,0-17 0,0-17-1,-36-36 1,1 0 0,17-36-1,18 1 1,0 17-16,0-17 15,0-18-15,0 36 16,0-19-16,0 19 16,0-19-16,0 1 15,0 17-15,36-34 16,-1-1 0,-35 0-1,35 53 1,-35-36-16,0 1 15,0-18-15,-17 36 16,-19 17 0,36-36-1,-35 36-15,0 0 16,-18 0 0,35 18-16,-17 0 15,35 34 1,0-16-1,0-19-15,0 36 16,0-17 0,17-36-16,19 35 15,-1-35-15,-35 35 16</inkml:trace>
  <inkml:trace contextRef="#ctx0" brushRef="#br0" timeOffset="199592.762">19773 14093 0,'35'0'78,"18"0"-62,0 0-16,71-17 15,-1 17-15,36-71 16,53 18-16,-18 53 15,0-70-15,-18 70 0,0-35 16,1 35-16,-18 0 16,-18 0-16,-18 0 15,-35 0-15,-17 0 16,0-36-16,-54 36 16,18 0-16,-17 0 15</inkml:trace>
  <inkml:trace contextRef="#ctx0" brushRef="#br0" timeOffset="200172.2407">21290 14182 0,'18'-18'15,"35"-17"1,-36 35-1,36 0 1,-17 0 0,-36 35 15,0 18-31,0-18 16,-36 0-16,36-17 15,-53 17-15,18 1 16,35-1-16,-35 0 15,-1-17 1,107-18 62,-36 0-78,-17 0 16,17 0-16,-17 0 15,17 0-15,0 0 0,-17 0 16,35 0-16,0 0 16</inkml:trace>
  <inkml:trace contextRef="#ctx0" brushRef="#br0" timeOffset="200618.8115">22454 13670 0,'18'0'0,"35"0"16,0 0-1,-36 0 1,19 0 0</inkml:trace>
  <inkml:trace contextRef="#ctx0" brushRef="#br0" timeOffset="200838.6079">22472 13864 0,'35'0'62,"0"0"-46,-17 0 0</inkml:trace>
  <inkml:trace contextRef="#ctx0" brushRef="#br0" timeOffset="201363.0413">22754 13652 0,'0'-35'16</inkml:trace>
  <inkml:trace contextRef="#ctx0" brushRef="#br0" timeOffset="201949.0404">22789 13476 0,'0'53'47,"0"-35"-47,0 17 16,0 0-16,0 0 16,0 18-16,36 0 15,-36-17-15,0-1 16,0-17-16,35 17 15,-35 0-15,35-35 16,-17 0 15,17-35-15,-35 0 0,35 17-16,-35-17 15,0-18-15,36 17 16,-36-17-16,0 1 15,0-19-15,0 18 16,0-17-16,0-1 16,-18 18-16,18 35 15,-35 18-15,35-52 0,-35 52 16,-1 0 0,1 0-1,35 52-15,-18 1 16,18-17-16,0 17 15,-35 17-15,35-35 16,0 1-16,0-1 16,18 0-16,-18-17 15,53-18-15,-53 53 16</inkml:trace>
  <inkml:trace contextRef="#ctx0" brushRef="#br0" timeOffset="202190.481">23336 13758 0,'0'0'0,"0"18"0,0 17 16,0 18-1,0 0 1,0 0 0,18-53-16,-18 18 15</inkml:trace>
  <inkml:trace contextRef="#ctx0" brushRef="#br0" timeOffset="202706.1003">23460 13494 0,'-18'35'16,"18"0"-1,0 1-15,0 16 0,0 1 16,0-35-16,0 17 16,0-17-16,0 17 15,18 18 1,-1-18 0,19-35-1,17 0 1,-53-17-16,17 17 15,-17-35-15,0-1 16,35 1 0,-35 0-16,0 17 15,0-35-15,0-17 0,0 17 16,0-18-16,0 18 16,-17 18-16,-1 35 15,-17 0 1,-18 0-1,35 35 1,-17 18-16,35 0 16,-35-18-16,35-17 15,0 17-15,0 0 16</inkml:trace>
  <inkml:trace contextRef="#ctx0" brushRef="#br0" timeOffset="203922.0757">23777 13600 0,'0'-18'31,"0"71"297,0 0-312,0-18-1,0 0 1,35 1-1,18-36 1,0 0 0,-35 0-16,17 0 15,1-18 1,-36-35 0,0 35-16,0-17 15,0-18-15,0 18 16,-18-36-16,18 1 15,0 17-15,-53 18 16,53-1-16,-35 36 16,-1 0-1,1 0 1,-18 18 0,53 0-16,-35 17 15,35 0-15,0-17 16,0 17-16,0 0 15,0-17-15,0 17 0,0-17 16,0 17-16,35-35 16</inkml:trace>
  <inkml:trace contextRef="#ctx0" brushRef="#br0" timeOffset="204507.7403">24148 13582 0,'0'-35'15,"35"35"-15,-35-36 16,18 36-16,-18-70 16,0 35-16,0 17 15,35-17-15,-35-1 16,0 19-16,0-19 0,0 1 15,0 0 1,0 70 47,0 18-63,0-18 15,0 18-15,0 18 16,-18-1-16,18-34 15,0 17-15,0-18 16,0-18-16,0 19 16,0-19-16,0 19 15,0-1 1</inkml:trace>
  <inkml:trace contextRef="#ctx0" brushRef="#br0" timeOffset="205294.1154">24447 13212 0,'0'35'62,"0"0"-46,0 18-1,-17-18-15,17 1 16,-35 16 0,35-16-1,-36-36-15,36 35 16,0 0 46,0-17-30,18-18-17,0 0 1,34 0 0,1 0-1,-35 0 1,17 0 15,-35-35-15,0-18-1,0 35 1,0-17-16,0 17 16,0-17-16,36-18 15,-36 88 63,0 1-62,0 16-16,0 19 16,0 0-16,-18-1 0,18-17 15,0 18-15,-35-1 16,35 1-16,-36-18 15,36-18 1,0 0-16,-35 0 16</inkml:trace>
  <inkml:trace contextRef="#ctx0" brushRef="#br0" timeOffset="210661.074">20091 16810 0,'-18'0'47,"-17"35"-16,17-35-16,18 35-15,-35-35 16,35 18-16,-53-18 16,35 35-16,-17-35 15,0 36-15,17-36 16,-17 35-16,0-35 16,17 0-16,-17 18 15,-1-18-15,19 0 16,-19 0-16,36 35 15,-52-35-15,16 0 16,1 0 0,0 0-1,17 0 32,18-18 0</inkml:trace>
  <inkml:trace contextRef="#ctx0" brushRef="#br0" timeOffset="211053.7817">19509 16951 0,'0'0'0,"0"18"47,-18-18-31,18 35-16,-35 0 15,17 18 1,18-18-1,-35-35-15,35 18 16,17-18 15,1 0-15,35 0 0,-18 0-1,18 0 1,0 0-1,-35 0 1,-18 35 0,53-35-16</inkml:trace>
  <inkml:trace contextRef="#ctx0" brushRef="#br0" timeOffset="211761.7861">20091 16704 0,'-18'0'15,"18"35"16,0 18-15,0-18 0,18 18-1,-1-17 1,19-36 0,-36 17-16,35-17 15,0 0 1,0 0-1,-35-53-15,36 53 16,-36-53-16,0 36 16,17-18-16,-17 17 15,0-17-15,0-1 16,0 1-16,0-18 16,0 0-16,0 0 0,0 18 15,0 0 1,0 17-16,-53 53 31,18-17-15,0 35-16,35-18 15,-53 18-15,53-18 16,0 1-16,-18-1 16,18-17-16,0 17 15,0 18 1,36-18-1</inkml:trace>
  <inkml:trace contextRef="#ctx0" brushRef="#br0" timeOffset="212011.7978">20443 16898 0,'0'18'0,"0"17"16,0 0-16,0-17 16,0 17-16,0-17 15,0 35 1,0-18-1</inkml:trace>
  <inkml:trace contextRef="#ctx0" brushRef="#br0" timeOffset="213978.5569">20620 16598 0,'0'35'62,"0"1"-46,0-1-16,0 0 15,0-17-15,35 17 16,-35 0-16,35-35 0,-17 36 16,17-36-1,1 0 1,-1-18-1,-35-52 1,0 34 0,0 1-16,0-18 15,0 0-15,0 18 16,0-18-16,0 0 16,0 35-16,-18-17 15,18 0 1,-35 35-16,17 0 15,18 53 1,-53-18-16,53-17 16,-35 35-16,35 0 15,0-36-15,0 18 16,0 1-16,0-19 16,0 19-16</inkml:trace>
  <inkml:trace contextRef="#ctx0" brushRef="#br0" timeOffset="214505.049">20902 16581 0,'0'17'16,"0"18"-1,0 1 1,35 17 0,18 0-1,0-18 1,-18-35-1,-17 0-15,17 0 16,1 0 0,-36-18-1,17 18-15,-17-35 16,0-36 0,0 36-16,0 17 15,0-34-15,-17-1 16,17 0-16,0 17 15,-36 1-15,36 0 16,-17 35-16,-19 0 31,36 35-31,-52 0 0,52 1 16,-36-19-16,36 19 16,-53-1-16,53 0 15,0-17-15,0 17 16</inkml:trace>
  <inkml:trace contextRef="#ctx0" brushRef="#br0" timeOffset="215179.1521">21343 16598 0,'0'-35'15,"0"0"1,35-1-16,-35 1 16,0 0-16,36-18 15,-36 18-15,17-1 16,-17 72 46,0 17-62,0-18 16,0 18-16,0-18 16,0-17-16,0 17 15,0 0-15,0-17 16,0 17-16,0-17 16,-35-18-16,35 35 15</inkml:trace>
  <inkml:trace contextRef="#ctx0" brushRef="#br0" timeOffset="216448.3543">21608 16334 0,'35'-36'15,"-35"54"17,0 0-1,0 35-31,-18-53 15,18 52 1,-35-16-16,35 17 16,-18-53-1,18 35 1,36-35 78,-1 0-79,-17 0 1,17 0 0</inkml:trace>
  <inkml:trace contextRef="#ctx0" brushRef="#br0" timeOffset="216777.5466">21731 16404 0,'0'18'47,"0"35"-31,0-36-16,0 19 15,0 17-15,0-18 16,0 0-16,0-17 15,0 17-15,0 18 16,0-35 15</inkml:trace>
  <inkml:trace contextRef="#ctx0" brushRef="#br0" timeOffset="220331.2252">2487 16104 0,'0'-35'31,"0"0"0,0 52 47,0 19-62,0-1 15,18 18-15,-18 0-1,0-36 1,0 36 62,0-17-78,0-19 16,0 36-16,0 0 15,0-18 1,0 18-16,0 0 0,35-18 16,-35 1-1,53-36-15,-18 35 16,-17-35-16,17 0 0,0 0 16,-17-18-16,17 18 15,1-70-15,-36 35 16,35 17-16,-35-17 15,0-18-15,0 17 16,0-16-16,-35-19 16,35 0-16,-53 1 15,0-36-15,17 35 0,1 1 16,0 35-16,0 17 16,-18 18-1,0 35 1,53 18-1,-35 18-15,35-18 16,0 0-16,0 17 16,0 18-16,0-17 15,0-36-15,17 18 16,-17-18-16</inkml:trace>
  <inkml:trace contextRef="#ctx0" brushRef="#br0" timeOffset="220581.8946">2840 16545 0,'0'0'0,"0"53"15,0-18-15,0-17 16,0 17-16,0-17 16,0 17-16,0 1 15,35-36-15,-35 35 0</inkml:trace>
  <inkml:trace contextRef="#ctx0" brushRef="#br0" timeOffset="221155.0966">3016 16316 0,'0'18'31,"0"-1"-15,0 19-16,0 16 16,0-16-16,0-1 15,0-17-15,18 17 16,35 18-1,-18-53-15,18 0 16,-35 0-16,17 0 16,-35-18-1,0-17 1,0 0-16,35 17 16,-35-35-16,0 0 15,0 18-15,-17-36 16,17 18-16,-36 0 15,36 1-15,0 34 16,-35 18-16,-18 0 31,0 53-15,18 0-16,35-18 16,-35 18-1,35 18-15,-36-19 0,36-16 16,0-1-16,0 0 15,0-17 1</inkml:trace>
  <inkml:trace contextRef="#ctx0" brushRef="#br0" timeOffset="221691.8918">3263 16351 0,'18'0'31,"-18"36"-15,35-19-1,-35 18-15,0-17 16,35 17-16,-35 1 16,36-36-16,-36 53 15,17-53-15,-17 17 16,36-17-16,-1 0 16,18-17-1,-18-36 1,-35 35-16,0-17 15,0 17-15,0-35 16,0 0-16,0 18 16,0-18-16,0 0 15,-18 18-15,18 0 16,-17 35-16,17-36 16,-53 36-16,0 0 15,0 36 1,53-1-1,-35 0-15,35 0 16,-36 18-16,36 0 0,0-17 16,0-1-16,0 0 15</inkml:trace>
  <inkml:trace contextRef="#ctx0" brushRef="#br0" timeOffset="222122.4313">3634 16369 0,'0'-53'0,"0"18"15,0 17-15,35-17 16,-35-1-16,0 19 16,35-18-16,-35-1 15,0 19-15,18-19 16,-18 89 31,0-35-32,0 35-15,0 17 16,0-34-16,0 17 16,-18 0-16,18-1 15,0-16-15,0-1 16,0-17-16,0 35 16,0-18-1</inkml:trace>
  <inkml:trace contextRef="#ctx0" brushRef="#br0" timeOffset="222840.8808">3881 16051 0,'0'18'47,"0"17"-47,0 18 15,0-18 1,0 1-16,0-19 15,0 19-15,0-1 16,-36-35-16,36 18 0,0 17 47,18-35 0,-18 18-32,18-18 1,17 0 0,-18 0-1,19 0 1,-1 0 15,-35-36-31,0-17 16,35 18-1,-35 0 1,0-1-16,0 1 16,0 53 46,0 17-46,0 0-16,0-17 15,0 53 1,0-18-16,-17-18 16,17-18-16,0 36 15,0-17 1,35-36 0</inkml:trace>
  <inkml:trace contextRef="#ctx0" brushRef="#br0" timeOffset="223539.4548">3616 16792 0,'0'-17'0,"0"69"110,0-16-110,0-19 15,0 19-15,0-1 16,18-35-16,-18 53 16,17-53-1,-17 35-15,53-35 0,-35 0 16,17 0-16,0 0 15,1 0 1,17 0 0,-53-17-16,35 17 15,-18 0 1,-17-36 62</inkml:trace>
  <inkml:trace contextRef="#ctx0" brushRef="#br0" timeOffset="223944.0035">3863 16898 0,'0'-18'31,"18"18"32,-1 0-48,-17 36 1,35-36-16,1 35 15,-1 0 1,-17-17 0,-18 17 31,-18 0-1,-17-35-46,-1 36 16,1-19-16,18 19 16,-19-1-16,1 0 15,0 0-15</inkml:trace>
  <inkml:trace contextRef="#ctx0" brushRef="#br0" timeOffset="225795.52">4286 16263 0,'18'0'63,"35"0"-47,-18 0-1,0 0 1</inkml:trace>
  <inkml:trace contextRef="#ctx0" brushRef="#br0" timeOffset="226009.6943">4269 16387 0,'0'35'32,"35"-35"15,0 0-47,-17 0 15,17 0 1</inkml:trace>
  <inkml:trace contextRef="#ctx0" brushRef="#br0" timeOffset="226501.8979">4480 16298 0,'0'53'16,"0"18"0,0-54-16,0 19 15,18-36-15,-18 53 16,53-53-16,-53 17 16,53-17-16,-18 0 15,0-17 1,1-1-1,-36-35 1,0 18 0,0 17-16,0-17 15,0-18-15,0 18 16,0-18-16,0 0 16,0 18-16,-18-18 15,18 17-15,-18 36 16,-17 0-1,0 0 1,35 53 0,-36 0-16,36 0 15,-17-18-15,17 18 16,0 0-16,0-35 16,0 17-16,0 18 15</inkml:trace>
  <inkml:trace contextRef="#ctx0" brushRef="#br0" timeOffset="226728.839">4815 16475 0,'0'0'0,"0"35"15,0 0 1,0 1 0,36 16-1,-36-16 1,0-19 0</inkml:trace>
  <inkml:trace contextRef="#ctx0" brushRef="#br0" timeOffset="227461.3797">5045 16351 0,'0'-35'16,"35"35"-16,-35-53 16,0 18-1,0-1-15,0 19 16,0-18-16,0-1 16,0 1-1,0 53 48,0 17-63,0 18 15,0-18-15,0 18 16,0 0-16,0-18 16,0 1-16,0-1 15,0 0 1,0 0-1,0-17 17</inkml:trace>
  <inkml:trace contextRef="#ctx0" brushRef="#br0" timeOffset="228186.7816">5292 16051 0,'17'0'15,"-17"36"17,0 17-17,-17-18 1,17 18-1,-36-53 1,36 35-16,-17-35 16,17 18-1,0 17 63,53-35-31,-53 18-47,35-18 16,-17 0 0,17 0-1,0 0 1,-17 0 31,-18-36-32</inkml:trace>
  <inkml:trace contextRef="#ctx0" brushRef="#br0" timeOffset="228421.5802">5433 16210 0,'0'53'0,"0"-106"0,0 0 0,0 88 78,0 36-63,0-53-15,0 17 16,-18 0-16,18-17 16,0 17-16,0-17 15,0 17-15,0 18 16,0-35-1,18-18 17</inkml:trace>
  <inkml:trace contextRef="#ctx0" brushRef="#br0" timeOffset="228816.4056">5733 16122 0,'0'18'31,"0"17"-15,-36-18-16,36 19 16,-53-1-16,53 0 15,-52-17-15,52 17 16,-36 1-16,36-19 16,-17 18-16,17 1 15,-36-36-15,36 35 16,0-53 46</inkml:trace>
  <inkml:trace contextRef="#ctx0" brushRef="#br0" timeOffset="229096.1874">5521 16175 0,'18'0'16,"17"0"31,-35 17-32,35-17 1,-35 18-16,0 17 16</inkml:trace>
  <inkml:trace contextRef="#ctx0" brushRef="#br0" timeOffset="229243.8466">5750 16387 0</inkml:trace>
  <inkml:trace contextRef="#ctx0" brushRef="#br0" timeOffset="236098.3818">1023 12594 0,'0'-70'93,"0"34"-77,0 1 0,18-18-16,-18 0 15,0 36-15,0-36 0,35 0 16,-35 0-16,0 18 15,0-18-15,18 17 16,-18 19-16,0 34 63,0 36-48,0 35-15,0 1 16,0 34-16,0 1 15,0 17-15,0-18 0,0 1 16,0-54-16,0-35 16,0 1-1,0-19 1,53-17-16,-18 0 16,-35-35-16</inkml:trace>
  <inkml:trace contextRef="#ctx0" brushRef="#br0" timeOffset="236634.8844">1358 12488 0,'0'18'16,"0"17"0,0 1-16,0 16 15,0-16 1,0-1-16,0 0 0,18-17 16,-18 17-16,35-35 15,-35 35-15,53-35 16,-18 0-16,1 0 15,-1-52 1,-35 16 0,0-17-16,35 18 15,-35-18-15,0 0 16,-18 0-16,-34-53 16,52 71-1,-53 35-15,53-35 16,-18 35-16,18-35 15,-35 35 1,-18 35 0,53-17-16,-35 17 15,35 18-15,0-18 16,0 18-16,0 0 16,0 0-16,0-18 0,35 0 15,18 1 1,-36-36-16</inkml:trace>
  <inkml:trace contextRef="#ctx0" brushRef="#br0" timeOffset="237245.7249">1799 12418 0,'0'17'31,"0"19"-15,0-19-16,0 19 0,0-1 15,0-17 1,0 17-16,0-18 0,18 19 16,17 17-1,0-53 1,-17 0-1,17 0 1,-35-18-16,36 0 16,-36-17-16,0 0 15,0-18 1,0 35-16,0-35 16,0 0-16,-18 18 15,18-18-15,0 0 16,-35 18-16,35 17 15,-36 18-15,19 0 16,17 18 0,-53 35-16,18 17 15,35 36-15,-71-17 16,71-19-16,0 1 16,-18-18-16,18-36 15,0 18 1</inkml:trace>
  <inkml:trace contextRef="#ctx0" brushRef="#br0" timeOffset="237790.844">2187 12471 0,'0'35'31,"0"-17"-15,0 17-16,0 0 15,0-17-15,0 17 0,35 18 31,1-53-31,-36 18 16,17-18-16,19 0 16,-1-36 15,-35 1-15,0 17-1,0-52 1,0 35-16,0-1 15,-18-17-15,18 0 16,0 1-16,0-1 16,-35 17-16,17 36 15,-17 0 1,35 18 0,-53 53-16,53 17 15,-53-18-15,53 1 16,0-1-16,-35-17 15,35-17-15,0-1 16</inkml:trace>
  <inkml:trace contextRef="#ctx0" brushRef="#br0" timeOffset="238310.4247">2505 12453 0,'0'35'32,"0"1"-32,0-19 15,0 19-15,0-19 0,0 18 16,0 18 0,35-17-1,0-36 1,1 0-1,16-36 1,-34-17 0,-18-17-1,0 52-15,0-17 16,0-18-16,0 18 16,0-18-16,0 0 15,0 35-15,0-17 0,-35 35 16,0 0-1,17 0-15,-17 18 16,-1 52-16,-34 54 16,17-1-16,-18 18 15</inkml:trace>
  <inkml:trace contextRef="#ctx0" brushRef="#br0" timeOffset="240259.8721">1746 12718 0,'0'17'63,"0"1"-32,18-18 32,-36 0 15,-17 0-47,35 35-15,0 0 15,18-35-16,17 0 1,-35-17-16,18 17 16,-18-35-1,0 17 32,-36 18-31,36 18-1</inkml:trace>
  <inkml:trace contextRef="#ctx0" brushRef="#br0" timeOffset="244250.9827">2187 12965 0,'0'-18'31,"0"-17"16,18 35 0,-18 17 47,35-17-79,-35 18-15,18 17 16,-18 0 0,35-35-1,-35 36-15,0-1 16,0 0 0,35-17-1,-35 35 1,0 17-1,0-52-15,36 17 16,-36 1-16,0-19 16,0 19-16,0 16 15,17-16-15,-17-1 16,0 18-16,0-18 16,36 18-16,-36 0 15,0 18-15,35-1 16,-35-35-16,0 18 0,35 0 15,-35-17 1,0 16-16,35-16 0,-35-19 16,0 19-16,36-1 15,-36-17 1,0 34-16,35-16 16,-35-19-16,0 36 15,-18-53 95,18-17-95,-35-1 1</inkml:trace>
  <inkml:trace contextRef="#ctx0" brushRef="#br0" timeOffset="244675.8631">2399 14235 0,'18'17'63,"17"18"-48,0 18 1,-17-17-1,17-1 1,0 0 0,1-35 15,-36-17 47,0-19-62</inkml:trace>
  <inkml:trace contextRef="#ctx0" brushRef="#br0" timeOffset="244989.7705">2646 14076 0,'0'17'78,"0"1"-78,0 17 16,0 1-16,0 17 15,0-1-15,0-34 16,0 17-16,0 1 16,0-19-1</inkml:trace>
  <inkml:trace contextRef="#ctx0" brushRef="#br0" timeOffset="247289.2229">2734 15028 0,'0'-35'62,"0"17"-31,0-35-15,0 18 0,35 18-16,-35-19 15,0-17-15,0 36 16,36-19-16,-36-16 16,0 16-1,0 19-15,0-19 16,35 36-16,-35 18 62,0 0-46,0 35-16,0-18 16,0 35-16,0 1 15,0-1-15,0-17 16,0 18-16,-18-18 15,18 0-15,0-36 16</inkml:trace>
  <inkml:trace contextRef="#ctx0" brushRef="#br0" timeOffset="248312.4837">3104 14640 0,'0'-17'0,"18"17"15,-18 35 63,0 0-62,0-17-16,-35 35 16,35-18-16,-35-17 0,35 17 15,-36 0-15,36-17 16,18-18 78,17 0-63,0 0-15,1 35-1,-19-35 1,19 0 15,-36-53 32,35-17-48,-35 34 1,0 1-1,0-18-15,0 71 47,0-1-47,0 19 16,0-19-16,0 36 16,0 0-16,0-18 15,0 36-15,0-18 16,-18 0-16,18-35 15,0 34 1</inkml:trace>
  <inkml:trace contextRef="#ctx0" brushRef="#br0" timeOffset="248904.3741">2646 15293 0,'-18'0'15,"36"0"48,35 35-48,-18-35-15,-17 0 16,17 0-16,18 35 0,-18-35 16,18 0-16,0 0 15,-18 0-15,18 0 16,-18 0-16,-17 0 15,17 0-15,-17 0 16,-18-17 0,0-1 77</inkml:trace>
  <inkml:trace contextRef="#ctx0" brushRef="#br0" timeOffset="249837.7114">2946 15557 0,'-36'0'16,"36"-17"-1,0 87 142,0-34-142,0-19-15,0 19 16,0-19-16,0 36 15,0-18-15,18-17 0,-18 17 16,0 1 0,0-19-16,18-17 15</inkml:trace>
  <inkml:trace contextRef="#ctx0" brushRef="#br0" timeOffset="250526.6191">2857 15840 0,'0'17'47,"18"-17"-31,-18 36-16,18-36 16,-18 35-16,35-35 15,-35 53-15,35-18 16,-17-17 15,17-54 47,-35-16-62,0-1-1,0 17 1,36 1-16,-36 17 16,0-17-16,0 0 15,17 35 204</inkml:trace>
  <inkml:trace contextRef="#ctx0" brushRef="#br0" timeOffset="252730.6636">19756 17745 0,'0'-18'31,"0"-52"-15,0 52-1,35-17-15,-35-18 16,0 35-16,0-17 0,35-1 16,-35 19-16,35-36 15,-35 71 63,0 17-62,0 0-16,0-17 16,0 88-1,0-89-15,0 19 16,0-19-16,0 18 15,0 1-15,0-1 16,0 0 0,0-17-1,-17-18 17,17-18-17</inkml:trace>
  <inkml:trace contextRef="#ctx0" brushRef="#br0" timeOffset="253246.5727">20038 17304 0,'0'0'15,"0"35"32,0-17-47,0 17 16,-18 0-16,18-17 16,0 17-16,-35-35 15,35 53-15,0-35 16,-18-18-1,18 35 17,18 0-17,-1-35 17,19 18-17,-1-18 1,-17 0-1,17 0 1,-17 0 15</inkml:trace>
  <inkml:trace contextRef="#ctx0" brushRef="#br0" timeOffset="253531.8019">20144 17410 0,'0'17'31,"0"1"-16,0 17 1,0 0-16,0 18 0,0 0 16,0-17-16,0-19 15,0 18-15,0-17 16,0 35 0,0-18-1,-36-35-15,36 18 16</inkml:trace>
  <inkml:trace contextRef="#ctx0" brushRef="#br0" timeOffset="254409.1421">19509 17903 0,'-53'0'93,"17"-17"-77,19 17 0,-19 0-16,1-18 0,18 18 15,-19-70-15,1 70 16,0-71-16,35 36 16,-53 0-16,53-1 15,-18 36-15,18-17 16</inkml:trace>
  <inkml:trace contextRef="#ctx0" brushRef="#br0" timeOffset="254876.2933">19103 17745 0,'-35'0'78,"35"-53"-63,0 18 1,-18-18 0,18 17-1,18 36 48,-18 18-63,53-18 15,-18 35-15,-18-35 16,19 18-16,-1-18 16,0 0-1,-35 35-15,36-35 16,-1 0 15,-18 0-15</inkml:trace>
  <inkml:trace contextRef="#ctx0" brushRef="#br0" timeOffset="256637.9852">19597 18045 0,'17'0'31,"19"0"-15,17 0-1,-18 0 1,18 0-16,-18-18 16,18 18-16,0 0 0,17 0 15,-17 0-15,18-35 16,-18 35-16,0 0 16,-18-36-16,18 36 15,0 0 1,-53-17 109</inkml:trace>
  <inkml:trace contextRef="#ctx0" brushRef="#br0" timeOffset="285981.0366">9525 6138 0,'35'0'15,"-17"0"17,17 0 14,0 0-14,1 0-17,17 0 1,-18 0-16,-17 0 16,17 0-16,-18 0 15,36 0-15,-17 0 16,-19 0-16,19 0 15,-1 18-15,0-18 16,18 0-16,0 0 16,-18 0-16,18 0 15,18 0-15,-18 0 16,17 0-16,1 0 16,-1 0-16,-17 0 15,18 0-15,-1 0 16,1 0-16,-18 0 0,35 0 15,-17 35 1,-1-35-16,-17 0 0,0 0 16,0 0-16,17 0 15,1 0-15,-18 0 16,0 36-16,0-36 16,17 0-16,-34 0 15,16 0-15,19 0 16,-36 0-16,18 0 15,0 0-15,0 35 16,0-35-16,18 0 16,-1 0-16,1 0 15,-18 0-15,17 0 16,1 0-16,-1 0 0,-17 0 16,18 0-16,-1 0 15,-17 0-15,18 0 16,-1 0-16,1 0 15,-18 0-15,17 0 16,19 0-16,-19 0 16,18 0-16,-17 0 15,-18 0-15,17 0 16,1 0-16,-1 0 16,-17 0-16,18 0 15,-1 0-15,1 0 16,17 0-16,0 0 15,1 0-15,-1 0 0,0 0 16,35 0 0,1 0-16,-18 0 0,0 0 15,-18 0-15,0 0 16,0 0-16,0 0 16,1 0-16,16 0 15,-16 0-15,-1 0 16,0 0-16,0 0 15,-17 0-15,17 0 16,0 0-16,18 35 16,-53-35-16,17 0 15,19 0-15,-1 0 0,0 0 16,18 0-16,-18 0 16,0 0-16,0 0 15,1 0-15,-19 0 16,1 0-16,17 0 15,0 35-15,-17-35 16,-1 0-16,1 0 16,-18 0-16,17 0 15,-17 0-15,-18 0 16,18 0-16,0 0 16,-17 0-16,-1 0 15</inkml:trace>
  <inkml:trace contextRef="#ctx0" brushRef="#br1" timeOffset="307093.5021">5962 18309 0,'0'-35'187,"0"0"1,53 35-142,-18 0-30,0 0 0,18 0-1,-17-18-15,-19 18 16,36 0-16,-18 0 16,-17-35-16,17 35 15,18 0-15,-35-36 16,17 36-16,18 0 15,-35 0-15,17-35 0,0 35 16,1 0 0,-1 0-1,-53 0 63,1 0-78,-19 0 16,1 0-16,17 0 16,-17 0-16,17 0 15,-17 0-15,0 0 16,17 0-16,-17 0 0,17 0 16,-17 0-16,0 0 15,17 0-15,-35 0 16,71 0 62,52 0-62,-34 0-1,17 0-15,0 0 16,-18 0-16,18 0 0,0 0 15,-18 0 1,18 0-16,-36 0 0,19 0 16,-1 0-16,0 0 15,-52 0 48,-19 0-48,1 0-15,17 0 16,-34 0-16,16 0 16,-17 0-16,0 0 15,-17 0-15,35 0 16,-36 0-16,18 18 16,18-18-16,53 0 78,17 0-63,18-18-15,-18 18 16,36 0-16,-19 0 16,-16 0-16,-1 0 15,18 0-15,-35 0 16,17 0-16,-18 0 15,-17 18-15,53-18 0,-88 0 63,17 0-47,-34 0-16,-19 0 15,18 0-15,0 0 16,-17 0-16,17 0 15,0 0-15,0 0 16,35 0-16,-17 0 16,70 0 46,-17 0-62,35 0 16,0 0-16,0 0 15,17 0-15,-17 0 16,-18 0 0,1 0-16,-1 0 0,-17 0 15,-36 0 32,-17 0-47,-1 0 16,19 0-16,-19 0 0,19 0 15,-18 0 1,70 0 31,-18 0-47,36 0 16</inkml:trace>
  <inkml:trace contextRef="#ctx0" brushRef="#br1" timeOffset="309656.9571">17886 18080 0,'0'17'78,"35"-17"-78,0 0 16,1 0-16,17 18 15,-1-18-15,1 0 16,18 0-16,0 0 16,-1 35-16,1-35 15,-18 0-15,17 0 0,1 0 16,-18 0-16,-18 0 15,0 0-15,0 0 16,-17 0 0,-18-35 31,-53 35-32,18 0 1,17 0-16,-17 0 15,17 0-15,-17 0 16,-18 0-16,18 0 16,-18 0-16,0 0 15,35 0-15,-35 0 0,18 0 16,18 0-16,-19 0 16,1 0-1,70 0 63,1 0-78,-19 0 16,18 0-16,18 0 16,-17 0-16,17 0 15,-1 18-15,1-18 16,-17 0-16,17 0 15,-36 0-15,18 0 0,1 0 16,-19-18 0,-17-17 31,-35 35-32,0 0 1,-18 0-16,0 0 15,0 0-15,0 0 0,0 0 16,18 0 0,-18 0-16,18 0 0,17 0 15,-17 0-15,0 0 16,35 17 0,17-17 15,19 0-16,-1 0-15,18 36 16,0-36-16,17 0 16,-17 0-16,0 0 15,0 0-15,-18-18 16,18 18-16,-18 0 16,-17 0-16,-18-35 15,-35 35 32,-18 0-47,0 17 16,0-17-16,18 0 15,-18 36-15,0-36 16,18 0-16,-18 0 16,0 0-16,35 0 15,-17 0 1</inkml:trace>
  <inkml:trace contextRef="#ctx0" brushRef="#br1" timeOffset="315311.1123">5644 11624 0,'0'-18'31,"18"-17"1,17 53 124,-35 52-141,0-34-15,36 34 16,-36 1 0,0 17-16,0-18 0,0-17 15,35 0-15,-35-17 16,35-36 0,-35 17-16,18-17 0,-18-35 46,0 17-30,0-17-16,0 0 16,-35-1-16,35 1 0,-18-18 15,18 18-15,-35-18 16,35 0-16,-36 0 16,36 36-16,-35-19 15,35-17 1,0 71 62,0 17-78,18 36 16,-18-1-16,53 1 15,-53 0-15,53-19 0,-53-16 16,52-19-16,-52 19 15,18-36-15,-18 53 16,35-53 0,-52-53 31,17 0-32,-53 17-15,18-16 16,-1 16-16,19-17 15,-19 18-15,1 0 16,35 17-16,-35 18 0,35-35 16,0 52 31,0 19-32,35 17-15,0 0 16,36 35-1,-36-71-15,-17 19 16,17-36-16,0 53 16,1-53-16,17 35 15</inkml:trace>
  <inkml:trace contextRef="#ctx0" brushRef="#br1" timeOffset="318706.6939">17639 11571 0,'0'-35'0,"18"70"110,-18-17-95,52 35-15,-16 17 16,-1 18-16,-35-35 16,53 0-16,-53 0 15,35-18-15,-35-17 16,35 17-16,-52-70 78,17 17-78,-53-17 16,53 0-16,-53 0 15,53 17-15,-35-17 16,35-1-16,-53 1 15,18 0 1,35-18 0,-36 53-16,54 53 78,-18 0-78,53 0 15,-53-18-15,53 0 16,-53 1-16,53-1 16,-53-18-16,17-17 15,-17 36-15,0-72 78,0 19-78,0-18 0,-53-18 16,53 0-16,-53 17 16,53-17-16,-52 1 15,52 16-15,-36 36 16,36-17-16,18 52 62,17 35-62,0 1 16,1-18-16,-1-35 16,-17-18-16,17 35 15,0-35-15,-52-35 47,17 17-47,-53-17 16,17-1-1,36 1-15,-35 17 0,35-17 16,0 0-16,0 17 31,18 18-15</inkml:trace>
  <inkml:trace contextRef="#ctx0" brushRef="#br1" timeOffset="322226.1303">16069 11571 0,'18'-35'16,"-18"0"-1,0-18 1,17 53-16,-17-18 16,0-17-1,0-1-15,36 36 16,-36-35-16,0 0 16,0 0-16,35-1 15,-35-17-15,35 0 16,-35-17-16,18-1 15,-18 18-15,53 1 16,-53-1-16,53 0 16,-53 17-16,70-52 15,-35 53-15,1-36 16,34-17-16,-17 18 16,0-1-16,-18-17 15,18 17-15,-17 18 16,16 1-16,-16 16 15,17-17-15,-18-17 0,0-36 16,1 35-16,-1 1 16,-35 17-16,88-18 15,-53 1-15,-17 17 16,35 0-16,0 0 16,0 0-16,-18 18 15,18 0-15,-18-1 16,-17 1-16,17 35 15,0-71-15,1 71 16,-1-70-16,0 35 16,0-1-16,18 19 15,0 17-15,-17-53 16,16 18-16,1-1 0,-17 36 16,17-53-16,-1-17 15,1 34-15,-17 1 16,17 0-16,-18 35 15,0-53-15,18 18 16,-35 35 0,17 0-16,0 0 15,18-18 1,-18 18 0,-17 0-16,35 0 15,-18 0 1,-35-35-1,18 35-15,17 0 16,-52-35 31,-19 35-31</inkml:trace>
  <inkml:trace contextRef="#ctx0" brushRef="#br1" timeOffset="322562.2688">18433 8237 0,'-18'0'0,"18"-35"15,18 35 63,52 18-62,-35-18 0,18 0-16,-35 0 15,17 0-15,1 35 16,-1-35 0,-35 35-16,0-17 15,0 52 1,-18-34-1,-17-1-15,0 18 16,-1-35-16,19-18 0,-19 52 16,1-52-16,35 36 15</inkml:trace>
  <inkml:trace contextRef="#ctx0" brushRef="#br1" timeOffset="324724.6909">19085 8202 0,'0'35'63,"0"-52"-1,0-54-46,-35 1-1,35 52-15,0-17 16,0-1-16,0 19 16,0-19-16,0 19 15,0-18-15,18 35 16,-18-36-16,17 36 15,-17 18 1,36-18-16,-36 70 16,35-34-16,-35-1 15,0 18-15,35 0 16,-35-18-16,0 0 16,0 1-16,35-36 15,-35 17-15,0-52 63,0 0-48,0 17-15,0-35 0,0 18 16,0-18-16,0 18 16,0 17-16,36 18 15,-36-35-15,17 35 31,19 35-15,-36-17-16,35 17 16,-35 0-16,35-35 15,-35 53-15,18-17 16,-18-1 15,0-53 16,0-17-31,0 0-16,0-1 15,0 19-15,35-19 16,-35 1-16,35 17 16,1 54 15,-36 17-16,0-36-15,35 19 16,-35-1-16,0 0 16,18-35-1</inkml:trace>
  <inkml:trace contextRef="#ctx0" brushRef="#br1" timeOffset="325280.0489">19015 8149 0,'35'0'47,"-35"-35"-32,35 35-15,1-35 16,-1 35 0,-35-18-1,35 18-15,-17 0 31</inkml:trace>
  <inkml:trace contextRef="#ctx0" brushRef="#br1" timeOffset="326413.9186">19738 8149 0,'0'35'31,"-35"-35"78,17 0-30,-17 0-48,35-17 94,0-1-94,0-35-15,0 18-16,0-18 15,0 18 1,0-1-16,0 19 16,17 17 15,1 0-16,17 0 1,-35 35-16,18-35 16,-18 53-16,35-53 15,-35 35-15,35 18 16,-35-17 0,0-19 15</inkml:trace>
  <inkml:trace contextRef="#ctx0" brushRef="#br1" timeOffset="327102.4066">19897 7708 0,'0'71'62,"35"-1"-62,-35 1 16,35 17-16,-35 0 16,35 18-16,-35 18 15,53-36-15,-53 18 16,36-18 0,-36 0-16,0-35 0,35-18 15,-35-17-15,0-53 63,0-1-63,0-17 15,-18-17-15,18-1 16,0 1-16,-35-1 16,35 18-16,0-17 15,0-19-15,0 1 16,0 18-16,0 17 15,0 35-15,0-17 32,35 35-17,18 0 1,-35 35 0,-18 0-1,35-17-15,-35 35 16,0-18-16,0-17 15,0 17-15,0 18 16,0-35 0,-35-18-1,0 0-15,-1 0 16,1-36 0,35 1-1</inkml:trace>
  <inkml:trace contextRef="#ctx0" brushRef="#br1" timeOffset="327480.4374">20285 7549 0,'0'36'47,"0"34"-31,0 1-16,0 17 16,53 0-16,-53 0 15,0-17-15,0 0 16,17-19-16,-17-16 15,36-1-15,-36 0 16,35-35-16,-35 18 16,17-18-16,19 0 31,-36-53 0</inkml:trace>
  <inkml:trace contextRef="#ctx0" brushRef="#br1" timeOffset="327711.1456">20567 7955 0,'0'18'31,"0"17"-15,35 0-16,-35-17 15,0 17-15,0 1 16,35-19-16,-35 36 16,18-53-1,-18 35-15,35-35 16,1 0-16</inkml:trace>
  <inkml:trace contextRef="#ctx0" brushRef="#br1" timeOffset="328010.4352">20743 7479 0,'0'0'0,"36"0"46,-36 18-46,35 34 0,-35 19 16,35 0-16,-35-1 16,0 18-16,35 0 15,-35-17-15,0 0 16,0-18-16,0-18 16,0 0-16,0-17 31</inkml:trace>
  <inkml:trace contextRef="#ctx0" brushRef="#br1" timeOffset="328474.2059">20814 7937 0,'0'0'0,"18"-35"31,-1 35-31,18-35 16,1 35-16,-19-35 16,19 35-16,-1 0 15,-17 0 1,-18 17 0,0 19-1,0-19-15,0 18 0,0 1 16,0-19-1,0 19-15,0 17 16,0-36 0,35-17-16,-18 0 15,36 0 1,-17 0 0,-19 0-16,19-17 15,16-19 1,-52 1-16,0-18 15,0 18-15,0 0 16,0-1-16,0 19 16,0-19-16,-17 1 15,17 0 1,-18 35-16,18-35 0</inkml:trace>
  <inkml:trace contextRef="#ctx0" brushRef="#br1" timeOffset="328693.0274">21272 7302 0,'0'18'62</inkml:trace>
  <inkml:trace contextRef="#ctx0" brushRef="#br1" timeOffset="329258.9059">21396 7602 0,'35'0'47,"-35"36"-32,0-1-15,36 18 16,-36-18-16,0 18 15,0 0-15,0-18 16,35 18-16,-35-18 16,0-17-16,0 17 15,17-35-15,-17 36 16,0-54 31</inkml:trace>
  <inkml:trace contextRef="#ctx0" brushRef="#br1" timeOffset="329614.8039">21414 7761 0,'0'-35'31,"35"35"-16,18-35 1,-36 35-16,19 0 16,-19 0-16,36 35 15,-53 0 1,53 0-16,-53-17 16,53 17-16,-53 1 15,18-36-15,-18 52 16,0 1-1,0 0 1,-18-53-16,-17 53 16,0-53-16,-1 36 15,1-1 1,0-35 0</inkml:trace>
  <inkml:trace contextRef="#ctx0" brushRef="#br1" timeOffset="329981.9398">21837 7796 0,'0'53'47,"0"-17"-47,0-19 16,0 18-16,0-17 15,18 17-15,-18 1 16,35-36-16,-35 17 15,53-17-15,-36 0 16,19 0-16,-19 0 16,19 0-16,-1 0 15,0 0 1,-35-70-16,0 34 16,0 19-16</inkml:trace>
  <inkml:trace contextRef="#ctx0" brushRef="#br1" timeOffset="330168.9032">21837 7673 0,'0'0'0,"18"0"47,34 0-31,-34 0-16,17 0 15,1-18 1</inkml:trace>
  <inkml:trace contextRef="#ctx0" brushRef="#br1" timeOffset="330344.7789">21855 7832 0,'0'35'15,"52"-35"17,-34 0-17,17 0-15,1-18 0,-19 18 32,-17-53-32</inkml:trace>
  <inkml:trace contextRef="#ctx0" brushRef="#br1" timeOffset="331556.7594">22719 7444 0,'0'-18'16,"0"-17"-1,-18 35 48,-17 0-48,0 35 1,-1 36 0,36-36-1,0-18-15,-35 36 0,35 0 16,0-17-1,0 16-15,0 1 0,0-17 16,0-1-16,0 0 16,35-17-16,18 17 15,-17-35 1,-19 0-16,19 0 16,-19 0-16,18 0 15,18 0 1,-53-35-16,18 0 15,-18-1 1,0 1 0,0 0-16,0 17 0,0-17 15,-35 0 1,-18 35 0,18 35-1,-18 18 1,53 0-1,0-36 1</inkml:trace>
  <inkml:trace contextRef="#ctx0" brushRef="#br1" timeOffset="332253.9865">23089 7673 0,'18'0'32,"17"18"-17,0 17 1,1-18-1,-36 36 1,17-53 0,-17 53-16,0-17 15,0-1 17,-53-35 14,1-18-30,-1-35 0,35 0-1,18 36 1,0-36 0,0 0-1,0 35-15,0-52 16,35 34-1,18 1 1,-18 35 0,1-17-16,17 17 15,17 0 1,-52 0-16,35 0 31,-36 0-31</inkml:trace>
  <inkml:trace contextRef="#ctx0" brushRef="#br1" timeOffset="333508.8492">22525 8184 0,'-35'0'16,"70"0"140,18 0-141,-18 0-15,36 0 16,17 0-16,35 0 16,1 0-16,-18 0 15,52-17-15,-34 17 0,-36 0 16,-17-35 0,-1 35-16,-17 0 0,-35 0 15,17 0 1,-35-36 93,18 36-93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31:18.0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9790 13688 0</inkml:trace>
  <inkml:trace contextRef="#ctx0" brushRef="#br0" timeOffset="1023.8195">6456 12171 0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33:20.0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FFC00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10442 9543 0,'35'0'234,"-17"0"-234,17 0 16,1 0-1,-19 0 1,19 0 0,17 0-1,-18 0 1,18 0 0,-18 0-1,-17 0 1,17 0 15,0 0-15,0 0-1,18 0 1,-17 0 0,17 0-1,-1 0 1,-16 0-1,17 0 1,0 0 0,-18 0-1,-35-36-15,53 36 16,0 0 0,-18 0-16,0 0 31,1 0-31,-19 0 15,18-35 1,1 35 0,-19 0 15,19 0 0,-19 0-15,19 0-1,16 0 1,-34-35 0,35 35-16,-18 0 31,-17 0-31,35 0 16,0 0-1,-36 0 1,19 0-16,-19 0 15,19 0-15,17 0 16,-36 0 0,18 0 15,-17 0 0,17 0-31,1 0 31,-54 0 48,-53-35-64,36 35 1</inkml:trace>
  <inkml:trace contextRef="#ctx0" brushRef="#br0" timeOffset="2421.5083">10513 7091 0,'0'0'0,"53"0"250,0 35-250,-18-35 15,0 0 1,0 0-16,-17 0 16,17 0-16,1 0 15,17 0 1,-1 0-1,-16 0 1,-1 0 0,0 0-16,-17 0 15,35 0 1,-53-18-16,53 18 16,-18 0-1,18 0-15,0 0 16,-35 0-1,17 0-15,-18 0 16,19 0-16,-1 0 16,0 0-1,18 0 1,-18 0 0,-17 0-1,17 0 1,-35-17-16,53 17 15,-17 0-15,-1 0 16,-18 0-16,19 0 0,-19 0 16,36 0-1,0 0 1,0-35 0,-35 35-1,35 0 1,0 0-1,-36 0 1,19 0 0,-19 0-1,36 0 1,-18 0 0,-17 0 15,17 0 31,-17 0-15,-18 17 0,0 1-31,0 17-1,0-17 1,0 17 0,0 18-1,0-35 1,0 17-16,0 0 15,0 0 1,0 18 0,0-17-1,0-1 1,0 18 0,0-18-16,0 0 15,0 18 1,0-17-1,0-19 1,0 18 0,0 1-1,0-19 1,0 19 0,18-1-1,-18-17 1,0 17-1,0-18 1,0 19 0,0 17-1,-18-18 1,18 18 0,0-18-1,0-17-15,0 17 0,0-17 16,0 17-16,0 18 15,0-35-15,0 34 16,0 1-16</inkml:trace>
  <inkml:trace contextRef="#ctx0" brushRef="#br0" timeOffset="3313.2224">12312 8502 0,'0'53'16,"0"-36"-16,0 19 16,0-1-16,0-17 15,0 17 1,0-17-16,0 17 15,0 0 1,0-17 0,0 17-1,0 36 1,-35-54 0,35 36-1,0 0 1,0 0-1,0-18-15,0 18 32,0-35-32,0 17 15,0-17-15,0 35 16,0-18 0,17-35 15,-17 18 31,-17-18 16,-1 0-62,-35 0 0,0 0-1,36 0 1,-19 0 0,-17 0-1,0 17 1,18-17-1,35 18 1,-53-18-16,36 0 16,-36 0-1,53 35-15,-53-35 16,17 0 0,-16 0-1,-1 35 1,17-35-16,19 0 15,-19 0-15,-16 0 16,16 18 0,1-18-16,17 0 15,-17 0-15,0 35 16,17-35-16,-17 0 16,-18 36-1,35-36 1,-17 0-16,0 35 31,17-35-15,-17 0-1</inkml:trace>
  <inkml:trace contextRef="#ctx0" brushRef="#br0" timeOffset="3590.0722">10830 7302 0,'0'0'0,"0"-35"16,0-18-16</inkml:trace>
  <inkml:trace contextRef="#ctx0" brushRef="#br0" timeOffset="3679.8251">10795 7003 0,'0'0'0,"0"-36"0,0 1 15,-35 0 1,-1 17 0</inkml:trace>
  <inkml:trace contextRef="#ctx0" brushRef="#br0" timeOffset="3770.5845">10672 6773 0</inkml:trace>
  <inkml:trace contextRef="#ctx0" brushRef="#br0" timeOffset="4011.7621">10548 6756 0,'0'17'16,"0"19"-1,0-19-15,0 19 16</inkml:trace>
  <inkml:trace contextRef="#ctx0" brushRef="#br0" timeOffset="5242.0904">10548 7038 0,'0'35'31,"0"0"-15,0-17-16,0 53 15,0-36 1,-18-17-16,18 17 16,0-18-16,0 19 15,0 17-15,0-18 0,-35 18 16,35 0-16,0-18 15,0-17-15,0 35 16,0-36 0,0 36-1,0-18-15,0-17 16,0 35-16,0 0 16,0-18-16,0 0 15,0-17-15,0 17 16,0 1-16,0-1 15,0 36 1,18-36 0,-18 18-16,0-18 15,0 18-15,0-35 0,0 17 16,0 0-16,0-17 16,0 17-16,0-17 15,0 17-15,0 0 16,0-17-16,0 17 15,0-17-15,0 35 16,0-18 0,0-17-16,0 17 15,0 0-15,0-17 16,-18 17-16,18-17 16,0 17-16,0 0 0,0-17 15,0 17 1,0-17-1,0 17 17,0 0-1,0-17 0,0 17 0,0-17 1,0 17-17,0 0 1,0 1 0,-35-36-16,35 35 15,0 0 1,0 1-1,0 17 1,0-18 0,0-18 31,-18 19-32,18-19-15,0 19 16,0-54 93</inkml:trace>
  <inkml:trace contextRef="#ctx0" brushRef="#br0" timeOffset="13437.037">4939 10160 0,'0'18'156,"35"-18"-140,0 0 15,-17 0 0,17 17 0,1-17 1,-19 0-17,19 0 1,-19 0 0,18 0 15,1 0-16,-19 0 17,19 0-17,-19 0 17,19 0-17,-1 0 1,-18 0-1,19 0 1,-19 0 15,19 0 1,-1 0-17,-17 0 16,35 0-15,-18 0 0,-18 0-1,19 0 17,-1 0-17,-35-35-15,35 35 16,1 0-1,-19 0 1,36 0 0,-35 0 15,17 0-15,18 0-1,-35 0 1,17 0-1,0 0 17,0 0-17,1 0 1,-19 0 0,19 0-1,-1 0 16,-17 0-15,17 0 0,18 0-1,-36 0 1,36 0 0,-35 0-16,17 0 15,0 0 1,-17 0-1,17 0 1,-17 0 0,17 0-1,1 0 17,-19 0-17,18 0 1,1 0-1,-1 0 1,18 0 0,-18 0-1,18 0 1,-18 0 0,-17 0-16,17 0 15,-17 0 1,17 0-1,1 18 1,-19-18 15,18 0-15,1 0 0,-19 0-16,36 0 15,0 35 1,-35-35-1,17 0-15,18 0 16,-18 0 0,1 0-1,-19 0-15,36 0 16,0 0 0,-18 0-1,1 0 1,-1 0-1,-17 0 17,17 0-32,-18 0 15,19 0 1,17 0 15,-36 0-15,36 0-1,-18 0 1,-17 0 0,17 0-1,-17 0 32,17 0-47,1 0 31,-19 0 1,19 0-17,-19 0 17,-17 18-17</inkml:trace>
  <inkml:trace contextRef="#ctx0" brushRef="#br0" timeOffset="16341.0493">6950 8537 0,'0'18'63,"0"-1"-48,-18 19 1,18 17 0,0-36-1,0 36-15,-35 0 0,35 18 16,-35-36-16,35 36 15,0-1-15,-18-17 16,18-18-16,0 1 16,0 16-1,0-34 1,0 17 0,-35-35 93</inkml:trace>
  <inkml:trace contextRef="#ctx0" brushRef="#br0" timeOffset="16865.2958">6720 9137 0,'18'35'78,"-18"0"-62,35 1-1,-35-1 1,18-35-16,-18 53 16,0-35-1,35-18 32,-35-18-16,0-35-15,0 0 0,18 53-16,-18-18 47,0-17-32</inkml:trace>
  <inkml:trace contextRef="#ctx0" brushRef="#br0" timeOffset="19218.6491">6756 8079 0,'0'35'15,"0"18"1,0-18-1,0 0 1,0-17 0,0 17 15,0 1-15,0-54 46,0-35-46,0 35-1,0-17-15,0 17 16,0-17-16,0 0 16,0 17-16,0-17 0,0 17 15,0-17 1,0 53 78,0-1-79,17-17 1,-17 36-16,0-19 15,36-17 1,-36 36-16,17-36 109,-17-18-109,0 0 16,36 18 0,-36-35-16,0 17 15,35-17 1,-35 53 62,0 35-62,17-53-1,-17 35-15,36 0 16,-1-35 15,-35 18-31,18-18 16,17-18-1,-35 1 1,35 17 0,-35-36-16,0 19 15,0-19 1,0 1 0,0 17-1,0 54 63,0-1-62,18-35-16,17 18 16,0-18-1,1 0 1,-36 35-16,53-35 15,-18 0 1,-18-18 0,-17 1 15</inkml:trace>
  <inkml:trace contextRef="#ctx0" brushRef="#br0" timeOffset="19448.8719">7108 7885 0,'18'-36'31,"0"36"-16,17 0 1,-35-35 0,18 35-16</inkml:trace>
  <inkml:trace contextRef="#ctx0" brushRef="#br0" timeOffset="19674.293">7073 7990 0,'0'0'0,"35"0"63,18 0-48,-35-35 1</inkml:trace>
  <inkml:trace contextRef="#ctx0" brushRef="#br0" timeOffset="19892.4776">7144 7673 0,'0'0'0,"0"-18"16,17-17-1,19 35 16</inkml:trace>
  <inkml:trace contextRef="#ctx0" brushRef="#br0" timeOffset="20219.898">7338 7814 0,'0'0'0,"35"53"16,-35-18-16,0 0 16,0 18-1,18-17 1,-18-19-1,0 19 48</inkml:trace>
  <inkml:trace contextRef="#ctx0" brushRef="#br0" timeOffset="20599.1214">7338 7849 0,'0'-17'16,"17"17"-16,19 0 15,17 0 1,-18 0 0,0 0-1,-17 0 1,-18 35-16,0 0 16,0 0-1,0 18 1,0 0-1,-53-53 1,53 36-16,-35-36 16,35 35-1,-18-35 1</inkml:trace>
  <inkml:trace contextRef="#ctx0" brushRef="#br0" timeOffset="20898.5989">7691 7691 0,'0'35'32,"0"0"-17,0 0-15,35 1 16,-35 17 0,17-18-1,-17-18 16,36-17-31</inkml:trace>
  <inkml:trace contextRef="#ctx0" brushRef="#br0" timeOffset="21294.892">7814 7937 0,'0'-35'32,"0"0"-17,0 0 1,18-1-16,-18-17 16,35 1-1,0 52 48,-35 17-48,35 18 1,-35 18 0,36-17-1,-36 17 1,17-53-16,-17 35 15</inkml:trace>
  <inkml:trace contextRef="#ctx0" brushRef="#br0" timeOffset="21505.7426">7832 7902 0,'35'0'15,"0"0"17,-17 0-17</inkml:trace>
  <inkml:trace contextRef="#ctx0" brushRef="#br0" timeOffset="22203.1799">7497 8467 0,'35'0'31,"-35"17"-15,0 36 0,0-18-16,35 1 15,-35-19-15,0 19 16,35 17 0,-35 0-1,0-36-15,18-17 16</inkml:trace>
  <inkml:trace contextRef="#ctx0" brushRef="#br0" timeOffset="22706.183">7497 8484 0,'17'0'31,"18"-35"-15,18 35-1,0 0 1,-17 0 0,-36 35-16,35-35 15,-35 36-15,35-36 16,-35 52-16,18-16 15,-18-19-15,0 19 16,0 17 0,0-36-16,-18 36 15,0-18 1,-17 1 15,0-36-15,17 0 31</inkml:trace>
  <inkml:trace contextRef="#ctx0" brushRef="#br0" timeOffset="23269.4996">7902 8378 0,'0'36'63,"18"-36"-48,-18 53 1,0-36-16,0 19 0,0-1 15,0 0 1,35 18 0</inkml:trace>
  <inkml:trace contextRef="#ctx0" brushRef="#br0" timeOffset="23658.6793">7849 8343 0,'0'-35'16,"18"17"-1,17 18 1,-35-35-16,53 35 16,-18 0-1,-17 0 1,17 0-1,1 18 1,-36-1 0,0 19-1,0 16 1,0-34-16,-18-18 16,18 71-16,-18-71 0,18 53 15,-35-53 1,35 17-16,-35-17 15</inkml:trace>
  <inkml:trace contextRef="#ctx0" brushRef="#br0" timeOffset="24363.8394">7849 8819 0,'0'36'62,"-17"-36"-62,17 53 16,-36 17 0,36-52-16,0 17 15,-35 0-15,35-17 16,0 17-16,-35 18 16,35-35-1,0 17 16,-18-35 63</inkml:trace>
  <inkml:trace contextRef="#ctx0" brushRef="#br0" timeOffset="24851.8584">7655 9102 0,'0'35'47,"0"0"-32,0 18 1,0-35-1,0 17 1,0 0 15,36-35-15,-1-17 31,-35-36-32,17 53 1,-17-53-16,36 18 16,-36-1-16,35 19 15,0-19 1,-35 1 0</inkml:trace>
  <inkml:trace contextRef="#ctx0" brushRef="#br0" timeOffset="30789.9603">16528 10283 0,'35'0'218,"0"0"-202,-17 0 0,17 0 15,-17 0-16,17 0 1,0 0 15,-17-17-15,17 17 15,0 0-15,-17 0 15,17 0-15,-17 0 15,17 0-15,1 0 15,-19 0-31,36 0 15,-18 0 1,-17 0 0,17 0-1,-17 0 1,17 0 0,18 0-1,-53-18 1,18 18-16,17 0 15,-17 0 1,17 0 0,0 0-1,-17 0 1,17 0 0,-17 0-1,35 0 1,-18 0-1,0 0 1,1 0 0,17 0-1,-53-35 1,35 35-16,18 0 16,-18 0-1,0 0 1,18 0-1,0 0 1,-18 0 0,1 0-1,-1 0 1,0 0 0,0 0-1,-17 0 16</inkml:trace>
  <inkml:trace contextRef="#ctx0" brushRef="#br0" timeOffset="36767.1632">18997 10231 0,'0'-18'78,"35"18"78,-17 0-125,17 0-15,1 0 15,-19 0 0,18 0 1,-17 0-17,17 0 16,1 0-15,-19 0-16,19 0 31,-19 0-15,18 0 0,18 0-1,-35 0 1,17 0-1,-17 0 1,17 0 0,18 0-1,-35 0 1,17 0 0,0 0-1,-17 0 1,17 0-1,-17 0 17,17 0-17,0 0 1,-17 0 0,-18-18-16,35 18 15,-17 0 1,17 0-1,1 0 17,-19 0-32,18 0 15,-17 0 1,17 0 15,1 0-15,-19 0 15,19 0-15,-19 0 15,19 0-15,-1 0-1,-18 0 16,19 0-15,-19 0 0,36 0-1,-17 0 1,-1 0 0,0-35-1,0 35-15,1 0 16,17 0-1,-18 0 1,-18 0 0,19 0-1,-19 0 17,19 0-17,-1 0 32</inkml:trace>
  <inkml:trace contextRef="#ctx0" brushRef="#br1" timeOffset="63254.9024">15187 3951 0,'-35'0'16,"0"0"31,52 18 124,18-18-155,-17 0 15,17 0-15,1 0 0,-19 0-1,36 0 1,-35 0-1,17 0 1,18 0 0,-18 0-1,1 0 1,16 0-16,-16 0 16,17 0-1,0 0 1,-18 0-1,18 0 1,0 0 0,-18 0-1,0 0 1,-17 0-16,17-18 16,0 18-16,-17 0 15,17 0-15,18 0 16,-17 0-1,16 0 1,1-35 0,0 35-1,-17 0 1,17 0 0,-1 0-1,-34 0-15,17 0 16,-17 0-16,17 0 15,18 0 1,-18-35 0,1 35-16,-1 0 15,-17 0-15,17 0 16,-17 0-16,17 0 16,0 0-16,-17-18 0,35 18 31,-18 0-31,-17 0 15,35 0-15,-1 0 16,-34 0 0,17 0-16,-17 0 15,35 0 1,-18 0-16,0 0 16,36 0-1,-36 0 1,1 0-1,34 0-15,-17 0 16,-18 0-16,1 0 16,-1 0-16,-17 0 15,17 35-15,0-35 16,-17 0-16,17 0 16,-17 0-16,17 0 15,0 35-15,-17-35 16,35 0-16,0 0 15,-18 0-15,18 0 16,-18 36-16,-17-36 16,17 0-16,18 0 15,-18 0-15,1 17 16,-1-17-16,-18 0 0,19 0 16,-1 0-16,0 0 15,1 0 1,16 36-1,-34-36 1,53 0 0,-18 0-1,-53 35-15,35-35 16,18 0 0,17 0-1,-52 0-15,17 0 16,1 0-16,-19 0 15,18 0-15,-17 0 16,17 0-16,1 0 0,-1 0 16,18 0-16,0 0 15,-18 0 1,36 0-16,-19 0 0,-34 0 16,17 0-1,-17 0-15,17 0 0,1 0 16,-1 0-16,18 35 15,0-35-15,-36 0 16,19 0-16,-1 0 16,-17 0-16,34 0 15,-34 0 1,17 0 0,-35 18-1,36-18 1</inkml:trace>
  <inkml:trace contextRef="#ctx0" brushRef="#br1" timeOffset="70122.9091">15628 4092 0,'-35'0'78,"35"-35"-31,-18 35-16,18-18 79,0-17-110,0 0 31,35 35 0,1 0 47,-36 17-78,17-17 16,19 0 15,-19 0-15,19 0 15,-1 0-15,-35 36-1,35-36 1,0 0 0,1 0-1,-19 0-15,36 0 16,-18 0-1,18 0 1,0 0 0,-17 0-1,-1 17 1,0-17-16,-17 0 16,35 0-16,-18 0 15,-17 0-15,17 0 16,0 0-16,18 0 15,0 0 1,-18 0 0,-17 0-1,17 0 1,0 0 0,18 0-1,0 0 1,-35 0-16,17 0 15,0 0-15,-17 0 16,17 0-16,-17 0 16,17 0-16,1 0 15,-1 0-15,0 0 16,-17 0-16,17 0 16,0 0-16,-17-35 0,17 35 15,1 0-15,-1 0 16,0 0-1,-17 0 1,17 0 0,0 0-1,1 0 1,16 0 0,19 0-1,-36 0 1,-35-35-1,71 35-15,-18 0 16,-36 0-16,19 0 16,-1 0-16,-17 0 15,17 0-15,-17 0 16,17 0-16,0 0 16,-17 0-16,17 0 15,-17 0-15,35 0 16,-1 0-1,-16 0 1,-1 0 0,0 0-16,-17 0 15,17 0-15,-17 0 16,17 0-16,18 0 16,-18 0-1,18 0 1,0 0-1,-35 0-15,17 0 16,-17 0-16,17 0 16,0 0-16,-17 0 15,17 0-15,-17 0 16,17 0-16,0 0 16,-17 0-16,17 0 15,-17 0-15,35 0 16,-18 0-16,0 0 0,1 0 15,17 0 1,-18 0-16,0 0 16,53 0-16,-52 0 15,-1 0 1,-17 0-16,52 0 16,-52 0-16,17 0 15,18 0-15,-18 0 16,18 0-16,0 0 15,-35 0-15,35 0 16,-18 0-16,-17 0 16,17 0-16,-18 0 15,19 0-15,-1 0 16,-17 0-16,17 17 16,18-17-16,-18 0 0,0 0 15,1 0-15,-19 0 16,19 0-16,-19 0 15,19 0-15,-1 0 16,-18 0-16,19 0 16,-19 0-16,19 0 15,-1 0-15,-17 0 16,17 0-16,0 0 16,18 0-16,0 0 15,-18 0-15,18 0 0,0 0 16,-18 0-1,18 0-15,0 0 0,-35 0 16,17 0-16,0 0 16,-17 0-16,17 0 15,-17 0-15,17 0 16,0 0-16,-17 0 16,17 0-16,-17 0 15,17 0-15,1 0 16,-19 0-16,18 0 15,-17 0-15,17 0 16,1 0-16,-19 0 16,19 0-16,-19 0 15,54 0 1,-36 0-16,-17 0 0,17 0 16,-17 0-1,17 0-15,0 0 0,-17 0 16,17 0-16,0 36 15,-17-36-15,17 0 16,-17 0-16,17 0 16,0 0-16,-17 0 15,17 0-15,-17 0 16,35 0 0,18 0-1,-54 0-15,18 0 16,1 0-16,-19 0 0,19 0 15,-19 0-15,19 35 16,-1-35-16,-18 0 16,19 0-16,-1 0 15,-17 0 1,17 0-16,-17 0 0,17 0 16,0 0-16,-17 0 15,17 0-15,-17 0 16,17 0-16,18 0 15,-35 0 1,34 0 0,1 0-1,-35 0 1,35 0 0,0 0-16,-36 0 15,19 0 1,-1 0-1,0 0 1,18 0 0,-18 0-1,1 0-15,-1 0 16,-17 0-16,17 0 16,-17 0-16,-18-18 15,70 18-15,1 0 16,-54 0-1,19 0-15,-1 0 16,-17 0-16,17-35 0,0 35 16,-17 0-1,17 0-15,-17 0 0,17 0 16,0-35-16,36 35 16,-54 0-1,19 0-15,-19 0 16,36 0-1,0 0 1,-35 0 0,17 0-16,18 0 15,-18 0 1,18 0 0,0 0-1,-18 0 1,1 0-1</inkml:trace>
  <inkml:trace contextRef="#ctx0" brushRef="#br1" timeOffset="70702.7677">24359 3810 0,'36'0'109,"-19"18"-93,36 17 0,-18-17-1,1 17 1,-19 0-1,-17-17 48,-35 17-47,-18-35-1,53 35 1,-18-35-16,-17 0 31,35 18-31,0 17 31,0 0-15</inkml:trace>
  <inkml:trace contextRef="#ctx0" brushRef="#br1" timeOffset="72687.0854">24589 4269 0,'0'-36'15,"17"36"1,-17-17-16,18 17 16,-18-36-1,35 36-15,-35-17 16,18 17-1,17 0 32,0 0 141,-35 17-141,0 36-32,0-17-15,-17 34 16,-36-35 0,18-35-1,35 36-15,-53-36 16,53 35-16,-18-35 15,18-18 48,35-17-32,1 35-15,-19 0-1,18 0 1,1 0 15,-36 18-15,17-18 0,-17 17-16,36 19 15,-36 17 1,0-1-1,0-34-15,0 17 16,0-17-16,0 17 16,0 18-16,0-18 15,-18 1-15,18-1 16,-35 0-16,35-17 16,-18 17-16,-17 18 15,0-35 1,-1-18-1,36 35 1,-17-35-16,-19 0 31,36-35 1,0 17-17,0-17-15,0 17 16,0-17-16,18-18 15,-18 18-15,53-18 16,-18 0-16,-35 18 16,53-1-16,-53 19 15,35-19-15,1 36 16,-1-52-16,0 52 16,-17-53-16,17 53 0,0-53 15,-17 53-15,-18-18 16,53 18-16,-53-35 15,35 35 1,-35-18-16</inkml:trace>
  <inkml:trace contextRef="#ctx0" brushRef="#br1" timeOffset="76408.3017">19738 512 0,'0'17'266,"0"18"-251,0-17 1,0 35 0,0-35-1,0 35 1,0-1-1,0-16-15,0-1 16,0 18 0,0-18-16,0-17 15,0 17-15,0 18 16,0-35 0,0 17-1,0-17 1,0 35-1,0-1 1,0-34 0,0 35-1,18-18 1,-18-17 0,0 17-16,0 18 15,0-18 1,0 18-1,0-17 1,0-19-16,0 18 16,0-17-1,0 35 1,35-53-16,-35 35 16,0-17-1,0 17 1,0 18-16,0-35 15,0 35 1,0 0 0,0-36-1,0 36 1,0-35 0,0 35-1,0-18 1,0 18-1,0 0 1,0 0 0,0-36-16,0 19 15,0 34 1,0-52-16,0 17 16,0-17-1,0 35 1,0-18-1,0 0 1,0 1 0,17-36-16,-17 52 15,0-16 1,0-1-16,0 0 16,0-17-16,0 35 15,0-36 1,0 19-16,36-36 15,-36 35-15,0 18 16,0 0 0,0-18-16,0-17 15,0 17-15,35 18 16,-35-18 0,0 1-16,0 16 15,0-34 1,0 17-16,0 1 15,0 17 1,0 17 0,0-17-1,0-35-15,0 17 16,0 0 0,18 1-16,-18-1 15,0-18 1,0 19-16,0 17 15,0-18 1,0 0-16,0 0 16,0 1-1,0 17 1,0 0 0,0-36 15,0 36-16,0-18-15,0 1 16,0-1-16,0 18 16,0 0-1,0-18-15,0 18 16,0 0 0,35 0-1,-35 17 1,0-52-16,0 35 15,0-35 1,0 52 0,0-35 15,0-52 47</inkml:trace>
  <inkml:trace contextRef="#ctx0" brushRef="#br1" timeOffset="76964.6393">19526 265 0,'0'0'0,"0"17"0,36 36 16</inkml:trace>
  <inkml:trace contextRef="#ctx0" brushRef="#br1" timeOffset="78021.2548">19720 353 0,'36'0'109,"-36"35"-46,0 18-47,0 0-16,-18 0 15,18-18-15,0-17 16,-35 17-16,35-17 15,0 17-15,-18 0 16,18 18-16,0-18 16,0 1-16,-35-1 15,35-17-15,0 17 16,0-18-16,0 19 16,-36-36-1,36-18 32,0-35-31,18 18-1,-18 0-15,0-1 16,0 1-16,35 0 16,-35 17-16,0-17 15,36-18-15,-36 35 16,0-35-16,35 1 0,-35-1 15,0 17-15,0 1 16,18-18 0,-18 35-1,0 54 95,35-1-110,-35-17 15,0 17-15,35 0 16,-35-17-16,35 17 0,-35 0 16,53 1-16,-53-19 15,18 19-15,-18-1 16,35-17-16,-35 17 15,0 0-15,0-17 16,35-18-16,-35 53 16,0-36-1,18-17 48,-18-70-48</inkml:trace>
  <inkml:trace contextRef="#ctx0" brushRef="#br1" timeOffset="78543.1636">20602 388 0,'-35'0'16</inkml:trace>
  <inkml:trace contextRef="#ctx0" brushRef="#br1" timeOffset="79482.7625">20179 247 0</inkml:trace>
  <inkml:trace contextRef="#ctx0" brushRef="#br1" timeOffset="80390.1714">20461 194 0,'-35'0'63,"17"0"-48,-17 0 1,0 0-1,35 18-15,-18-18 16,18 17 0,0 19-1,0-1 17,0-18-17,0 19 1,0-19-1,0 36 1,0-17 0,18-19-16,-18 19 15,0 16-15,35 1 16,-35-17-16,0 17 16,35-1-16,-35-16 15,0 17-15,35-18 16,-35-17-16,0 17 15,36 18-15,-36-36 16,0-70 93</inkml:trace>
  <inkml:trace contextRef="#ctx0" brushRef="#br1" timeOffset="80657.7803">20285 635 0,'-18'0'0,"18"-18"47,35-17-32,1 0 1,-1 35-16,0 0 16,18-35-1,-18 35-15,36-36 16,-53 36-1,-18-17-15,52 17 16</inkml:trace>
  <inkml:trace contextRef="#ctx0" brushRef="#br1" timeOffset="81253.1292">20690 370 0,'-35'53'47,"35"0"-32,0-35-15,0 17 16,0-17-16,0 17 16,0 0-16,0 1 15,0-1 1,35-35 0,1 35 30,-36-52 48,-18-19-78,18 19-1,0-19 1,0 1 0,0 17 15,0-17 0</inkml:trace>
  <inkml:trace contextRef="#ctx0" brushRef="#br1" timeOffset="82242.4631">20832 476 0,'0'-35'16,"35"35"-1,-35-18 1,17 18-16,-17-53 0,36 53 16,-36-35-16,17 35 15,19 0 16,-36 35-15,0 1-16,0-19 16,0 36-16,0-17 15,0-19-15,0 18 16,0-17 0,0-36 62,0-34-63,35 16 1,-17 36 15,17 0-15,-35 18-16,35-18 15,-35 53-15,18-36 16,-18 36-16,35 0 16,-35 35-16,0-52 15,35 34-15,-35-17 0,0 0 16,0 0-16,0 0 16,0 0-16,0-18 15,0-17-15,0 17 16,-35-35-16,35 18 15,-35-18 1,17 0 0,18-18-1,0-35 1,-35 0-16,35 18 16,0-18-16,0 0 15,0 18-15,0-18 16,0 18-16,0-1 15,0 1-15,0 0 16,17 17-16,-17-17 16,0 0-16,18 17 15,-18-17-15,0-1 16,35 36-16,-35-35 16,36 0-1</inkml:trace>
  <inkml:trace contextRef="#ctx0" brushRef="#br1" timeOffset="82637.6362">21202 300 0,'18'0'47,"17"0"-32,-35 17-15,35 19 16,-35-1-16,18 18 16,-18 0-16,35 17 15,-35 1-15,0 0 16,53 17-16,-53 0 16,0-35-16,0-36 15,0 19-15,-18 17 16</inkml:trace>
  <inkml:trace contextRef="#ctx0" brushRef="#br2" timeOffset="91748.8455">19791 1482 0,'-18'0'16,"-17"0"15,17 0 16</inkml:trace>
  <inkml:trace contextRef="#ctx0" brushRef="#br2" timeOffset="95887.3756">19650 1499 0,'17'0'125,"19"0"-94,-36-17-16,17 17 1,19 0 15,-19 0 1,18-36 14,1 36-30,-19 0 15,19 0 1,-1 0-1,-35 18-16,18-18-15,17 0 32,-35 35-1,17-35-31,19 0 31,-36 18-31,35-18 31,-17 35 1,17-35-1,-35 35-31,35-35 31,-35 18-15,18-18-16,-18 35 31,35-35-15,-17 0 15,-18 18-15,35-18 15,-35 35-16,35-35 1,-35 36 0,18-36-1,-18 17 1,35-17-16,-35 36 31,18-36-31,-18 17 16,35-17-1,-35 35 1,35 1 0,1-19 15,-36 19 0,0-1-15,17-35-16,-17 18 15,0 17 1,36-35-16,-36 17 16,35 19 15,-35-1 0,18-35-15,-18 18-16,0 17 31,0 0-15,35-35-1,-35 18-15,0 17 16,35 0 15,-35-17 0,18-18-31,-18 35 16,35-35 0,-35 18-1,35 17 1,-35 1 15,18-36-15,-18 17-16,35-17 31,-35 35-31,0 1 16,18-36-1,-18 17 1,35-17 0,-35 36-1,35-1 1,1-17 15,-19 17 0,19 0 16,-36 0-16,53-35-31,-53 18 16,17-18 0,18 0-1,-35 35 1,36-35 0,-36 18 30,17-18-46,-17 35 16,36-35 0,-36 35-1,17-35-15,-17 18 32,36-18-32,-36 35 15,35-35 1,-35 18-1,17 17 1,19 1 15,-1-1-15,-35-17 15,18-18-31,-18 35 31,35-35-15,-35 17 0,35-17-1,-17 36 1,17-36 0,-35 35-1,35-35 1,-35 18-1,18-18-15,-18 35 32,35-35-1,-35 35-15,18-35-16,17 18 15,1 17 16,-1 0 1,-35 1-1,17-36-31,-17 17 31,36-17-15,-36 36-1,35-36 1,-35 17 15,18-17-31,17 0 32,-35 35-17,18-35-15,17 0 16,0 0-1,-35 36-15,18-36 16,17 0 0,-17 0-1,-18 17-15,35-17 16,0 0 0,-17 36-1,17-36 16,18 0-15,-53 35 0,18-35-16,17 0 15,-35 18 1,18-18 0,-18 35-1,35-35 1,18 35-1,-36-35 1,19 18 0,-1 17 31,0-35-16,-17 0 0,-18 35-31,35-35 0,-17 0 31,17 0-15,0 0 15,-17 0-15,17 0-1,-17 0 1,35 0 0,-18 0-1,-17 0 1,17 0 15,-17 0 0,35 0-15,-18 0 0,0-17-1,-17 17 1,17 0 0,-17 0 15,17 0-16,0 0 1,-17 0 15,-18 17-31,53-17 16,-36 0 0,19 0 15,-1 0 16,-17 0-16,35 0-15,-36 0-1,19 0 48,-36 18-48,35-18 17,-35 35-32,35-35 15</inkml:trace>
  <inkml:trace contextRef="#ctx0" brushRef="#br2" timeOffset="101939.9784">19879 1499 0,'0'-17'141,"-18"17"-63,-17 0-15,17 0-32,-17 0 16,35 17-32,-17-17 1,-19 0 0,1 36 15,17-36 0,-17 0 0,0 0 1,17 35-17,-17-35 17,35 17-32,-35-17 31,35 36-31,-18-36 31,18 17-15,-35-17 15,35 36-31,-18-36 31,18 35-31,0-17 31,-35-18-15,35 35 15,-36-35-15,36 18 0,-17 17-1,-18 0 16,35 0 1,-36-35-17,36 18-15,-17-18 16,17 35 0,-36 1 15,36-19-16,-35-17 1,35 35 0,0-17-1,-35 17 17,35 1-17,-18-1 1,18-17 15,0 17-15,-35-18-1,35 19 1,0-1 0,-35-35-1,35 18-15,0 17 31,-18-35-31,18 18 0,0 17 16,-35 0 15,35-17-15,0 17 0,-36-35-1,36 35-15,0-17 16,0 17-1,-17-35 1,17 18 0,0 17-1,0 0 1,-35-35 0,35 18-1,0 17-15,-18-35 16,18 53-1,-35-53 1,35 18-16,0 17 31,-36-35-31,36 18 16,-17-18 0,17 35-1,-36-35 1,36 35-16,-17-35 31,17 18-15,-36-18-1,36 35 1,-35-35 0,35 18-16,-17-18 15,17 35 1,-36-35-1,36 36 1,-17-36 0,17 17-1,-36-17 1,36 35 0,-53-35-16,36 0 15,17 18-15,-35-18 16,-1 0-1,36 35-15,-17-35 16,-36 36 0,17-1-1,19-35 17,17 18-32,-35-18 31,35 35-31,-36 0 31,36-17-15,-17-18-16,17 35 15,-36-35 1,36 18 0,-17-18-16,17 35 15,-36-35 1,1 35-1,17-35 1,18 18 0,-35-18-1,35 35 1,-35-35 0,35 35-1,-18-35-15,-17 0 31,35 18-31,-18-18 32,18 35-17,-35-35 1,0 0 0,35 18-16,-18-18 15,-17 0 1,35 35-16,-18-35 0,-17 0 15,0 36 1,17-36 0,-17 0 15,0 0 0,-1 35 0,1-35-15,-18 0 0,35 0-1,-17 0-15,0 0 16,17 0 15,18 17 0,-35-17-31,0 0 32,-1 0-17,1 0 1,17 0 0,-17 0-1,0 0 16,0 0-15,35 36-16,-36-36 16,19 0 15,-19 0-15,19 0-1,-36 0 1,0 0-1,-18 35 1,54-35 0,-19 0-16,1 0 15,0 0-15,-18 35 16,0-35-16,35 0 0,-34 0 31,16 0-15,19 0 62,-19 0-47,19 0-15,-19 0 31</inkml:trace>
  <inkml:trace contextRef="#ctx0" brushRef="#br2" timeOffset="106873.361">20038 3863 0,'-36'0'109,"36"53"-109,-17-53 16,17 70-16,-53-52 15,53 17-15,-53 1 16,53-1-16,-35-18 16,35 36-1,-18-53-15,18 36 16,0-54 46,18-35-46,-18 35-16,0-17 16,17 0-16,-17 0 15,36 35 1,-36-36-16,0 1 31,35 35-31,-35 35 63,-18 1-63,-17-1 15,35-17-15,-35 17 16,35 0-16,0-17 16,-18-18-16,18 35 0,0-53 62,0-17-62,0 17 16,35-17-16,-35 0 15,36 17-15,-36-17 16,35 0-16,-35-1 16,-18 89 30,18 0-30,-35-35 0,35 17-16,-35 18 15</inkml:trace>
  <inkml:trace contextRef="#ctx0" brushRef="#br2" timeOffset="108031.2153">19614 4692 0,'0'35'78,"0"0"-62,0 18 0,0 0-1,0-35 1,36-18 0,-1-18 15,-35-35-16,0 18 1,0 17-16,0-17 16,0 0-16,0 17 15,0-17-15,0 17 16,-18-52 0,18 35-1,-35 35-15,35-36 16,-18 36-1,-17 0 17,35 18-32,0 35 15,-35-18 1,35-17-16,0 17 16,0-17-16,0 17 15,0-17-15,0 17 16,0 0-16,0-17 15,0 17-15,18-35 16,-18 18-16,35-18 16,-35 35-16,17-35 15,19 0 1,-36-18 15,0 1-15,0-36-1,0 35 1,0-17-16,0 0 16,0 17-16,0-17 15,0 17-15,0-17 16,0-1-16,0 1 16,-18 35-1,18-35-15,-18 35 16,-17 0 15,35 35-15,-35-35-16,35 71 15,0-36-15,0 18 16,0 0-16,0-18 16,0 0-16,0-17 15,18 17 1,17 1-1</inkml:trace>
  <inkml:trace contextRef="#ctx0" brushRef="#br3" timeOffset="122452.47">20990 3898 0,'0'-35'63,"0"53"15,0-1-62,0 18-1,0 18 1,0-17-1,0 17 1,0-1 0,0-34-16,18-18 15,-18-35 63,0 17-62,0-17 0,0 0-1,0-1-15,0-34 16,0 52 0,0-17-1,0 53 48,0 34-48,0-16-15,0-1 16,0-17-16,0 17 16,0-17-16,0 34 15,35-52 16,-35-35 16,-17 0-31,17 0 0,0-1-1,0 19-15,-36-19 16,36 72 31,0-19-32,0 36 1</inkml:trace>
  <inkml:trace contextRef="#ctx0" brushRef="#br3" timeOffset="123575.4084">21096 4551 0,'0'-53'16,"0"18"-1,35 17 1,1-17 0,-19 35 31,-17 35-32,36-35 1,-36 53-16,0-35 15,0 17-15,0-18 16,0 19-16,0-1 0,-18-35 16,18 35-1,0 1-15,-18-36 16,18-36 46,0 19-46,36-19 15,-1 36 1,0 71-17,-35-36 1,0 0-16,35 1 0,-35 17 15,0 17-15,0 18 16,0-35-16,0 18 16,0-1-16,36 1 15,-36 0-15,0-36 16,0 35-16,0-17 16,0-17-16,-18-1 15,-17-35 32,17 0-31,18-18-16,0-17 15,-35-18-15,35 0 16,0 0 0,0-17-16,0 17 0,0 35 15,0-35-15,0 0 16,0 36-16,0-19 15,17 1 1,-17 17-16,0-34 0,53-1 16,-35-36-1,-18 54-15</inkml:trace>
  <inkml:trace contextRef="#ctx0" brushRef="#br3" timeOffset="124140.8116">21502 4974 0,'35'-17'47,"-35"-1"-31,0-35 0,0 0-1,0 18 1,18 35-16,-18-36 15,0 54 32,0 0-47,0 35 16,0 17-16,0 18 16,0-35-16,0 18 15,0-18-15,0-36 16,0 19-16,0-19 15</inkml:trace>
  <inkml:trace contextRef="#ctx0" brushRef="#br3" timeOffset="125952.4513">21114 2681 0,'0'35'125</inkml:trace>
  <inkml:trace contextRef="#ctx0" brushRef="#br3" timeOffset="126319.4207">21078 2716 0,'0'-17'16,"0"34"78,18-17-79,-18 36-15,0-1 16,0 0 0,0-17-16,0 17 15,0 0-15,0-17 16,0 35-16,0 0 31,0-18-31,0 0 16,0 18-1,0-35 17</inkml:trace>
  <inkml:trace contextRef="#ctx0" brushRef="#br3" timeOffset="126605.6666">21078 2910 0,'0'36'15,"0"-19"1,0 19 0</inkml:trace>
  <inkml:trace contextRef="#ctx0" brushRef="#br3" timeOffset="126906.8545">21078 3087 0,'0'17'16,"0"19"15,0-1-31,0-17 16,0 17 0,18-35-1,-18 53-15,0-36 16</inkml:trace>
  <inkml:trace contextRef="#ctx0" brushRef="#br3" timeOffset="127094.3566">21096 3351 0,'0'36'0,"0"-1"31,35-17 0,-35 17 1</inkml:trace>
  <inkml:trace contextRef="#ctx0" brushRef="#br3" timeOffset="127294.8199">21131 3563 0,'0'18'0,"0"17"16,0-17 15,0 17-15,0 0 15,0-17 0,0 17-15</inkml:trace>
  <inkml:trace contextRef="#ctx0" brushRef="#br3" timeOffset="128779.4356">19861 2681 0,'18'0'31,"17"0"0,18 0 0</inkml:trace>
  <inkml:trace contextRef="#ctx0" brushRef="#br3" timeOffset="128959.9625">20073 2716 0,'35'0'47,"-35"18"-31,18-18-1,17 0 1</inkml:trace>
  <inkml:trace contextRef="#ctx0" brushRef="#br3" timeOffset="129142.4727">20267 2734 0,'35'-18'47,"1"18"-16,-19 0-15,-17-17-1</inkml:trace>
  <inkml:trace contextRef="#ctx0" brushRef="#br3" timeOffset="129297.3195">20408 2699 0,'35'0'47,"1"0"-32,-36-36 1,35 36-16</inkml:trace>
  <inkml:trace contextRef="#ctx0" brushRef="#br3" timeOffset="129495.2928">20655 2628 0,'35'0'47,"1"0"-31,-19 0 0,19 0-1</inkml:trace>
  <inkml:trace contextRef="#ctx0" brushRef="#br3" timeOffset="129651.3833">20796 2628 0,'0'18'16,"36"-18"15,-1 0-15,-18 0-1</inkml:trace>
  <inkml:trace contextRef="#ctx0" brushRef="#br3" timeOffset="129850.8486">20937 2681 0,'0'18'31,"36"-18"-15,-1 0-1,-35 35 1,18-35-16,34 0 31,-16 0-15,-19 0 0</inkml:trace>
  <inkml:trace contextRef="#ctx0" brushRef="#br3" timeOffset="130775.5607">21061 2716 0,'-18'0'16,"-17"0"-1,17 0 17,18 18-1,0 0-15,36-18 46,-19 0-46,-17-36 15,0 1-15,0 0-1,-35 35 32,35 17-31,-35 1-1,35 17 1,0 1 0,0-19-1,35-17 1,0 0-1,-17 0 1,17 0 0,-35-35-1,0 0 1,-18 35 0,1 0 15,17 17 16,0-34 31</inkml:trace>
  <inkml:trace contextRef="#ctx0" brushRef="#br3" timeOffset="138390.7979">20038 4180 0,'17'0'172,"1"0"-125,17 0-31,1 0 15,-19 0 0,19 0 1,-19 0 14,18 0-30,1 0-16,-19 0 31,19 0-15,-19 0 31,19 0-16,-1 0-15,-18 0 15,19 0-15,-19 0 15,19 0 0,-1 0-15,-17 0-1,17 0 17,-18 0-17,19 0 1,-1 0 15,-17 0-15,17 0 31,-17 0-16,17 0 16,0 0-16,-17-17 0,17 17-15,0 0 62,-17 0 0,-18-18 31</inkml:trace>
  <inkml:trace contextRef="#ctx0" brushRef="#br3" timeOffset="139118.0993">20832 4057 0,'17'0'110,"36"0"-95,-35 0 1,17 0 15,-35 18-31,18-18 32,-18 17-32,0 18 62,0-17 32,0 17-63,0 1-15,0-19-16,0 19 15,-36 17 1,36-18 0,-35-35-16</inkml:trace>
  <inkml:trace contextRef="#ctx0" brushRef="#br3" timeOffset="142695.2348">20249 6368 0,'0'-36'140,"0"19"-124,0-19-1,0 19 17,36 17-17,-36-35 1,35 35 0,-35-36-1,18 36-15,-18 36 63,35-36-63,-35 70 15,0-52-15,0 35 16,0 0-16,0-36 16,0 18-16,0-17 15,0 17-15,0 1 16,0-1-1,0-70 95,18 35-95,-18-18-15,35 18 32,0 18-17,-35 52 1,35-35 0,-35 18-16,0 0 15,0 18-15,36-1 16,-36 19-16,0-1 15,0 0-15,0-17 0,0-19 16,0 1 0,0-35-16,0 17 0,-18-35 15,18 53-15,0-17 16,-18-36 15,18-18 0,-53 18-31,53-35 16,-35-1-16,35 1 16,0 0-16,-35-18 15,35 0-15,0 18 16,0-18-16,0 0 0,0 18 16,0-18-16,18 0 15,-18 0-15,35 18 16,-35-18-16,35 0 15,-35 35-15,0-17 16,35-1 0</inkml:trace>
  <inkml:trace contextRef="#ctx0" brushRef="#br3" timeOffset="143512.5515">20726 6773 0,'0'-17'31,"0"-1"-15,0-35-1,0 18 1,0 17 0,0 89 77,0-18-93,0-18 16,0 0-16,0 1 16,0-19-16,0 18 15,0-17 1,0 17 15</inkml:trace>
  <inkml:trace contextRef="#ctx0" brushRef="#br3" timeOffset="144060.6143">20796 6315 0,'36'0'47,"-1"0"-32,-18 0 1,19 0 0,-19 0-1,19 0 1,-1 0 0,-17 0 15</inkml:trace>
  <inkml:trace contextRef="#ctx0" brushRef="#br3" timeOffset="144425.9719">20849 6491 0,'35'0'63,"1"0"-48,-19 0 1,19 0 0,-19 0 15</inkml:trace>
  <inkml:trace contextRef="#ctx0" brushRef="#br3" timeOffset="146100.1515">21396 6244 0,'-18'0'0,"18"-35"46,0 0-30,0 17 0,36 18-16,-36-35 15,35 35 1,-17 0 15,17 35-15,-35-17-1,0 35-15,0-18 16,0 0-16,0 18 16,0 0-16,-18-35 15,18 17 1,-35 18-16,35-36 16,0-52 46,0 17-46,0-17-1,18 35 1,17 0 15,-18 18-15,19 52-1,-36-34-15,35 17 16,-35 17 0,0 1-16,0-18 0,35 52 15,-35-16-15,0-19 16,0-17 0,0 0-16,0 0 15,0-35-15,0 34 0,0 1 16,-53-17-16,53-19 15,-35-17 1,35 36-16,-35-36 16,0-36-1,35 1 1,0 17-16,0-35 0,-36 1 16,36-1-1,0-18-15,0 18 0,0 18 16,0-18-16,18 0 15,-18 0-15,35 18 16,-35-18-16,18 0 16,-18 0-16,35 18 15,-35 0-15,35-1 16</inkml:trace>
  <inkml:trace contextRef="#ctx0" brushRef="#br3" timeOffset="146675.9271">21661 6738 0,'35'0'15,"-35"-18"1,35-17 0,-35-18-1,18 0 1,-18 18-1,35 0 1,-35 52 31,0 36-31,0-17-1,0-19-15,0 36 16,0-18-16,0-17 15,0 17 1</inkml:trace>
  <inkml:trace contextRef="#ctx0" brushRef="#br3" timeOffset="147388.9798">21978 6244 0,'-35'0'16,"70"0"31,0 0-31,18 0-1,-17 0 1,-19 0-1,18 0 79</inkml:trace>
  <inkml:trace contextRef="#ctx0" brushRef="#br3" timeOffset="148132.9563">22278 6350 0,'0'18'47,"0"17"-32,0-17 1,0 17-1,18 0 1,-18-17 0,35-18-16,-35 35 15,17-35-15,19 0 16,-1 0 0,-17 0-1,-18-35 1,35 35-16,-35-36 15,0-16 1,0-1 0,0 35-16,0-17 15,0 17-15,0-17 16,0 0-16,0-1 16,0 1-1,-18-18 1,18 35-1,-35 18-15,17 0 32,-17 0-17,35 36 1,-53 17-16,53 0 16,0 17-16,-35 18 15,35 0-15,0-17 16,0-18-16</inkml:trace>
  <inkml:trace contextRef="#ctx0" brushRef="#br3" timeOffset="155997.0998">20514 5962 0,'35'0'156,"-35"-35"-141,0-1 17,18 36-32,17 0 47,-35-17-32,35 17-15,-17 0 31,-18 35 32,0 0-47,0 1-1,0 16 1,0-16-1,-35-19 17,35 19 15,-35-36-16,35 17-16,17-17 110,36 0-93,-35 0-17,17 0 1,0 0 0,-17 0 124</inkml:trace>
  <inkml:trace contextRef="#ctx0" brushRef="#br3" timeOffset="160426.2739">12524 7743 0,'0'-17'109,"0"-18"-62,-53 35-47,17 0 15,19 0 1,-19 0 0,36-18 15,-17 18-15,-18 0 15,-1 0 0,19 0-15,-19 0 15,1 0-15,17 0-1,18 35-15,-52-35 16,16 0 15,19 0-15,17 35-16,-36-35 15,1 18 1,17 17 0,-17-35 15,35 36-16,-35-1 1,17-17 15,-17 17-15,0 0 0,-1 0 15,1 1-16,35-1 1,-18-35 0,18 35-16,-35-17 15,35 17 1,-35-35 0,35 35-16,0-17 31,-18 17-16,18 1 1,0-19 0,0 19-1,0-19 1,0 18 0,0 1-1,0-19 1,0 19-1,0-1-15,36-35 0,-36 35 16,35 0 0,0 1-1,-17-1 17,35-17-17,0-18 1,-36 0-1,36 0 1,-18 35-16,1-35 16,17 35-1,-18-35 1,-35 36 0,18-36-16,17 0 15,18 0-15,-53 17 16,17-17-16,36 0 31,-17 0-15,-19 0-1,18 0 1,-35-35-16,36 35 16,-19-35-1,-17 17 1,53 18-16,-53-35 15,36-1-15,17-17 16,-53 36-16,17-18 16,-17-1-1,35 36-15,-35-17 16,0-19 15,0 19-15,36 17-16,-36-53 15,0 18-15,17 35 16,-17-36-16,0-17 16,36 0-1,-36 18 1,0 0 0,0-18-1,0 35 1,0-35-16,-36 0 15,1 18 1,0 35 0,35-17-1,-18 17-15,18-36 16,-35 36-16,35-53 16,0 36-1,-18 17 32</inkml:trace>
  <inkml:trace contextRef="#ctx0" brushRef="#br3" timeOffset="163686.3445">21184 5768 0,'-17'35'16,"17"-17"46,-36-18-46,36 35-1,-35 0 1,35-17-16,-35 35 31,35-18-31,0 0 16,-18-35-1,18 53-15,0-17 16,0-1 0,0 0-16,0 1 15,0-19-15,0 18 16,0-17-16,0 17 16,0 1-16,0-19 15,0 19-15,0-19 16,0 18-16,0 1 15,18-19-15,-18 19 16,0-1-16,17-35 0,-17 18 16,36-18-16,-36 35 15,0-18 1,17-17-16,-17 36 16,0-1-1,36-35-15,-36 18 16,35 17-1,-35 0 17,18-35 15,-18 18-32</inkml:trace>
  <inkml:trace contextRef="#ctx0" brushRef="#br3" timeOffset="165325.6953">22542 5750 0,'0'-17'0,"18"52"172,17 18-157,1 17 1,-1-17-1,-35-35-15,35 17 16,-35 0-16,0-17 16,0 17-16,0 1 15,0 17-15,0 0 16,0-18-16,0 18 16,0 17-16,-17-34 15,17-19 1,0 18-16,-36-35 0,36 53 15,0-35 32,0 17 0,0-52 31</inkml:trace>
  <inkml:trace contextRef="#ctx0" brushRef="#br3" timeOffset="166376.2481">22754 5609 0,'0'-35'31,"0"17"-15,18 18 15,-18-35-31,35 35 15,-35-35 1,18 35 0,17 0-1,-35 17 17,18-17-17,-18 36-15,0-1 16,0 0-1,0-17-15,0 17 16,0 18 0,-36-53-16,36 53 15,-35-53-15,35 18 16,-18-18-16,18 35 16,36-35 155,17 0-155,-18 0 0,0 0-1,0 0-15,1 0 16,-1 0 0</inkml:trace>
  <inkml:trace contextRef="#ctx0" brushRef="#br3" timeOffset="176292.4689">20673 7532 0,'17'53'187,"-17"-18"-187,36 0 0,-36-17 16,53 17-1,-53 18-15,53 0 0,-36-18 16,18 18-16,1 0 16,-1 0-16,-35-35 15,53 17-15,-53 0 16,18-35-16,-18 36 15,0-72 110,0 1-109</inkml:trace>
  <inkml:trace contextRef="#ctx0" brushRef="#br3" timeOffset="177296.3436">20567 7726 0,'0'-18'110,"0"1"-95,0-36 1,0 0-1,0 35 1,0-17-16,0 0 0,0 17 16,0-17-16,0-1 15,0-17 1,18 53 62,-18 18-78,52-18 16,-52 18-16,53-18 15,0 35 1,-17 0 0,17 1-1,-18-1 1,0-35-1,-17 0 126</inkml:trace>
  <inkml:trace contextRef="#ctx0" brushRef="#br3" timeOffset="178016.2111">21255 7973 0,'17'0'47,"-17"53"-31,0-18-16,0-17 15,0 17-15,36 0 16,-36-17-16,0 17 15,0 0-15,0-17 16,0 35 0</inkml:trace>
  <inkml:trace contextRef="#ctx0" brushRef="#br3" timeOffset="178420.5878">21272 7990 0,'0'-17'0,"53"17"63,-35 0-47,17 0-16,18 0 15,0 35 1,-18 36-1,-35-54 1,0 19-16,0-1 0,0-18 16,0 19-1,-17-1-15,17-17 0,-35 17 16,35 0-16,-36-35 16,36 18-1,-17-18 1,-19 0-1,36-18 1,-17 18 0</inkml:trace>
  <inkml:trace contextRef="#ctx0" brushRef="#br3" timeOffset="178802.0146">21484 8079 0,'0'35'31,"18"0"-15,-18-17-1,35-18-15,-35 35 16,35-35-16,-35 18 16,18-18-16,-18 35 0,35-35 15,-35 35-15,18-35 16,-18 18-16,35-18 16,0 0-1,1 0 1,-1-35-1,0 17 1,-35-17 0</inkml:trace>
  <inkml:trace contextRef="#ctx0" brushRef="#br3" timeOffset="179069.9018">21537 8043 0,'0'-17'31,"0"-19"-15,53 36-1,-18 0-15,-35-17 16,36 17-16,-1 0 16</inkml:trace>
  <inkml:trace contextRef="#ctx0" brushRef="#br3" timeOffset="179275.6129">21625 8132 0,'36'0'62,"-19"0"-46,18 0-1</inkml:trace>
  <inkml:trace contextRef="#ctx0" brushRef="#br3" timeOffset="179763.4433">21943 8008 0,'-18'0'16,"0"0"-1,18 18 1,-35-18 0,35 35-16,0 0 15,0-17 16,18-18 16,35 0-31,-36-35-16,19 35 16,-19 0-16,19 0 15,17 0-15,-53 35 16,35-17-1,-35 17-15,0 0 16,0-17-16,0 17 16,-18 0-16,18-17 15,-35 35 1,0-53 0,17 0-1,18-18 1,-35 1-1</inkml:trace>
  <inkml:trace contextRef="#ctx0" brushRef="#br3" timeOffset="180297.6078">22154 7955 0,'0'0'0,"0"35"31,0-17-15,36 17-16,-36 1 15,0-19-15,35 19 16,-35-1-16,0-18 16,18-17-16,-18 36 15,35-36 1,-35 17-16,18-17 15,17 0 17,0-53-17,-35 18-15,0 18 16,0-19-16,0 19 16,0-19-16,0 1 15,0 17 1,-18 18 15</inkml:trace>
  <inkml:trace contextRef="#ctx0" brushRef="#br3" timeOffset="180551.1112">22454 7973 0,'0'35'0,"0"0"15,0 1-15,0-19 16,0 36-16,0-35 16,18 17-16,-18 0 15,0-17-15,0 35 16,35-18-1</inkml:trace>
  <inkml:trace contextRef="#ctx0" brushRef="#br3" timeOffset="180970.4942">22613 8096 0,'0'18'47,"0"0"-47,35 17 0,-35 0 15,0-17 1,18-18-16,-18 53 0,35-53 15,-35 17-15,36-17 16,-1 0 0,0 0-1,-17 0 1,-18-35-16,35 0 16,-35-1-16,0 1 15,0 0 1,0 17-16,0-17 0,0 0 15,-18-1 1,1 36-16,-19 0 16,19 0-1,17 18 1,-35 17-16,35 1 0,-36-36 16</inkml:trace>
  <inkml:trace contextRef="#ctx0" brushRef="#br3" timeOffset="182905.0019">23177 7920 0,'18'0'78,"-18"17"-78,0 36 16,0-35 0,0 53-1,0-54-15,0 19 0,0-1 16,35-35 0,-35 17 15,18-17-16,17 36 1,1-36 15,-19 0-15,19 0 0,-1 0-1,-18 0 1,19 0-1,-36-18-15</inkml:trace>
  <inkml:trace contextRef="#ctx0" brushRef="#br3" timeOffset="183155.865">23230 7973 0,'0'-36'31,"36"36"0,-1 0-15,-17 0-1</inkml:trace>
  <inkml:trace contextRef="#ctx0" brushRef="#br3" timeOffset="183367.0052">23230 8043 0,'18'0'63,"17"0"-47,18 0-1</inkml:trace>
  <inkml:trace contextRef="#ctx0" brushRef="#br3" timeOffset="184244.3597">23566 8220 0,'17'0'16,"-17"-36"62,0 1-62,0-35-16,0 34 15,35-17 1,1 53 15,-1 36-15,-35 17 0,35-18-1,-35-17-15,0 34 16,18-52-1,-18 18-15,0-71 79,0 18-64,0 0-15,35 35 16,-35-36-16,18 36 31,17 18-15,-35 53-1,35-36 1,-35-18-16,0 19 16,0-19-16,18-17 15,-18 53-15,0-88 63,35 17-63,-35-52 15,0 35 1,36-1-16,-36 1 16,35 35-16,-35-35 15,18 35 1,17 35-1,-35 0 1,0-17-16,35 17 16,-35 0-16,0-17 15,0 35-15,18-53 16,-18 35 0</inkml:trace>
  <inkml:trace contextRef="#ctx0" brushRef="#br3" timeOffset="185940.8785">21449 8625 0,'0'36'63,"0"17"-63,0-18 16,0 18-16,0 0 15,0-18-15,0 0 16,0-17-16,0 17 15,0 0-15,0-70 79,0-18-64,0 18 1,0 0-16,0-18 15,18 18 1,17-18 0,-35 35-16,35 18 15,0 0 1,-17 0 0,17 0-1,-35 35 16,0-17-15,0 35 0,-17-53-1,17 35 1,-18-35-16,-17 0 47,35 18-47,0 17 15,0 18 1,17-18 0,-17 0-1,53-35 1,-53 36-16,18-36 16,17 0-1,0 0 1,-17 0-1,17-18 1,-35-17-16,36 0 31,-36 17-31,0-17 32,0-1-32,0 1 15,0 70 48,0 1-48,35 17 1,0-1 0,18-16-1,18-36 1,-36 0-1,0 0-15,-35-18 16,0 0 0,0-17-1</inkml:trace>
  <inkml:trace contextRef="#ctx0" brushRef="#br3" timeOffset="186147.1631">21890 8890 0,'17'-35'47,"36"35"-32,-53-18-15,18 18 16</inkml:trace>
  <inkml:trace contextRef="#ctx0" brushRef="#br3" timeOffset="186367.6382">21907 8961 0,'0'17'31,"18"-17"-31,17 0 16,-17 0-1,17 0 1,-17 0 0,17 0-1</inkml:trace>
  <inkml:trace contextRef="#ctx0" brushRef="#br3" timeOffset="186884.0141">22154 8714 0,'0'35'31,"0"-17"-15,0 17-16,0-18 16,0 19-16,0-1 15,0-17-15,0 17 16,0 18 0,36-53-16,-36 17 15,17-17 1,-17-35-1,36 35-15,-36-35 16,35 35-16,-35-53 16,18 53-16,-18-18 15,0-17 1,35 35-16,-35-35 16,17 35 15,19 17-16,17 36 1,-53-17 0,35-19-16,-35 19 0,35-1 15,-35 0 1,18-35-16</inkml:trace>
  <inkml:trace contextRef="#ctx0" brushRef="#br3" timeOffset="187107.8563">22331 8961 0,'0'0'15,"17"0"32,19 0-47,-36 17 16,53-17-16,-18 0 15,0 0 1,36 0 0,-54 0-16</inkml:trace>
  <inkml:trace contextRef="#ctx0" brushRef="#br3" timeOffset="187799.603">22772 8837 0,'-18'0'0,"18"-35"15,-17 35-15,-19 0 31,36 35-15,-35 0 0,35-17-16,0 53 15,0-36 1,0 0 0,18-35 15,35 0-16,-18 0 1,0 0 0,-17 0-1,-18 53 1,0-18-16,0-17 16,0 17-16,0-17 15,0 17-15,0 0 16,0 1-1,35-72 48,-35 1-63,0 17 0,0-34 16,0-1-16,35 17 15,-35-17-15,0 1 16,0 34-16,36 18 15,-36-35-15,17 35 32,-17 35-17,35-35 1,-35 35-16,36-35 16,-36 53-16,17-53 0,-17 35 15,36-35 1,-36 18-16,0 17 15,0 1 1,-18-36 0</inkml:trace>
  <inkml:trace contextRef="#ctx0" brushRef="#br3" timeOffset="188286.6713">22948 9031 0,'0'0'16,"53"0"31,-18 0-31,1 0-1,-1 0 1,-35 35-1,18-35 1,-18-17 15,35 17-31,-35-36 16,0 1-16,0 18 16,0-19-16,-18 1 15,18 17-15,-53-35 0,18 1 16,35-1-16,-35 53 15,35-18-15,-53 18 16,18 0 0,70 0 46,0 0-62,-17 0 16,17 0-16,18 0 15,-18-18 1</inkml:trace>
  <inkml:trace contextRef="#ctx0" brushRef="#br3" timeOffset="189199.9689">23424 8855 0,'0'17'16,"0"19"-1,0-1-15,0-17 16,0 17-16,0 0 16,0 18-16,0-18 15,0-17-15,0 17 0,0 18 31,0-88 16,0 0-47,0 17 16,0-17-16,0 17 16,0-35-16,36 0 15,-36 0-15,0 36 16,17-19-16,-17 1 15,36 35 1,-36-18-16,35 18 16,-17 0-1,17 36 1,-35-1 0,0 0-16,35 18 15,-35 0-15,0 0 16,0-18-16,35 1 15,-35-1-15,0-18 16</inkml:trace>
  <inkml:trace contextRef="#ctx0" brushRef="#br3" timeOffset="189404.5592">23460 9102 0,'35'-36'47,"0"36"-32,-17 0-15,17 0 16,-17 0-16,17 0 15,0 0-15,-17 0 16</inkml:trace>
  <inkml:trace contextRef="#ctx0" brushRef="#br3" timeOffset="190588.1337">23918 9066 0,'0'-53'47,"0"36"-47,36-54 16,-36 36-1,0 0-15,0 17 16,0-17-16,35 0 16,-35 17-1,18 18 1,-18 35 0,0 0-1,35 1-15,-35 17 16,0 0-16,0-18 15,0 0-15,0 0 16,0-17-16,0 17 16,0-52 31,0-54-32,0 53 1,0-17-16,0 18 0,35-19 15,-35 1 1,0 17-16,35 18 16,1 18 31,-36 17-47,0 1 15,0-19-15,0 18 0,0-17 16,17 35-1,-17-18 1,36-35 0,-1-35 15,-35 0-31,35-36 16,-35 54-1,0-19-15,0 19 16,0-19-16,0 1 15,35 35-15,-35-18 16,0 54 15,0-1-31,0-17 16,0 35-16,0-18 16,0-18-16,0 19 15,18-36-15,-18 35 16,35-35-1,-17 0 17,17-53-17,-35 18 1,0 17-16,0-17 16,0 17-16,35-17 15,-35 0-15,0 52 47,0 1-47,0 17 16,0 1-16,0-19 15,0 18-15,36 18 16,-36-35 0,17-18-1,-17 35 1,53-35-16,-17 0 15,-19-17 1,-17-19 0,36 19-1,-36-19 1</inkml:trace>
  <inkml:trace contextRef="#ctx0" brushRef="#br3" timeOffset="190819.4397">24465 8837 0,'0'-18'0,"18"-17"31,35 35-16,-53-35 1,35 35-16</inkml:trace>
  <inkml:trace contextRef="#ctx0" brushRef="#br3" timeOffset="191054.268">24447 8978 0,'18'0'32,"17"0"-17,-17 0 16,-18-17-31,35 17 16,-35-53 0</inkml:trace>
  <inkml:trace contextRef="#ctx0" brushRef="#br3" timeOffset="191240.5665">24536 8608 0,'0'-36'15,"17"36"-15,-17-17 16,18 17-16,17-35 16,1 35-1</inkml:trace>
  <inkml:trace contextRef="#ctx0" brushRef="#br3" timeOffset="191629.073">24659 8749 0,'0'35'16,"35"18"15,-35-18-31,0 1 15,0-1-15,0-17 16,0 17-16,0-18 16,0 19-16,0-1 15,0-17-15,0 17 16,0-17 0</inkml:trace>
  <inkml:trace contextRef="#ctx0" brushRef="#br3" timeOffset="192052.1605">24624 8643 0,'0'-18'0,"18"18"16,34 0-16,1 0 31,-35 0-31,35 18 16,-18 0-1,-35 17-15,0 0 16,0-17-16,0 35 16,0-36-16,0 19 15,0-1-15,0-17 16,-17 17-16,17 0 16,-18-35-16,18 18 15,-35-18-15,-1 35 16,19-35 15,17-18-15</inkml:trace>
  <inkml:trace contextRef="#ctx0" brushRef="#br3" timeOffset="192613.3479">24853 8996 0,'0'-18'47,"18"18"-47,-18-53 15,0 18-15,35 35 16,-35-53-16,0-17 16,35 34-1,-35-17 1,18 53-1,-18 18 17,35-18-17,-35 35-15,0 1 16,0-1-16,0 0 16,0-17-16,0 17 15,0-17-15,0 17 16,0 0-16,0-17 15,0 17-15,36 0 16,-19-17 0,-17-36 46</inkml:trace>
  <inkml:trace contextRef="#ctx0" brushRef="#br3" timeOffset="192988.9214">24818 8872 0,'0'36'79</inkml:trace>
  <inkml:trace contextRef="#ctx0" brushRef="#br3" timeOffset="194247.8791">25082 8784 0,'0'35'203,"0"1"-188,0-1 1,0 0-16,0 1 16,0-19-16,0 18 15,0 1 1,0-1-16,-35-35 15,35 35-15,0-52 47,0-19-47,0-17 16,0 18 0,0 0-16,18 17 15,-18-17-15,0 0 16,35 17-16,-35-35 15,18 18 1,-18 17 0,35 18-1,-35-35-15,35 35 32,-35 18-1,18-18-31,-18 35 15,0 18 1,0 0 0,0-36-16,0 19 15,0-19-15,0 19 16,0 16 0,0-16-1,0-1-15,0 0 78,0-52-31</inkml:trace>
  <inkml:trace contextRef="#ctx0" brushRef="#br3" timeOffset="194487.8789">25082 9013 0,'18'0'47,"0"0"-31,17 0-1,-17 0 1,-18-35-16,35 35 16</inkml:trace>
  <inkml:trace contextRef="#ctx0" brushRef="#br4" timeOffset="214781.6521">18115 3440 0,'0'17'79,"0"18"-64,0 36 1,0-18-16,0 0 15,0 17-15,0-17 16,-18 0-16,18-35 16,0 17-16,0 0 15,0 1 1,0 17 0,0-36 15,0-34 47,0-19-62,0 1-16,0 17 15,0-17-15,18 0 16,-18 17-16,0-17 15,0 0-15,0-1 16,0-34 0,0 35-1,0-1 1,0-17-16,0 36 16,0 87 77,0-34-93,0-1 16,0 18-16,0 0 16,0-18-16,0 18 15,0-18-15,0-17 16,0 17-16,0-17 15,0-54 64,0 19-64,0-36-15,0 0 16,0 18-16,0-36 15,0 1-15,-18-1 16,18 53-16,0-17 16,0 70 62,0-17-63,0 35-15,0 18 16,18-1-16,-18-35 16,0 18-16,0-17 15,0-1-15,0 0 16,18-35 0,-18-18 15,0 1-16,0-18-15,0-1 16,0 1-16,-18-18 16,18 0-16,0 18 15,0 0-15,0-1 16,0 19-16,0-36 16,0 70 46,0 1-62,0 17 16,0 36-16,0-36 15,0 18-15,0-18 0,0-17 16,0 17-16,0-17 16,0 17 15</inkml:trace>
  <inkml:trace contextRef="#ctx0" brushRef="#br4" timeOffset="216718.866">17974 4427 0,'0'-17'62,"0"-1"-46,0-35 0,18 53-1,-18-35-15,35 35 16,-17 18 46,-18 17-62,0-18 16,0 19-16,0-1 16,0 0-16,0 18 15,0-18-15,0-17 0,0 17 16,0-17 0,0-53 62,35 35-16,-35 17-62,53 36 16,-53-35-1,35 35-15,-35 0 16,18 0-16,-18 0 16,0 17-16,0 1 15,0-1-15,0-17 16,0 18-16,0-1 16,-18 1-16,18-36 15,-35 0-15,35 1 16,-53-36-16,53 35 15,-35-35-15,35-18 32,-18 18-32,18-70 15,0 34-15,0 1 16,0-18-16,0 18 0,0-36 16,0 1-16,18 17 15,-18 18-15,0-1 16,17 1-16,-17 18 15,35-54 1,-35 36-16,0-1 16,36 19-16,-36-19 15,35-16 1,-35-1-16,35 17 16</inkml:trace>
  <inkml:trace contextRef="#ctx0" brushRef="#br4" timeOffset="217419.543">18292 4727 0,'0'-17'31,"17"17"-16,-17-36-15,35 36 16,-35-17 0,18 17-16,17 0 15,1 0 1,-19 0 15,-17 53-31,0-18 0,0-18 16,0 19-1,0 17-15,0-36 16,-35 19 0,0-1 15,-1-35 0,36 18 32,18-18-32,17 0-15,-17 0-1,17 0 1,1 0-1,16 0 1,-16 0 0</inkml:trace>
  <inkml:trace contextRef="#ctx0" brushRef="#br4" timeOffset="218349.1736">18150 3440 0,'36'0'63,"-1"0"-32,-17 0-15,17 0-1,-17 0 1</inkml:trace>
  <inkml:trace contextRef="#ctx0" brushRef="#br4" timeOffset="218524.0906">18327 3457 0,'35'0'16,"-17"0"-1,17 0 17,-17 0 14</inkml:trace>
  <inkml:trace contextRef="#ctx0" brushRef="#br4" timeOffset="218714.208">18591 3492 0,'18'0'31,"-18"-17"-31,53 17 16,-35 0 0,34-35-1,-16 35 1</inkml:trace>
  <inkml:trace contextRef="#ctx0" brushRef="#br4" timeOffset="218884.3268">18821 3440 0,'35'0'32,"-17"0"-1,17 0-31,0-18 16,-17 18-1</inkml:trace>
  <inkml:trace contextRef="#ctx0" brushRef="#br4" timeOffset="219049.7454">19050 3422 0,'35'0'31,"-17"0"0,17 0-15</inkml:trace>
  <inkml:trace contextRef="#ctx0" brushRef="#br4" timeOffset="219385.9288">19244 3422 0,'18'0'31,"17"-35"0,0 35-15,-17 0 0,17 0 15,-17 0 47,17 0-62,0 0-1</inkml:trace>
  <inkml:trace contextRef="#ctx0" brushRef="#br4" timeOffset="219567.432">19562 3404 0,'17'0'15,"18"0"16,18 0 1,-35 0-17</inkml:trace>
  <inkml:trace contextRef="#ctx0" brushRef="#br4" timeOffset="219768.1071">19738 3422 0,'35'0'47,"0"0"-15,-17 0-1</inkml:trace>
  <inkml:trace contextRef="#ctx0" brushRef="#br4" timeOffset="223548.1798">14499 1482 0,'0'-18'16,"35"-17"-1,-35-18 1,36 53-16,-36-18 15,17 18 1,-17-35-16,36 35 16,-36-35-1,35 35-15,-17 0 16,-18 17 15,35 19-31,-35 16 16,0-16-16,0 34 15,-18 1-15,18-18 16,0-18-16,-35 0 16,35 18-16,0-70 78,0-1-63,18-17 1,17 35 15,-18 17-15,-17 1-16,36 17 16,-36 18-16,35 18 15,-35-18-15,35 52 16,-35-52-16,0 71 15,0-18-15,53 35 0,-53-53 16,0 0-16,-35 18 16,35-18-16,-35-17 15,35-1-15,-18-34 16,18-1-16,0 0 16,-35-35-16,35 18 15,-36-18 1,19 0-1,17-71 1,0 18-16,-35-17 16,35-18-16,0-1 15,0-69 1,0 87-16,0 18 16,0-35-16,0 17 0,0 18 15,17 1 1,-17 16-16,35-17 0,-35-17 15,71-1-15,-53 18 16,17 0-16,-35 36 16</inkml:trace>
  <inkml:trace contextRef="#ctx0" brushRef="#br4" timeOffset="224177.903">15028 2099 0,'36'0'16,"-36"-18"-1,17 18 1,19-35-1,-36 53 17,0-1-17,0 36 1,-18 0 0,0-18-16,-17-35 31,35 53-31,18-53 109,-1 0-93,19 0-1,-19 0 1,-17-35 0,35 35-16</inkml:trace>
  <inkml:trace contextRef="#ctx0" brushRef="#br4" timeOffset="225101.5241">14817 1164 0,'0'-35'15,"0"0"1,35 35 0,-35-18-16,53 18 15,0-35 1,-36 35-16,19 0 31,-36 53 0,0-18-31,0 0 16,-18-35 0,18 53-16,-18-53 15,18 53-15,-35-53 16,35 18-16,-35-18 15,35 35 1,-18-35-16,18 35 78,18-35-47,17 0-15,-35 18 0,35-18-16,1 0 15,17 35 1,-18-35 0</inkml:trace>
  <inkml:trace contextRef="#ctx0" brushRef="#br4" timeOffset="225420.6703">15275 1446 0,'36'0'0,"-1"0"15,0 0 17,18 0-17,0 0 1,-35 0-1,17 0 1</inkml:trace>
  <inkml:trace contextRef="#ctx0" brushRef="#br4" timeOffset="225696.8578">15416 1535 0,'36'0'47,"-1"0"-32,18 0 1,-18 0 0,-35 17-1,18-17-15</inkml:trace>
  <inkml:trace contextRef="#ctx0" brushRef="#br4" timeOffset="226589.7472">15928 1058 0,'0'0'0,"-18"0"78,18 36-78,0-1 16,-17 0-1,17 0 1,0 1-16,-36-1 15,36 18-15,0 17 16,0-17-16,0-17 16,0 17-16,0-1 15,0-16-15,18 17 0,-18-18 16,18-17-16,-18 17 16,53 0-16,-1 18 15,-16-18 1,-36-17 15,17-18 16</inkml:trace>
  <inkml:trace contextRef="#ctx0" brushRef="#br4" timeOffset="227498.361">16210 1288 0,'35'-36'15,"-35"19"16,36 17-31,-19 0 16,19 0 15,-36 35-15,35 0 0,-35 18-16,0-18 0,0-17 15,0 17-15,-18 1 16,18-19-16,-35-17 15,35 53-15,-18-53 16,18 18 0,0-53 62,53 35-63,-17 17 1,-1 54 0,-35-18-1,35 17-15,-35 18 16,35 1-16,-35 69 0,0-17 16,0 18-1,0-53-15,-17 35 16,17-53-16,-36-17 0,36-53 15,0 17-15,-35-35 16,18 0 15,17-35-15,0-1-16,0-34 16,0-1-16,0 1 15,0 17-15,0-35 0,0 17 16,0 18-16,0 18 15,0-1-15,0 1 16,35-18-16,-35 18 16,35-18-16,-35 0 15,53 0-15,-53 18 16,53 0-16,-18-1 16</inkml:trace>
  <inkml:trace contextRef="#ctx0" brushRef="#br4" timeOffset="228113.2243">16686 1993 0,'18'0'47,"-18"-17"-47,35 17 15,-17 0 1,-18 17 0,0 18-1,0 1 1,0 17-1,-35 0 1,-1-18 0,1-35-1,53 0 48,-18 17-48,53-17 1,-18 0 0,18 0-1,0 0 1,-36 0 0,-17-35-1</inkml:trace>
  <inkml:trace contextRef="#ctx0" brushRef="#br4" timeOffset="228527.7618">16739 1517 0,'18'-35'16,"0"35"0,34 0-1,-34 0 1,17 0-16,1 0 16,-19 0-16,19 0 0,-1 0 31,0 0-31,0 0 15</inkml:trace>
  <inkml:trace contextRef="#ctx0" brushRef="#br4" timeOffset="229506.8372">17268 1376 0,'0'53'63,"0"17"-48,0-52-15,36 17 16,-36 0-16,35 1 16,-35-19-16,18-17 15,-18 36-15,53-36 0,-18 0 16,-18 0-1,-17-18 1,36 18-16,-36-53 16,0 18-16,35-18 15,-35 0-15,0 35 16,0-35-16,0 1 16,0 16-16,0-17 15,-18 0-15,18 36 16,-35-18-16,0-1 15,0 36 17,-18 18-17,53 17-15,-53 0 0,17 1 16,36 17-16,-35-18 16,35-17-16,0 17 15,0 0 1</inkml:trace>
  <inkml:trace contextRef="#ctx0" brushRef="#br4" timeOffset="229914.7699">17533 1129 0,'35'0'16,"-17"0"-1,-18 18 1,53 17-16,-53 18 15,35-18-15,-35 18 16,0 0-16,35 17 0,-35-17 16,0 18-16,0-18 15,0-36-15,0 19 16,0-1 0,0-70 46,0-1-62</inkml:trace>
  <inkml:trace contextRef="#ctx0" brushRef="#br4" timeOffset="230546.3886">17798 917 0,'0'-35'0,"0"17"32,35 18-17,-35-35-15,18 35 16,17 0 15,-35 18-15,0-1-16,0 36 15,0-18 1,0-17-16,0 35 16,0 0-1,-18-53 1,18 18-16,-17-18 16,17 35-1,-36-35-15,19 0 31,17 18 1,35-18 15,-17 0-32,17 35-15,0-35 16,-17 0-16,17 0 15,0 0-15,-17 0 16,17 0-16</inkml:trace>
  <inkml:trace contextRef="#ctx0" brushRef="#br4" timeOffset="232807.0245">14199 2399 0,'36'0'93,"-19"0"-77,-17 18-16,53-18 16,-18 0-16,-17 0 15,17 0-15,-17 0 16,17 0-16,1 0 16,-19 0-16,18 0 15,-17 0-15,17 0 16,1 0-16,-19 0 15,36 0-15,0 0 16,-18 0-16,18 0 16,0 0-16,-18 0 15,1 0-15,-1 0 16,0 0-16,1 0 16,-19 0-16,19 0 0,-19 0 15,54 0 1,-36 0-16,-17 0 15,17 0-15,0 0 16,-17 0-16,35 0 16,0 0-16,-18 0 15,18 0-15,-36 0 16,19 0-16,-1 0 16,-17 0-16,17 0 15,-17 0-15,35 0 16,-1 0-16,1 0 15,-17 0-15,-1 0 0,0 0 16,18 0 0,0 0-16,-18 0 0,1 0 15,16 0-15,-34 0 16,17 0-16,1 0 16,-19 0-16,19 0 15,-19 0-15,19 0 16,-1 0-16,-18 0 15,19 0-15,-19 0 16,19 0-16,-1 0 16,-17 0-16,17 0 15,-18 0-15,19-18 16,-1 18-16,0 0 0,18 0 16,0 0-1,-35 0-15,17-35 0,0 35 16,1 0-1,17 0 1,-18 0-16,-18 0 16,19 0-16,-19 0 15,19 0-15,-1 0 16,-17 0-16,34 0 16,-52-18-1,53 18-15,-35 0 31</inkml:trace>
  <inkml:trace contextRef="#ctx0" brushRef="#br4" timeOffset="234477.6569">14870 3246 0,'0'88'16,"0"-53"0,0-17-16,0 17 15,0 0-15,0-17 16,0 35-1,0-36 17,0-52 15</inkml:trace>
  <inkml:trace contextRef="#ctx0" brushRef="#br4" timeOffset="234850.6954">14834 3210 0,'0'-35'15,"18"35"1,-18-18-1,53 18-15,0 0 16,-18 18 0,18 17-1,-53 1 1,35-1-16,-35-18 16,0 19-16,0-1 15,0-17-15,0 35 16,-17-18-16,17-18 15,-53 19-15,53-1 16,-36 0-16,1-17 16,0-18-1,17 0 17</inkml:trace>
  <inkml:trace contextRef="#ctx0" brushRef="#br4" timeOffset="235186.83">15064 3228 0,'0'0'0,"0"35"31,0 0-31,0-17 16,35 17-16,-35 1 16,0-19-16,35 19 15,0 16 1,18-16 0,-17-36-1,-1 0 1,-17 0-1,-18-18-15,35 18 16,-35-35 0,0 17-1</inkml:trace>
  <inkml:trace contextRef="#ctx0" brushRef="#br4" timeOffset="235393.2758">15134 3334 0,'0'-18'31,"18"18"-15,-18-35-16,35 35 16,0 0-16,-35-18 15,53 18-15,-35 0 16</inkml:trace>
  <inkml:trace contextRef="#ctx0" brushRef="#br4" timeOffset="235798.4851">15205 3387 0,'0'-18'47,"0"-17"-31,53 35-16,-53-18 15,53 18-15,-53-35 0,17 35 16,36 0 0,0 0-1,-35 0-15,35 0 16,-18 35-1,-18-35-15,-17 35 16,53-35-16,-53 18 16,0 17-1,0-17 1,-35 17 0,17-35-16,18 35 0,-52-35 15,52 36 1,-36-36-16,36-18 31</inkml:trace>
  <inkml:trace contextRef="#ctx0" brushRef="#br4" timeOffset="236239.317">15610 3157 0,'36'18'31,"-1"53"-16,-35-36-15,18 0 16,-18-17-16,35 17 16,-35 0-16,0-17 15,35 17-15,-35 18 16,35-35 0,-35-36 15,0-17-16,0 17-15,0-35 16,0 0-16,0 18 16,0 0-16,0 0 15,0 17-15,18 18 16</inkml:trace>
  <inkml:trace contextRef="#ctx0" brushRef="#br4" timeOffset="236487.6532">15963 3440 0,'0'0'0</inkml:trace>
  <inkml:trace contextRef="#ctx0" brushRef="#br4" timeOffset="239399.7319">16192 3175 0,'18'35'78,"-18"1"-78,0 16 16,35-16-16,-35 17 16,0 0-16,0-36 15,0 18-15,0 18 16,0-70 31,0-19-32,0 19-15,0-18 16,0-18-16,-17 0 0,17 0 16,0 0-1,0 35-15,0-17 16,0 0-16,17 35 15,-17-18 1,53 18 0,-35 0-1,17 0 1,-35 18-16,0 17 16,36 0-16,-36 1 15,0 16 1,-18-52-16,18 36 15,-35-36 1,35 17-16,-18-17 16,18 53 46,-35-53-62,35 53 16,0-35-16,0 35 15,17-53 1,-17 35-16,18-35 16,35 18-16,-18-18 15,-17 0 1,35 0 0,-53-18-1,53 18-15,-53-53 16,35 0-1,-35 18 1,0 0-16,0-1 16,0 19-16,-18-19 15,18 1 1,0 53 31,0 17-47,0-17 0,0 17 15,18 0-15,-18 1 16,18-1-16,17 18 16,0-53-1,18 0 1,-18-18 0,1-35-1,-36 18 1,0-18-1</inkml:trace>
  <inkml:trace contextRef="#ctx0" brushRef="#br4" timeOffset="239606.7693">16545 3281 0,'0'-35'31,"71"-1"-15,-18 1-1,0 35 1</inkml:trace>
  <inkml:trace contextRef="#ctx0" brushRef="#br4" timeOffset="239812.2207">16581 3387 0,'35'0'63,"-18"0"-48,-17-18-15,36 18 16,-1-53 0,0 18-16</inkml:trace>
  <inkml:trace contextRef="#ctx0" brushRef="#br4" timeOffset="240179.2502">16827 3016 0,'0'71'47,"0"-36"-31,0 0-16,0 18 16,0 0-16,0-18 0,0 18 15,0 0 1,0-35-16,36-18 15,-36 53-15,17-53 16,19 0 0,-19 0 15,19 0-15,-36-18 46,35 18-46</inkml:trace>
  <inkml:trace contextRef="#ctx0" brushRef="#br4" timeOffset="240370.7426">17110 3440 0,'35'0'78,"-35"-36"-78</inkml:trace>
  <inkml:trace contextRef="#ctx0" brushRef="#br4" timeOffset="241761.0608">17392 2999 0,'0'35'47,"0"0"-47,0 0 16,0 18-16,0 0 16,-35-17-16,35 16 15,0 1-15,0-35 16,0 17-1,0-70 32,0 17-31,0-17-16,0 0 0,0 17 16,0-35-16,0 0 15,0 0-15,0 1 16,0 16-16,0 19 15,17 17 1,1 0 31,17 0-31,-35 70-16,0-35 15,0 1-15,35-1 0,-35 0 16,0-17-16,0 17 15,18-35 32,17-35-15,-35-18-17,0 18 1,36-1-16,-36 19 15,0-18-15,0-1 16,35 19-16,-35-19 16,0 54 15,0 35-15,0-18-1,0 0-15,0-17 16,18 17-16,-18-17 15,0 17-15,35 1 16,0-36 15,-17 0-15,-18-18 0,53-17-16,-53 17 15,0-17-15,53-1 0,-53 1 16,35 0-16,-35-18 15,35 18-15,-35 88 63,0-18-47,0-17-16,-17 17 15,17 0-15,0-17 16,0 17-16,0 18 15,17-53 1,-17 18 0,35-18-16,1 0 15,-19 0 1,19 0 0,-36-36-1,0-17 1</inkml:trace>
  <inkml:trace contextRef="#ctx0" brushRef="#br4" timeOffset="242007.4062">17921 2963 0,'-35'0'16,"35"-35"-16,17 35 31,19-18-15,-1 18-1</inkml:trace>
  <inkml:trace contextRef="#ctx0" brushRef="#br4" timeOffset="242227.8314">17833 3052 0,'0'35'0,"35"-35"62,-17 0-46,17 0 0,-35-18-1,0 1 1,0-19 0</inkml:trace>
  <inkml:trace contextRef="#ctx0" brushRef="#br4" timeOffset="242404.3532">17956 2769 0,'0'-35'0,"0"0"16,0-1 0,18 36-1,-18-52-15,53 52 16,-18 0-1</inkml:trace>
  <inkml:trace contextRef="#ctx0" brushRef="#br4" timeOffset="242657.6841">18062 2875 0,'0'0'15,"0"53"-15,0-35 0,0 35 16,0-18 0,0-17-16,0 17 15,-17 0-15,17-17 16,0 35 0,0-71 30</inkml:trace>
  <inkml:trace contextRef="#ctx0" brushRef="#br4" timeOffset="243032.6814">18009 2946 0,'18'-36'31,"52"36"-15,-34 0 0,17 0-1,0 0 1,-53 18-1,0 53 1,0-54-16,0 19 16,0-19-16,0 18 15,-18 1-15,-35 17 16,18-36 0,17-17-1</inkml:trace>
  <inkml:trace contextRef="#ctx0" brushRef="#br4" timeOffset="243362.3657">18344 2769 0,'18'0'16,"-18"18"-1,0 35 1,0-18-16,0-17 15,35 17-15,-35 0 16,0-17-16,0 35 16,0-18-1,0-17 17</inkml:trace>
  <inkml:trace contextRef="#ctx0" brushRef="#br4" timeOffset="243789.7552">18521 3087 0,'17'-53'47,"-17"18"-47,0 17 16,0-17-16,0-18 0,0 17 15,36-16 1,-36 16-16,0 19 0,35-19 16,0 36 15,-17 18 0,-18 17-15,0 18-1,35-53-15,-35 71 16,0-54-16,0 36 16,0-17-1</inkml:trace>
  <inkml:trace contextRef="#ctx0" brushRef="#br4" timeOffset="244012.1698">18591 3034 0,'18'0'47,"35"0"-31,-35 0 0,-18-18-1,35 18 1</inkml:trace>
  <inkml:trace contextRef="#ctx0" brushRef="#br1" timeOffset="274760.9815">16757 6456 0,'0'-53'78,"0"18"-62,35-1-1,0 1 1,1 35 0,-36 53 15,0-18-16,0 18-15,0 18 0,0-18 16,0 17-16,-18 1 16,18-1-1,-35-17-15,35-17 16,-35-1-16,35-53 62,0-17-46,17 35-16,-17-53 16,18 53-16,17 0 15,-17 0 1,-18 53 0,35 0-16,-35-18 15,35 36-15,-35-1 16,53 1-16,-53-1 15,36 18-15,-36 1 16,0 17-16,0-54 16,0 1-16,0 0 15,0-17-15,0-1 16,0 0-16,-36-35 16,36 35-16,-53-35 15,18 36 1,0-54-1,35 0-15,0-35 0,-36-17 16,36-1-16,0 18 16,0-17-16,0-18 15,36-18-15,-36 18 16,35 17-16,-35 1 16,53-1-16,-53 0 15,35 19-15,-35 34 16,0-35-16</inkml:trace>
  <inkml:trace contextRef="#ctx0" brushRef="#br1" timeOffset="275385.9855">17180 7144 0,'0'-18'16,"0"0"0,0-17-1,0-18 1,0 36 0,18 17-1,-18 17 1,0 19-1,0-1-15,0-18 16,0 36-16,0 0 16,0-17-1,0 16-15,0-16 0,0-1 16</inkml:trace>
  <inkml:trace contextRef="#ctx0" brushRef="#br1" timeOffset="276145.3437">17145 5997 0,'0'-17'16,"0"-19"-1,0 19 1,35 17 31,1 0-31,-36 17-1,0 19-15,17-1 16,-17 0-1,0 0-15,0-17 16,0 17-16,0 1 16,-35-1-16,0 0 15,-1-35 1,36 35-16,0 1 78,36-36-31,-1 17-31,0-17-1,0 0-15,1 0 16,-19 36-16,19-36 15</inkml:trace>
  <inkml:trace contextRef="#ctx0" brushRef="#br1" timeOffset="276533.3575">17427 6615 0,'18'17'16,"17"-17"-1,18 0 1,-35 0 0,35 0-1,0 0-15,-36 0 31</inkml:trace>
  <inkml:trace contextRef="#ctx0" brushRef="#br1" timeOffset="276811.86">17568 6438 0,'0'18'15,"0"-1"-15,0 19 16,0-1-16,0-17 0,0 17 16,0-17-16,0 17 15,0 0-15,0-17 16,0 35-1,0-18 1</inkml:trace>
  <inkml:trace contextRef="#ctx0" brushRef="#br1" timeOffset="277758.1148">17939 6403 0,'0'-35'31,"35"35"-15,-35-18-16,18 18 15,-18-35-15,35 35 16,0-36 0,-17 36-1,-18 18 1,0 0-1,0 17-15,0 0 0,0 1 16,0 16-16,0-16 16,0-19-16,0 19 15,-35-1 1,35-53 31,0 1 0,35 17-32,0 53 1,-35-18-16,35-18 16,-35 36-1,18 0-15,-18 18 0,35-18 16,-35 17-16,0 1 15,0-1-15,0-34 16,0 34-16,0 1 16,0-1-1,0-34-15,0 17 0,-53-18 16,18 0-16,-18 0 16,36-35-1,17-35 1,0 0-1,0 0 1,0-36-16,0-17 0,17-36 16,-17 36-16,71-18 15,-71 18-15,53-18 16,-53 36-16,53-1 16,-53 18-16,35 18 15,-35 0 1</inkml:trace>
  <inkml:trace contextRef="#ctx0" brushRef="#br1" timeOffset="278373.958">18380 6844 0,'0'-18'31,"35"18"-15,0 0 15,-35 18-15,0 0-1,0 34 1,0 1-1,-17-53 1,17 36-16,-36-36 16,36 53-16,-17-53 15,17 35-15,-36-35 16,36 17-16,18-17 94,0 0-79,35 0 1,0 0 0,-18 0-1,18-17 1</inkml:trace>
  <inkml:trace contextRef="#ctx0" brushRef="#br1" timeOffset="279241.9088">18327 5944 0,'-35'0'31,"35"-17"47,0-19-62,17 36-16,-17-35 0,35 35 16,-35-18-1,18 18 1,-18 36 15,0 17-31,0-18 16,0 18-16,-18 17 15,18-17-15,-52-17 16,52-19-16,-36 19 16,-17 16-1,18-52 1,35 36-16,18-36 47,17 0-32,0 0-15,1 0 16,-19 0-16,18 0 16,18 17-16,-17-17 15,-1 0-15</inkml:trace>
  <inkml:trace contextRef="#ctx0" brushRef="#br1" timeOffset="280464.0472">16581 7426 0,'-36'-35'15,"1"17"17,17 18-17,-17 0 16,0 0 1,52 0 93,19 0-110,-19 0 1,36 0 0,-17 0-16,-19 0 15,36 35-15,0-35 0,-18 0 16,18 0-16,18 0 15,-1 0-15,-17 0 16,18 0-16,-1 0 16,-17 0-16,18 0 15,-1 0-15,1 0 16,17 0-16,18 0 16,0 0-16,-18 0 15,35-17-15,1 17 16,-36 0-16,18-36 15,-53 36-15,17 0 0,1 0 16,-18-35-16,-18 35 16,0 0-1,18 0-15,-35 0 32,17 0 14,-17 0 17</inkml:trace>
  <inkml:trace contextRef="#ctx0" brushRef="#br1" timeOffset="282427.5739">17551 7814 0,'0'35'63,"0"1"-47,0 16-16,0 1 15,0 18-15,0 0 16,0-19-16,0 1 15,0 0-15,0-17 16,0 16-16,0-16 16,0-19-1,0-70 79,0 18-78</inkml:trace>
  <inkml:trace contextRef="#ctx0" brushRef="#br1" timeOffset="283222.7029">17515 7867 0,'-17'35'78,"17"0"-62,-18 1-1,-17 34 1,35-34-16,-35-1 15,35-17-15,-36 17 16,36 0 31,0-53 0,18 18-32,-18-52-15,18 16 16,-18 19-16,35-19 16,-35 19-16,35-19 15,-35 1-15,35 0 16,-35 17-16,0-17 16,18 35-16,-18-18 0,35 18 109,-35 36-93,36-1-16,-36-18 15,35 36-15,-35-17 16,35-19-16,-35 19 15,18-1-15,-18 18 16,35-36 0</inkml:trace>
  <inkml:trace contextRef="#ctx0" brushRef="#br1" timeOffset="285707.2073">16563 8714 0,'0'-36'0,"-18"36"31,18-35-15,-35 35-16,0 0 15,17 0 1,-35 0 0,0 18-1,36-18 1,17 35 0,-36 18-16,36-35 15,0 34 1,0-34 15,36-18 0,17 0-15,-1-35 0,-16 35-1,17 0 1,0 0-1,-36 0-15,-17 35 16,53-35-16,-53 53 16,0-18-16,0 1 15,0 34 1,0-35 0,-53-35-16,53 36 15,-53-36-15,18 0 16,0 0-1,35-18 48</inkml:trace>
  <inkml:trace contextRef="#ctx0" brushRef="#br1" timeOffset="286180.8009">16722 8872 0,'0'36'31,"0"34"-15,0-52 0,35 17-16,0 18 15,0-53 1,-35 18-16,18-18 16,-18-53 15,0 17-16,0 19-15,0-18 16,0-1-16,0-17 16,0 0-16,-18 1 15,18 34-15,-17 18 16,-18 35 15,35-17-31,0 35 16,-36 0-16,36-36 15,0 19-15,0 16 16,18-52 0</inkml:trace>
  <inkml:trace contextRef="#ctx0" brushRef="#br1" timeOffset="287210.0044">17004 9066 0,'0'0'16,"0"-17"-1,0-1 1,0-52-1,0 34 1,0 19-16,0-36 16,0 17-1,35 36 1,-35 18 0,0 17-1,0-17-15,18 17 0,-18 18 16,0-35-16,35 17 15,-35 0-15,0-17 16,0 17 0,35-35-16,-35-17 47,0-1-32,0-17-15,0-1 16,0 19-16,0-18 15,0 17-15,36-17 16,-36-1 0,17 36-16,19 18 15,-1 53 1,-35-36 0,35-18-16,-35 36 15,18-53 1,-18 36-1,0-72 32,35 36-47,-35-70 0,0 52 16,0-17 0,0 0-16,0 17 0,35 18 15,-35-35-15,0 52 31,0 1-31,18 17 16,-18 18-16,0 0 16,0-35-16,0 17 15,35-35-15,-35 18 16,35-18 0,-17 0 15,-18-18-31,0-17 15,0-1-15,0 19 0,0-18 16,35-18-16,-35 17 16,0 1-16,0 0 15,36 88 32,-36-18-47,0 18 16,0-35-16,35 34 15,-35-16-15,0-19 16,53-17-16,-53 36 16,18-36-1</inkml:trace>
  <inkml:trace contextRef="#ctx0" brushRef="#br1" timeOffset="287411.7676">17533 9031 0,'18'0'47,"35"0"-32,-36 0 1,19 0-16,-19-18 0,18 18 15,1-52-15,-1 16 16</inkml:trace>
  <inkml:trace contextRef="#ctx0" brushRef="#br1" timeOffset="287643.7979">17974 8678 0,'0'36'15,"0"-19"1,0 71 0,0-35-16,0 0 15,0-17-15,0-1 0,18 0 16,-18 18 0</inkml:trace>
  <inkml:trace contextRef="#ctx0" brushRef="#br1" timeOffset="287945.1133">17921 8872 0,'0'0'0,"0"-35"31,35 0-16,1 35 1,-19 0-16,19 0 0,-1 0 16,-18 0-1,19 17-15,-1 19 0,-35-1 16,18-17 0,-18 17-16,0 0 0,0-17 15,0 17-15,0 0 16,0-17-16,-36-18 15,36 53-15,-53-53 16,36 35 0,17-52-1</inkml:trace>
  <inkml:trace contextRef="#ctx0" brushRef="#br1" timeOffset="288606.4681">18203 8855 0,'18'0'31,"-18"53"-31,0-18 16,0-17-16,35-18 15,-35 52-15,18-52 16,-18 53-16,35-53 15,18 0-15,-35 0 32,17 0-32,-35-17 15,0-19 1,0 19 0,0-36-1,0 35-15,-18 18 16,18-53-16,-35 53 15,0-35-15,-18 35 16,0 18 0,53 17-1,-18-35-15,18 18 16,0 17-16,53-35 62,0 0-46,0-18 0,-35 18-1,17 0-15,-17 0 16,17 0-16,0 0 16,-17 0-16,17 18 15,-35 0 1,0 17-1,0 0 1,-18-35 0,18 18-16,-17-18 15,-18 0 1,35-36 0</inkml:trace>
  <inkml:trace contextRef="#ctx0" brushRef="#br1" timeOffset="289055.9577">19032 8484 0,'0'18'15,"0"0"1,0 17-16,0 0 16,0 18-16,36 18 15,-36-1-15,0 1 16,0-36-16,0 0 16,0 1-1,0-72 48</inkml:trace>
  <inkml:trace contextRef="#ctx0" brushRef="#br1" timeOffset="289422.1541">18962 8625 0,'0'0'16,"0"-17"31,35 17-47,0 0 16,-17-36-16,17 36 15,1 0-15,-19 0 16,18 18-16,1-18 15,-36 35-15,35 1 16,-35-1-16,0 18 0,0-18 16,0 18-1,0-18-15,0-17 0,0 17 16,0-17 0,-53 17-16,53 0 0,-53-35 15,53 53-15,-17-53 16,17-17 31</inkml:trace>
  <inkml:trace contextRef="#ctx0" brushRef="#br1" timeOffset="289712.6492">19350 8784 0,'0'18'0,"0"-1"16,0 19-16,0-1 15,0-17-15,0 17 16,0-17-16,0 17 16,0 0-16,0-17 15,35-18-15,0 35 16,1-35-1,17 0 1,-53-18-16,53 18 16,-53-35-16,17 35 15,-17-53-15,0 18 16</inkml:trace>
  <inkml:trace contextRef="#ctx0" brushRef="#br1" timeOffset="289929.6395">19297 8802 0,'-18'0'0,"54"0"47,-19 0-47,18 0 16,-17-35-16,17 35 15,1 0 1</inkml:trace>
  <inkml:trace contextRef="#ctx0" brushRef="#br1" timeOffset="290114.7653">19297 8943 0,'35'0'47,"18"0"-31,-35 0 0,35 0-1</inkml:trace>
  <inkml:trace contextRef="#ctx0" brushRef="#br1" timeOffset="290633.8129">19756 8749 0,'-36'0'16,"1"0"0,-18 0-1,53 35-15,-18 0 16,-17 18 0,35-17-1,-35-36-15,35 35 16,18-35 15,-1 0-31,36 0 16,0 0-1,-35 0 1,35 0 0,17 0-1,-35 0 1,-35 18-16,36-18 15,-36 52-15,0-16 16,0-19-16,-18 19 16,18-1-16,-18-35 15,18 18-15,-53-18 16,1 0 0,34 0-16,-17 0 31</inkml:trace>
  <inkml:trace contextRef="#ctx0" brushRef="#br1" timeOffset="291225.126">19914 8749 0,'0'18'63,"36"-1"-63,-36 18 0,0 18 16,0-35-1,0 35-15,0 0 0,0-36 16,0 19-16,0-19 15,0 19-15,35-36 16,-35 35-16,17-35 31,36-35-15,-53-1 0,36 1-16,-36 0 15,35-18-15,-35-18 16,0-17-16,35 18 0,-35 17 15,0 35-15,36-35 16</inkml:trace>
  <inkml:trace contextRef="#ctx0" brushRef="#br1" timeOffset="291465.8883">20320 9013 0,'0'0'0,"18"-17"63</inkml:trace>
  <inkml:trace contextRef="#ctx0" brushRef="#br1" timeOffset="294411.578">15734 2346 0,'0'0'0,"106"88"0,35 18 15,0 0-15,-18 17 16,19-17-16</inkml:trace>
  <inkml:trace contextRef="#ctx0" brushRef="#br1" timeOffset="295344.5295">18627 4692 0,'0'0'0,"35"0"0,-17 0 16,-18-35 15,0-18 0,0 17-15,-18 1 0</inkml:trace>
  <inkml:trace contextRef="#ctx0" brushRef="#br1" timeOffset="296255.5768">18433 4127 0,'0'-17'15,"0"-18"17,-36-1 15,1 36-32,35-17 1,-18 17-16,-17 0 31,0 0-15,17 0 15</inkml:trace>
  <inkml:trace contextRef="#ctx0" brushRef="#br1" timeOffset="298147.4747">18309 4057 0,'-35'0'78,"17"0"-31,-35 0-16,36 0-15,-19 0-1,1 0 17,17 18-17,-17-18 17,0 0-17,17 35 1,-17-35-1,0 0 17,35 17-17,-18-17-15,-17 36 16,0-1 0,-1 0-1,19-17 16,-19 17-15,1 1 0,35-1-1,-18-35 1,18 35-16,0 18 16,-35-53-16,35 35 15,0 1 1,0 16-1,0 1 1,-35-35-16,35 17 16,0 18-16,0-35 15,0 35-15,0 0 16,0-36-16,0 19 16,0-19-16,0 19 15,0-1-15,18 0 16,-18 18-1,35 0 1,-35-35-16,0 17 16,35 0-16,-35 36 15,18-54 1,17 36 0,0 0-1,1 0 1,-1-18-1,0 1 1,18-1 0,-18 0-1,18 0 1,0 18-16,-53-35 16,53-18-16,-35 35 15,17-35-15,0 0 16,-17 0-16,17 0 15,-17 0-15,52 0 16,-17 0 0,0 0-1,-18 0 1,18 0 0,-17-17-1,-19 17-15,19-18 16,-1 18-16,-35-53 15,53 53-15,-53-53 16,35 53-16,-35-35 0,35 35 16,-35-53-16,18 53 15,-18-53-15,35 35 16,-35-17-16,36 0 16,-36 17-16,35-17 15,-35 0-15,35-36 16,-35 53-1,0-17-15,0 0 16,0 17-16,0-17 16,0 17-16,18-17 15,-18 0-15,0 17 0,0-35 16,0 0 0,0 18-16,0 0 0,0-1 15,0 19-15,0-18 16,0 17-16,0-17 15,0-1-15,0 19 16,0-19-16,0-34 16,0 52-1,0-17-15,0 0 16,0 17-16,-36-17 16,1-18-1,-18 0 1,0 18-1,18-18-15,-18 0 32,35 53-32,18-35 0,-70 35 15,35 0-15,17 0 16,-35 0-16,35 0 16,-34 0-16,16 0 15,19 0-15,-19 0 16,36 17-16,-70-17 15,35 53-15</inkml:trace>
  <inkml:trace contextRef="#ctx0" brushRef="#br1" timeOffset="299520.4689">16545 4692 0,'0'35'63,"0"-17"-48,0 35-15,0 0 16,0 0-16,0-18 15,0 18-15,0 0 16,0-36-16,0 19 16,0-19-1,0-70 48,0 18-63,0 17 0,0-34 15,0 16-15,0-17 16,0 0-16,0 0 16,0 36-16,0-18 15,0 17-15,0-17 16,0 52 46,0 1-62,0 17 16,0 0-16,0 1 16,36 17-16,-36 0 15,52-18-15,-52-17 16,53 17-16,0 18 16,-35-53-1,-18-53 16,0 35-15,0-35-16,0-17 16,0-1-16,0 18 15,-18 0-15,18 0 16,0 36-16,0-36 16,0 70 15</inkml:trace>
  <inkml:trace contextRef="#ctx0" brushRef="#br1" timeOffset="299904.9">16880 4851 0,'0'35'15,"0"18"1,0-35 0,0 34-1,0-16 1,36-19 15,-19-17-15,19 0-1,-1 0 1,18 0 0,-18 0-1,-35-35 1,18 35-1,-18-18-15</inkml:trace>
  <inkml:trace contextRef="#ctx0" brushRef="#br1" timeOffset="300174.966">16863 4851 0,'0'0'0,"0"-36"0,35 1 63,0 35-63,1-35 0,-19 35 15,36-35 1,-18 35-1</inkml:trace>
  <inkml:trace contextRef="#ctx0" brushRef="#br1" timeOffset="300391.6726">16916 4974 0,'35'0'47,"-35"-17"-31,18 17-16,17 0 16,0-36-1,0 36 1</inkml:trace>
  <inkml:trace contextRef="#ctx0" brushRef="#br1" timeOffset="300773.6415">17251 4727 0,'-35'0'16,"-1"35"0,1 18-1,35-17 1,0-19-16,0 19 0,0 17 31,0-18-31,18-35 16,-18 35-16,53-35 15,-18 0 1,18 0 0,-18 0-1,-17-18 1,-18-17-1</inkml:trace>
  <inkml:trace contextRef="#ctx0" brushRef="#br1" timeOffset="301050.0871">17268 4921 0,'0'-35'31,"36"35"1,-1 0-17,-17 0 1,-18 18-16,35 17 16,-35 0-1,0 0 1,0 1-1,35-36 1,-35 17-16</inkml:trace>
  <inkml:trace contextRef="#ctx0" brushRef="#br0" timeOffset="315188.6671">3475 10654 0,'0'18'125,"0"34"-109,0-16-1,0-1-15,0 0 16,0 18-16,0 0 16,0-18-16,17 1 15,-17 17-15,0-36 16,36 36-16,-36 0 15,0-18-15,0 36 16,0-1-16,0-34 0,0-1 16,0-88 62,0 18-63,0 17 1,0-35 0,0 0-1</inkml:trace>
  <inkml:trace contextRef="#ctx0" brushRef="#br0" timeOffset="316091.8858">3810 10566 0,'0'-36'31,"-18"36"-15,-35 0-1,18 0 1,0 0 0,-18 0-16,35 18 15,-17-18-15,0 0 16,17 35-16,-17-35 15,35 18 1,0 17 15,17 1 1,19-1-17,-36 18 1,17 0-1,-17 17-15,0 18 16,0 1-16,0 34 16,0 1-16,0 52 15,0 0-15,-17-35 16,17-17-16,0 17 16,17-106-16,-17 18 31,18-53-16,-18-35 32,0-18-31</inkml:trace>
  <inkml:trace contextRef="#ctx0" brushRef="#br0" timeOffset="316453.3748">3351 11465 0,'0'-17'0,"0"-19"16,18 1 0,-18 17-1,71-17-15,-36 0 0,18 0 16,-36-1-1,36 36-15,-17-53 0,17 53 16,-36-35-16,36 0 16,-18 35-16,1-53 15,-19 53-15,19-53 16</inkml:trace>
  <inkml:trace contextRef="#ctx0" brushRef="#br0" timeOffset="317671.9016">3916 10830 0,'-18'0'62,"-17"0"-30,17 0-32,18 71 15,-35-18-15,35 0 16,-35-18-16,35 18 15,0 0-15,0-18 16,0 18-16,0 0 16,0-35-16,17 17 15,-17 0-15,36 0 16,-36 1 0,17-36-1,19 0 16,-19 0 1</inkml:trace>
  <inkml:trace contextRef="#ctx0" brushRef="#br0" timeOffset="318034.5078">4110 11042 0,'-18'18'0,"18"17"16,-35 0-16,35-17 16,-35 35-16,35 0 15,0 0-15,-18-36 16,18 18-16,0 1 16,-35-1-1,35 0 1,-36-35-1</inkml:trace>
  <inkml:trace contextRef="#ctx0" brushRef="#br0" timeOffset="318335.8388">3916 11236 0,'0'0'0,"35"0"31,-17 0 0,17 18-15,-35 17-16,35-35 15,-35 35-15,18-35 16,17 0 0,0 0-1</inkml:trace>
  <inkml:trace contextRef="#ctx0" brushRef="#br0" timeOffset="318735.4214">4127 10901 0,'0'17'15,"18"19"1,17 17 0,-35-36-1,36 19-15,-36-19 16,35 18-16,-35 1 15,0 17-15,0-18 16,0 36-16,0-19 0,0 1 16,-53 18-16,53-1 15,-35-17-15,35-17 16,-36-36-16,36 17 16</inkml:trace>
  <inkml:trace contextRef="#ctx0" brushRef="#br0" timeOffset="320661.459">20002 17251 0,'-52'35'16,"34"0"-1,-17 1-15,-1 17 0,1-18 16,0 18-16,0 0 15,-1 0-15,1 17 16,0 1-16,35-18 16,-53-18-16,53 18 15,-35 0-15,35-18 16,-36-17-16,36 35 16,0-71 46</inkml:trace>
  <inkml:trace contextRef="#ctx0" brushRef="#br0" timeOffset="321080.0344">19544 17374 0,'18'0'47,"34"36"-32,-52-1-15,71 18 16,-71 0-16,35 17 16,-35-17-16,0 35 15,36 1-15,-36-37 16,0 19-16,0-18 16,0-35-16,0 17 15,35-35-15,-35 53 16,0-36-1,17-17 17</inkml:trace>
  <inkml:trace contextRef="#ctx0" brushRef="#br0" timeOffset="324916.922">4322 17127 0,'0'36'141,"0"-19"-126,0 19 1,0-1 0,-18-35-1,18 17 1,0 19-1,-18-36 1,18 17 15,0-52 126,0 17-126,36 18-31,-36-35 15,35 0 1,-35 70 109,0 36-109,-18-36-1,18 18 1,-35-53 0,35 35-16,0-17 31,-18-18-31,18-53 62,0 35-62,0-35 16,36 0-16,-36-17 16,88-1-16,-71 18 15,19 18-15,-1-18 16,-35 18-16,53 0 15,-53 17-15,35-17 16,0-36 0,-35 18-16,18 53 15,-18 18 32,0 35-47,-71 17 16,71-17-16,-35-17 15,35 17-15,-53-18 16,53 0-16,-35-17 16,35 35-1,-35-53-15,52-53 78,-17 17-78,36 1 16,-36-18-16,53-17 16,-53 17-16,52-18 15,-52 18-15,36 18 16,-36-18-16,35 18 16,-35 17-16,35-35 15,-35 18-15,0 17 16,36 18-16,-36-53 15,0 89 32,0-1-47,-18 36 16,-17-1-16,35-17 0,-71 18 16,71-1-16,-35-17 15,35-18-15,-35 1 16,35-1-1,0-53 32,0 1-47,0-36 16,17-18-16,-17 1 16,53-1-16,-53 0 15,53 1-15,-53-1 16,53 1-16,-53 17 0,35-18 15,-35 1 1,35 17-16,-35 35 0,0-17 16,0 70 31,0 0-47,-35 71 15,35-17-15,-70 16 16,70-16-16,-53-19 15,17-17-15,36 0 16,-52-35-16,52 17 16,-18-35-16,18 35 0,0-88 47,0 18-47,0 0 15,18-18-15,-18-18 16,35 1-16,-35-1 15,53 1-15,-53 34 16,35-17-16</inkml:trace>
  <inkml:trace contextRef="#ctx0" brushRef="#br0" timeOffset="325095.6661">4674 16228 0,'0'35'16,"-17"18"-1,17 18-15,-71-1 0,36 1 16,0-1-1,-1-17-15,36-35 0,-17-18 16,17 35-16,0-53 47,0 1-47,0-19 16</inkml:trace>
  <inkml:trace contextRef="#ctx0" brushRef="#br0" timeOffset="327512.7621">5274 12524 0,'0'-36'79,"-18"36"-1,18 18-63,0 0 1,-35 17-16,35 18 16,0 0-16,0-18 15,0 36-15,0-1 16,0-17-16,0 0 15,0 0-15,0-18 0,0 18 16,0 0-16,0-18 16,18 18-16,-18-18 15,0 18 1,0-35 0,0-53 46,0-36-46,0 54-1,0-36-15,0 0 0,0 17 16,0-17 0,0 1-16,0 16 0,0-17 15,0 0-15,0 36 16,0-18-16,0-18 15,-18 17-15,18 1 16,0 0-16,-35 0 16,52 87 62,-17 19-78,36 0 15,-36-19 1,0 19-16,35 0 0,-35-19 16,0 1-16,35-17 15,-35 17-15,0 0 16,0-18-16,0 18 16,0-18-16,36 0 15,-36-52 48,0-36-48,0 0-15,0 0 16,0-18-16,0 1 0,0-1 16,-18 36-16,18-18 15,0 18 1,0 88 31,0 0-32,0-1-15,0 19 16,0 0-16,0-1 16,0-35-16,0 18 15,0-17-15,-35-19 16,35 19-16,0-1 15</inkml:trace>
  <inkml:trace contextRef="#ctx0" brushRef="#br0" timeOffset="337570.4831">12823 14693 0,'-35'0'0,"35"35"47,0 1-31,18-1-1,-18 0 1,0 1-16,0-19 15,0 36-15,0 0 16,0 53 0,0-18-16,0 0 15,0-17-15,0-1 16,0-17-16,0 0 16,35 0-16,-35-35 0,0 17 15,0 0 1,0-52 46,0-19-62,0 19 16,0-36-16,0 0 16,0 18-16,0-18 15,-18-18-15,18 18 16,0 18-16,-35-18 15,35 0-15,0 0 16,0 0 0,0 18-16,0-18 0,0 0 15,0 36 1,0-19-16,0 54 47,18 70-32,-18 36-15,35-36 16,-35 18-16,0-18 16,53 0-16,-53 18 15,0-53-15,0 17 16,0-17-16,0-17 16,0-1-16,0 0 15,0-53 32,0-17-31,0 0-1,0-18-15,0-18 0,0 18 16,0-17-16,0-18 16,0 17-16,0 1 15,0 34-15,0-17 16,0 18-16,0 18 15,-18 17 32,18 52-47,0 1 16,0 18 0,0 88-16,0-89 15,0-35 1,0 1-16,0-19 15,18-17 17,-18-35-17,0 17-15,0-34 16,0 16-16,0 1 16,0 0-16,0-1 0,-18 36 15,18-17 1,0 52 15,0 18-31,0-35 16,0 17-16,0 0 15,18-35-15</inkml:trace>
  <inkml:trace contextRef="#ctx0" brushRef="#br0" timeOffset="344772.1954">14340 15469 0,'0'-35'31,"0"53"32,36 35-47,-36-18-16,0 35 15,0 1-15,0 0 16,-18-36-16,18 18 15,0 0-15,0-36 0,0-52 63,0-18-47,18 0-16,-18 0 15,0 18-15,0-36 16,0 18-16,0 18 15,0-18-15,0 0 16,0 36-16,35-19 16,-35-16-1,35 34 1,1 18 0,-19 18-1,-17 34-15,35 1 16,-35 18-16,0-18 15,36 53 1,-36-18-16,0-35 16,0 17-16,35-17 0,-35 0 15,0-35-15,0 17 16,-18-35 46</inkml:trace>
  <inkml:trace contextRef="#ctx0" brushRef="#br0" timeOffset="345017.8225">14376 15822 0,'0'0'0,"0"-35"31,35 35-31,-17 0 16,17 0-1,18 0 1,-18 0 0,0 0-16,1-53 15,17 35 1,-18 18-16</inkml:trace>
  <inkml:trace contextRef="#ctx0" brushRef="#br0" timeOffset="345455.6878">14817 15381 0,'0'18'47,"0"-1"-47,0 36 16,0 0-16,0 0 15,0 18-15,0-1 16,0-34-16,0-1 16,0 0-16,0 0 15,35 1 17,-17-36-17,34 0-15,1 35 16,-35-35 31,-18-18-32,0-17 1</inkml:trace>
  <inkml:trace contextRef="#ctx0" brushRef="#br0" timeOffset="345782.6684">15187 15240 0,'0'0'0,"0"-35"0,-18 35 16,18 53 31,0-18-47,0 35 15,0 1-15,0 0 16,0 17-16,18 0 16,-18-17-16,0-19 15,0-16-15,0-1 16,35-35-16,-35 18 0,0 17 47,-17-35-32</inkml:trace>
  <inkml:trace contextRef="#ctx0" brushRef="#br0" timeOffset="346001.081">15081 15663 0,'0'-35'32,"53"35"-32,0 0 15,0 0 1,-18 0 0,18 0-1,-53 18-15,53-18 16</inkml:trace>
  <inkml:trace contextRef="#ctx0" brushRef="#br0" timeOffset="346414.9707">15452 15875 0,'0'-35'62,"0"-1"-62,0 1 16,0 18-16,0-36 16,0 17-16,35-17 15,-35 18-15,0 17 16,0-17-16,35 35 31,-35 18-31,0-1 16,0 19-16,35 17 15,-35-18-15,0 18 16,36 0-16,-36-36 16,0 19-16,0-19 15,0 19 1</inkml:trace>
  <inkml:trace contextRef="#ctx0" brushRef="#br0" timeOffset="346585.5174">15346 15769 0,'17'0'16,"19"0"-1,-19 0-15,19 0 16,-1 0-16,18-35 16,-18 35-16,-17 0 15,-18-18-15,35 18 16</inkml:trace>
  <inkml:trace contextRef="#ctx0" brushRef="#br0" timeOffset="347311.1373">15963 15416 0,'35'53'47,"-35"-17"-47,0-19 15,36 36-15,-36-18 16,0 1-16,0 17 16,35 0-16,-35-36 0,0 18 15,0-17-15,0 35 16</inkml:trace>
  <inkml:trace contextRef="#ctx0" brushRef="#br0" timeOffset="347679.0411">15946 15505 0,'0'-36'16,"35"36"0,-18-17-1,36 17-15,-17 0 16,-1 0-16,0 0 15,-17 0-15,35 35 16,-53 0 0,35 0-16,-35 18 15,0 0-15,0-17 0,0 17 16,-18-18-16,18-18 16,-35 19-16,35-1 15,-53-35-15,53 35 16,-53-35-16,0 18 15,36-18 1</inkml:trace>
  <inkml:trace contextRef="#ctx0" brushRef="#br0" timeOffset="347959.1512">16422 15505 0,'0'17'15,"0"18"-15,0-17 16,0 35-16,0-18 15,0 18-15,0-17 16,0-19-16,0 18 16,0 1-16,35-36 15,-35 17-15,35-17 16</inkml:trace>
  <inkml:trace contextRef="#ctx0" brushRef="#br0" timeOffset="348417.9279">16845 15346 0,'-18'0'0,"-17"0"15,-18 17 1,0 36-1,53-17-15,-35-36 16,35 35 0,0 0-16,0-17 31,18-18-15,-1 0-16,19 0 15,-1 0-15,-17 0 16,17 0-16,18 53 15,-53 0 1,0-18 0,0-17-16,0 17 15,0-17-15,-18 17 16,-17 18-16,0-18 16,35-17-16,-36-18 0,1 35 15,35-70 16,0-1-15</inkml:trace>
  <inkml:trace contextRef="#ctx0" brushRef="#br0" timeOffset="348761.0053">16986 14817 0,'0'17'16,"0"19"0,0 34-16,0 1 15,0 17-15,0 0 16,0 0-16,0 0 15,0 1-15,0-19 16,0 1-16,0-36 16,0 18-16,0-18 15,0-17-15,0 17 16,0 18-16,0-18 16,-17-35-1,17 36 1,-18-36-16</inkml:trace>
  <inkml:trace contextRef="#ctx0" brushRef="#br0" timeOffset="348962.1771">16916 15575 0,'0'-35'0,"17"35"16,-17-18-1,36 18-15,-36-35 0,70 35 16,-35 0 0,-17 0-16,17 0 0,-17 0 15,35 18 1</inkml:trace>
  <inkml:trace contextRef="#ctx0" brushRef="#br0" timeOffset="349354.7419">17251 15804 0,'0'-35'31,"0"0"-15,0 17-16,35-17 15,-35 0-15,0 17 16,0-17-16,35-1 16,-35 1-1,36 35-15,-19 0 32,19 35-17,-36-17 1,0 35-16,0-18 0,0 18 15,0-17 1,0-19-16,0 18 0,35-35 16,-35 36-16,-18-36 47</inkml:trace>
  <inkml:trace contextRef="#ctx0" brushRef="#br0" timeOffset="349547.5547">17233 15787 0,'0'-18'15,"35"18"1,-35-35 0,18 35-16,17 0 15,1 0 1,-19 0-1,19 18 1</inkml:trace>
  <inkml:trace contextRef="#ctx0" brushRef="#br0" timeOffset="349944.4929">17498 15840 0,'0'-18'15,"0"-35"1,35 36 0,-35-19-16,0 1 0,0 0 15,18 35 1,-18 35 31,0 18-32,35 0-15,-35-18 16,0 0-16,35 18 16,1-53-1,-19-35 17,-17 0-32,0 17 0,0-17 15,0 0-15,35 17 16,-35-35-16,0 18 15,0 17-15,0-17 16</inkml:trace>
  <inkml:trace contextRef="#ctx0" brushRef="#br0" timeOffset="350365.372">18080 15575 0,'0'0'16,"-53"-35"-16,18 35 15,-1 0 1,-17 0 0,53 53-16,-35-18 15,35-17-15,0 17 16,0 0-16,0-17 0,0 17 16,0-17-16,0 17 15,35-35-15,-35 53 16,36-53-16,-36 18 15,17-18-15,19 0 16,-1-18 0,-17 18-16,17-35 15,-35-18 1,35 53-16,-35-53 16,0 35-16,0-17 15,0 0-15</inkml:trace>
  <inkml:trace contextRef="#ctx0" brushRef="#br0" timeOffset="350588.7701">18239 15469 0,'0'36'16,"0"34"-1,0-52-15,0 17 16,0 0-16,0-17 15,0 17-15,0-17 16,0 35 0,0-18-1</inkml:trace>
  <inkml:trace contextRef="#ctx0" brushRef="#br0" timeOffset="350913.4224">18239 15822 0,'17'-18'31,"19"18"-15,-36-52-16,52-19 16,-52 53-16,36-17 15,-36-18-15,35 0 16,-35 36-16,18-19 16,-18 1-16,35 17 15,0 18 1,-35 36 15,0-1-15,0 18-16,0 17 15,35-17-15,-35-17 16,0 34-16,0-17 16,0-35-16,18-18 15,-18 53-15,0-89 47</inkml:trace>
  <inkml:trace contextRef="#ctx0" brushRef="#br0" timeOffset="351106.9015">18344 15716 0,'18'0'31,"35"0"-15,-35 0-16,35 0 15,-18-35 1</inkml:trace>
  <inkml:trace contextRef="#ctx0" brushRef="#br0" timeOffset="351677.3748">17321 15328 0,'0'-17'15,"18"17"1,-18-36-16,35-17 15,-35 36 1,36 17-16,-19 0 63,18 53-48,-35-18-15,53 0 16,-53-17-16,53-18 15,-53 53-15,18-53 16,17 0 0</inkml:trace>
  <inkml:trace contextRef="#ctx0" brushRef="#br0" timeOffset="352548.3537">18874 15399 0,'17'0'47,"1"53"-16,-18-18-31,0-17 16,0 17-16,0 0 0,0 18 16,0 0-16,0 0 15,0-35-15</inkml:trace>
  <inkml:trace contextRef="#ctx0" brushRef="#br0" timeOffset="352902.9337">18821 15416 0,'35'0'0,"-17"-35"15,17 35-15,0 0 16,0 0-16,1 0 16,-19 0-16,19 18 15,-1 17-15,-35 0 16,35 1-16,-35 16 15,0 1-15,0 0 16,0 18-16,0-18 16,-35-18-16,35-17 15,-71-18-15,71 53 0,-53-53 16,18 0 0,0 35-16,17-35 0,-17 0 15,35-18 1,0 1-1</inkml:trace>
  <inkml:trace contextRef="#ctx0" brushRef="#br0" timeOffset="353281.9183">19173 15857 0,'0'-35'0,"0"17"16,36-17-16,-36 0 15,0-18-15,17 35 16,-17-35-16,0 18 16,36 17-16,-36-17 15,35 0 1,0 53 15,-35 17-15,0 0-16,0 0 15,0 18-15,0-17 16,0 17-16,0-1 0,18-34 16,-18 17-1,0-52 32</inkml:trace>
  <inkml:trace contextRef="#ctx0" brushRef="#br0" timeOffset="353463.4356">19262 15752 0,'35'0'15,"35"0"1,-34 0 0,-19 0-16,19 0 0,-1 0 15,-17 0-15,17-36 16</inkml:trace>
  <inkml:trace contextRef="#ctx0" brushRef="#br0" timeOffset="355292.886">19932 15505 0,'0'52'78,"0"-34"-63,0 17 1,0 18-16,0-35 0,35 35 16,-35-18-16,0-17 15,0 17 1,0-70 31,0 17-47,0-35 15,0-17-15,0-1 16,0 18 0,0-17-16,0-1 0,0 36 15,0 0 1,0 52 15,35 1-31,-35 35 16,0 0-16,36-18 15,-36 18-15,35 0 16,-35-18-16,18-17 0,17 17 16,0-35 15,-17 0-16,-18-53 1,0 35-16,35-17 16,-35 0-16,0 17 15,0-17-15,0 17 16,35-17-16,-35 0 16,0 52 30,0 19-30,0 17-16,36 17 16,-36 1-16,0-18 0,0-18 15,35 0 1,-35 0-16,18-35 0,-18 18 16,35-18-1,18 0-15,-18 0 16,-35-53-1,35 18-15,-35 17 16,0-35-16,36-53 16,-36 71-1,0-18-15,0 71 47,-18 17-47,18 18 16,0 0-16,0-18 15,0 18-15,0 0 16,18-18-16,-18-17 16,53 17-1,-36-35-15,18 36 16,1-36-16,-1 0 16,0-18-1,1-17 1,-36-1-1,-18-16 1,18 16-16,-53 1 0</inkml:trace>
  <inkml:trace contextRef="#ctx0" brushRef="#br0" timeOffset="355511.3019">20496 15505 0,'0'-36'31,"18"36"-15,35-35 0,-35 35-16,17 0 15,-18-18-15,19 18 16,-1 0-16,-70 0 47,-1 0-47</inkml:trace>
  <inkml:trace contextRef="#ctx0" brushRef="#br0" timeOffset="355697.4013">20461 15663 0,'-35'18'16,"35"17"0,17-35-1,19 0 1,-1 0-1,18-17 1,-18-19 0,-35 19-1</inkml:trace>
  <inkml:trace contextRef="#ctx0" brushRef="#br0" timeOffset="355891.9088">20549 15240 0,'0'-35'32,"36"35"-32,-36-18 0,35 18 15,-18 0 1,19 0-1</inkml:trace>
  <inkml:trace contextRef="#ctx0" brushRef="#br0" timeOffset="356172.6653">20867 15752 0,'0'0'16,"0"52"-16,0 1 15,0-35 1,17-18 0,-34-35 62</inkml:trace>
  <inkml:trace contextRef="#ctx0" brushRef="#br0" timeOffset="356531.7071">20779 15575 0,'0'-18'16,"53"-17"15,-18 35-31,0 0 16,18 0 0,0 18-1,-18 35 1,-35-36-1,35 19-15,-35-1 0,0-17 16,18 17 0,-18-17-16,0 17 0,0 0 15,0-17-15,-35 17 16,35 0-16,-18-35 16,18 18-16,-35-18 15,0 0 1,-1 0 15</inkml:trace>
  <inkml:trace contextRef="#ctx0" brushRef="#br0" timeOffset="356787.0237">21202 15557 0,'35'0'15,"-35"18"1,35 53 0,-35-54-16,0 19 15,0-19-15,0 19 16,36-1-16,-36 0 15,17 0 1</inkml:trace>
  <inkml:trace contextRef="#ctx0" brushRef="#br0" timeOffset="357140.7228">21449 15804 0,'0'-35'0,"0"18"16,0-19-16,0-17 15,0 18-15,0-18 16,0 0-16,35 36 0,-35-36 16,18 53-1,17 0 16,-35 35-15,0-17-16,35 17 16,-35 18-16,0-36 15,18 19-15,-18-1 16,0-17-16,0 17 16,35-35-16,-35 18 15,-17-18 16</inkml:trace>
  <inkml:trace contextRef="#ctx0" brushRef="#br0" timeOffset="357318.0928">21467 15752 0,'17'0'47,"18"0"-47,-17 0 15,17 0-15,1 0 16,-19 0-16,19 0 16,-19 0-1</inkml:trace>
  <inkml:trace contextRef="#ctx0" brushRef="#br0" timeOffset="359361.9956">1393 13988 0,'0'17'63,"36"19"-48,-36-1-15,0 0 16,0 36-16,0-1 15,0-17-15,0 18 16,0-18-16,-18 0 16,18-71 46</inkml:trace>
  <inkml:trace contextRef="#ctx0" brushRef="#br0" timeOffset="359969.2871">1305 14111 0,'0'0'0,"36"-35"16,-1 0-1,0 35-15,0-36 16,-17 36-16,17 0 16,1 0-16,-1 0 15,0 36 1,-35-1 0,35 0-16,-35-17 15,0 17-15,0-17 16,0 17-16,0 0 15,-53 0-15,18-17 16,18-18-16,17 35 16,-53-35-16,53 36 0,-36-36 15,36-18 17,18-17-17,17 35 1,1 0-1,16 0 1,1 0 0,-35 0-1,-18 35-15,35-35 16,-35 53-16,0-35 0,0 17 16,0-17-1,0 17-15,-53-35 0,53 70 16,-70-70-16,52 18 15,-35-18 1,18 0 0,17 0-1,18-35 1,0-1 0</inkml:trace>
  <inkml:trace contextRef="#ctx0" brushRef="#br0" timeOffset="360368.4647">1764 14570 0,'0'0'0,"0"-18"31,35-35-15,-35 36-16,0-19 16,18 1-16,-18 17 15,0-17-15,35 0 16,-35 17-16,0-17 16,35 52 15,-35 36-16,0-17-15,0 17 16,36 0-16,-36-18 16,0 0-16,35 0 15,-35-17-15,0 17 16</inkml:trace>
  <inkml:trace contextRef="#ctx0" brushRef="#br0" timeOffset="360561.1979">1834 14534 0,'18'0'47,"-18"-35"-47,53 35 15,0-35 1,-35 35-16,17-18 16,0 18-16,0-53 15</inkml:trace>
  <inkml:trace contextRef="#ctx0" brushRef="#br0" timeOffset="360761.6612">2258 14340 0,'0'71'47,"0"-53"-47,0 17 15,0 0-15,0-17 16,0 17-16,0-17 16,0 17-1</inkml:trace>
  <inkml:trace contextRef="#ctx0" brushRef="#br0" timeOffset="361035.9323">2487 14146 0,'0'36'32,"0"17"-32,0-18 15,-18 18-15,18 17 16,-35-17-16,35 0 16,-35 0-16,35-18 0,-18-35 15,18 18 1,-35-18-1,35-35 1</inkml:trace>
  <inkml:trace contextRef="#ctx0" brushRef="#br0" timeOffset="361511.6548">2346 14287 0,'0'36'47,"35"-36"-47,-35 35 16,36-35-16,-36 53 0,17-53 15,-17 53-15,35-53 16,-35 18-16,18-18 16,-18 35-1,35-35-15,-35-35 63,0 17-48,36 18 1,-36-71-16,0 36 16,0 17-16,17-17 15,-17 0-15,36 0 0,-1 17 16,-18 18-1,19 35 17,-36 18-32,35 0 15,-35-18-15,35 1 16,-35-1-16,36 0 16</inkml:trace>
  <inkml:trace contextRef="#ctx0" brushRef="#br0" timeOffset="361692.6816">2628 14482 0,'18'0'31,"-18"17"-16,53-17-15,0 0 16,-18 0-16,-17 0 16,34 0-1</inkml:trace>
  <inkml:trace contextRef="#ctx0" brushRef="#br0" timeOffset="362677.519">1411 15064 0,'0'-18'0,"18"-17"15,-18 70 48,0 0-63,0 1 15,0 34-15,0 1 16,0-36-16,0 18 16,0 0-16,0-36 15,0 36 1,0-88 31,0 17-47</inkml:trace>
  <inkml:trace contextRef="#ctx0" brushRef="#br0" timeOffset="363039.0911">1464 15064 0,'0'0'0,"35"0"31,1 0-15,16 0 0,19 17-1,-36-17 1,-35 53-16,71-18 0,-36 71 15,-35-70 1,0 16-16,0-16 16,-35-19-16,35 19 15,-71-36-15,36 53 16,17-53-16,-17 35 16,0-35-16,-18 0 15,53 17 1,-18-17-16,-17 0 31</inkml:trace>
  <inkml:trace contextRef="#ctx0" brushRef="#br0" timeOffset="363338.8059">1905 15064 0,'0'0'0,"0"35"32,0 0-32,0-17 15,0 17-15,0-17 16,0 17-16,0 0 15,35-17-15,-35 17 16,36-35 0,-19 0-1,18 0 1</inkml:trace>
  <inkml:trace contextRef="#ctx0" brushRef="#br0" timeOffset="363764.1668">2275 14993 0,'-35'0'0,"0"0"16,0 0-1,35 18-15,-53-18 16,53 17-1,0 19 1,35-36 15,0 0-15,-17 0-16,17 35 16,0-35-16,1 18 15,-1 34 1,-35 1-1,0-35-15,0 17 16,0 18 0,0-35-1,-53-18 1,53 53-16,-53-53 0,35 0 16,-17 0-1,35-18 1,0 0-1</inkml:trace>
  <inkml:trace contextRef="#ctx0" brushRef="#br0" timeOffset="364056.0717">2575 14676 0,'0'35'16,"0"18"-16,0 17 16,0 1-16,0-18 15,0 17-15,0 1 16,0-18-16,0 0 16,36 0-16,-36-18 0,0-17 15,35 17 1,-35 18-16,0-18 15,-35 0 17</inkml:trace>
  <inkml:trace contextRef="#ctx0" brushRef="#br0" timeOffset="364273.5031">2522 15099 0,'0'-18'16,"53"18"-16,-53-35 15,36 35-15,-19 0 16,36 0 0,-53 18-1,53-18-15,-53 53 16,18-36-16,-18 18 15,0-17-15</inkml:trace>
  <inkml:trace contextRef="#ctx0" brushRef="#br0" timeOffset="364595.6338">2840 15311 0,'0'-18'16,"0"-17"-1,0-1 1,35 1-16,-35 0 16,0 17-16,35-17 15,-35 0-15,0 17 16,18 18 0,-18 18 15,35 17-31,-35 0 15,0 0-15,36 18 16,-36 0-16,35-17 0,-35-19 16,18-17-16,-18 53 15</inkml:trace>
  <inkml:trace contextRef="#ctx0" brushRef="#br0" timeOffset="364799.092">2910 15311 0,'53'0'63,"0"0"-48,-17 0 1,16 0 0</inkml:trace>
  <inkml:trace contextRef="#ctx0" brushRef="#br0" timeOffset="365166.1798">3157 15346 0,'0'-18'16,"0"1"-16,0-19 15,36-17-15,-36 36 0,0-19 16,0 19 0,0-18-16,0-1 0,35 36 15,0 36 17,-35-1-17,18 53 1,-18-35-16,35-18 15,-35 0 1,35-35-16,-35-35 47,0 0-47,0 0 16,0-1-16,0 19 15,0-19-15,-17 36 16,17-17-16</inkml:trace>
  <inkml:trace contextRef="#ctx0" brushRef="#br0" timeOffset="365557.6562">3669 15046 0,'-53'0'15,"18"0"1,17 0-16,-17 18 15,-18 52 1,53-17-16,0-35 16,-35 17-16,35 0 15,0-17-15,0 17 16,17-35-16,-17 18 16,35-18-16,18 0 15,0 0 1,-35 0-1,17 0 1,-35-71 0</inkml:trace>
  <inkml:trace contextRef="#ctx0" brushRef="#br0" timeOffset="365756.6534">3810 15011 0,'0'35'16,"0"36"-1,0-54-15,0 18 16,0 1-16,35-1 16,-35 0-16,0 1 15,0-19 1</inkml:trace>
  <inkml:trace contextRef="#ctx0" brushRef="#br0" timeOffset="366079.7195">3986 15222 0,'0'0'0,"0"-17"15,0-36-15,36 18 0,-36 17 16,35-17-16,-35-1 15,0 19-15,53 17 16,-53-36-16,17 36 16,-17 36 15,0-19-15,36 19-16,-36-1 15,0 0-15,0 18 16,0-18-16,0-17 0,0 17 15,35 18 1</inkml:trace>
  <inkml:trace contextRef="#ctx0" brushRef="#br0" timeOffset="366275.7128">4127 15134 0,'36'0'47,"-19"0"-47,19 0 15,-1 0 16</inkml:trace>
  <inkml:trace contextRef="#ctx0" brushRef="#br0" timeOffset="366914.0128">2946 14817 0,'17'-53'62,"-17"17"-46,0 54 31,0 0-47,0 35 16,0 0-16,0-18 15,36 18-15,-36 0 16,0 0-1,0 0 1</inkml:trace>
  <inkml:trace contextRef="#ctx0" brushRef="#br0" timeOffset="367101.8304">1940 16140 0,'0'0'0,"-17"35"16,-19-35-16,1 53 16,17-53-16</inkml:trace>
  <inkml:trace contextRef="#ctx0" brushRef="#br0" timeOffset="368031.2842">1676 15981 0,'-18'0'16,"18"35"0,0 0-1,0 18 1,0-17-16,0 16 16,0-16-16,0 17 15,-35 0-15,35-36 16,0 19-16,0-19 15,0 18 1,0-70 62,0 18-62,17-19-16,-17 1 15,0 17-15,0-17 16,0 0-16,0-18 16,0-18-16,0 1 15,0 34-15,0-16 16,0 16-16,0 72 62,36-36-62,-36 52 16,35 1 0,0-17-1,1 17 1,-1-53-16,-35 52 16,53-52-16,-36 36 15,-17-1 32,0 18-31,0-18-16,-35-35 15,35 36 1,-35-36-16,35 35 0,-18-35 16,18 35 15,-35-35 0</inkml:trace>
  <inkml:trace contextRef="#ctx0" brushRef="#br0" timeOffset="368450.1022">2064 16387 0,'17'-36'16,"-17"1"0,36-18-1,-36 0-15,0 18 16,0-18-16,0 0 15,0 35-15,35-35 16,-35 18-16,0 0 16,35 35-1,-35 35 1,18 18 0,-18-18-16,35 18 15,-35 0-15,53 0 16,-53-18-16,53 1 15,-53-1-15,53-35 16,-53 18-16,18-18 16</inkml:trace>
  <inkml:trace contextRef="#ctx0" brushRef="#br0" timeOffset="368652.557">2275 16263 0,'0'-18'15,"36"18"1,-19 0 0,36 0-16,0 0 15,-18 0-15,18-35 16,0 35-16,-17 0 15,-1-35-15</inkml:trace>
  <inkml:trace contextRef="#ctx0" brushRef="#br0" timeOffset="370573.668">2364 17074 0,'0'-35'31,"17"0"-31,-17 17 15,0-17 1,0 0-16,0-1 0,36-17 16,-36 1-16,0 34 15,0-17 1,0-1-16,0 19 0,0-19 16,35 1-1,-35 53 16,0 17-31,0-17 16,17 17-16,-17 18 16,36 0-16,-36-18 0,35 18 15,-35-18-15,0-17 16,35-18-16,-35 35 16,18-35 15,-18-35-16,0-36 1,0 36-16,0-18 16,0 0-16,35 18 15,-35-18-15,0 0 16,0 36-16,0-19 16,0 54 15,35 0-31,-35 34 15,0 1-15,0-35 16,36 35-16,-36-18 16,35 0-16,-17 1 15,17-36 1,0 0 0,0-18-1,-35-17 1,18 0-16,-18 17 15,0-17-15,0-1 0,0 19 16,0-36 0,0 35-16,35-17 0,-35 70 47,0 18-32,0 0 1,0-18-16,0 18 0,0 0 15,0-35-15,0 17 16,36-35-16,-36 35 16,17-35-16,19 0 15,-36-35 1,35 0-16,-35 17 16,0-17-16,18 0 15,-18 17-15,0-17 0,0-1 16,0 19-16,0-19 15,0 54 17,0 0-17,0 35-15,0 0 16,0-36-16,0 18 16,0 1-1,0-19-15,35-17 0,-35 36 16,35-36-16,0 0 15,18-18 1,-17-35 0,-36 0-1,35 36-15</inkml:trace>
  <inkml:trace contextRef="#ctx0" brushRef="#br0" timeOffset="370807.0408">3069 16581 0,'18'0'32,"35"0"-17,-18 0 1,-35-36-16,53 36 0,0-35 15</inkml:trace>
  <inkml:trace contextRef="#ctx0" brushRef="#br0" timeOffset="370988.6299">3122 16757 0,'0'0'16,"0"35"0,35-35-1,-17 0 1,17-35 0,-35-18-1</inkml:trace>
  <inkml:trace contextRef="#ctx0" brushRef="#br0" timeOffset="371180.1551">3210 16298 0,'0'0'0,"36"0"16,-36-53-16,17 53 15,-17-35-15,53 35 16,-18 0 0</inkml:trace>
  <inkml:trace contextRef="#ctx0" brushRef="#br0" timeOffset="371496.4853">3404 16581 0,'0'52'0,"0"-16"16,0-19-16,0 36 15,0-35 1,0 17 0,0 0-1,18-35 1,-18 18-16,0 17 16</inkml:trace>
  <inkml:trace contextRef="#ctx0" brushRef="#br0" timeOffset="371945.2994">3422 16439 0,'18'18'31,"17"-18"-15,0 35 0,0-35-16,18 36 15,-53-19 1,18-17-1,-18 36-15,0-1 16,0 0 0,0 0-16,0 1 15,-35 17 1,35-18 0,-53 0-16,53-17 15,-18-18-15,18 35 0,-35-35 16,35 35-16,-18-35 15,18 18 1,-35-18 0</inkml:trace>
  <inkml:trace contextRef="#ctx0" brushRef="#br0" timeOffset="372267.6394">3704 16528 0,'0'17'46,"35"-17"-30,-35 53-16,0-35 16,0 17-16,0 0 15,0-17-15,0 35 16,0-35 0,36-18 15</inkml:trace>
  <inkml:trace contextRef="#ctx0" brushRef="#br0" timeOffset="372851.8388">3881 16722 0,'0'-36'31,"0"19"-15,0-36-1,17 18-15,-17-18 16,35 17 0,-35 19-16,0-19 15,53 1-15,-53 18 16,36 17-16,-36 17 31,0 36-15,0-18-1,0 1 1,0-1 0,0-17-1,17 34 1,-17 1-1,0-17 1</inkml:trace>
  <inkml:trace contextRef="#ctx0" brushRef="#br0" timeOffset="373099.5128">3916 16704 0,'0'0'0,"17"0"31,36 0-15,-35 0 0</inkml:trace>
  <inkml:trace contextRef="#ctx0" brushRef="#br0" timeOffset="375725.5058">1429 17251 0,'-18'0'31,"18"35"-15,-18-35-1,18 18 1,-35-18-16,35 53 0,-35-18 15,35-17-15,-35 34 16,35 1-16,-18 0 16,18 0-16,0 0 15,0 18-15,0 35 16,0-71 0,0 0-1,35-35 1,-17 0-1,-18 35 1,35-35 0,0 0 15</inkml:trace>
  <inkml:trace contextRef="#ctx0" brushRef="#br0" timeOffset="376102.2533">1570 17568 0,'0'36'47,"0"17"-31,0-1-16,0 1 15,0 18-15,0-1 16,0-17-16,0-17 0,0-1 15,35 0-15,-35 0 16,0-70 31,0 18-31,0-19-16</inkml:trace>
  <inkml:trace contextRef="#ctx0" brushRef="#br0" timeOffset="376781.4048">1464 17657 0,'18'0'62,"17"0"-62,0 0 16,-17-18-16,17 18 15,0-35-15,-17 35 16,17-36-16,1 36 16,-1 0-1,0 0 1,-35 18-16,0 17 15,0 18 1,0 0 0,0-35-1,0 17-15,0-17 16,0 35 0,0-1-1,35-16-15,18-1 16,-17-35-1,-36 35 1,35-35-16,0-17 31,-35-36-15,0 17-16,0 1 16,0 18-16,0-19 15,0 19-15,0-19 16,-17-17-1,-19 18 1,1 35 0,17 0-1,-35 18 1,1 35 0,16 0-1,36 0 1,0-36-16,36-17 15</inkml:trace>
  <inkml:trace contextRef="#ctx0" brushRef="#br0" timeOffset="377150.3539">2187 17568 0,'0'18'31,"0"35"-15,35 0-16,-35-18 15,0 36-15,0-18 16,0-18-16,0 0 16,0 0-16,0-17 15</inkml:trace>
  <inkml:trace contextRef="#ctx0" brushRef="#br0" timeOffset="377407.8736">2064 17639 0,'0'-35'16,"35"35"-16,-17 0 16,17 0-16,0-36 15,-17 36-15,17 0 16,-17 0-16,35 0 16,-18 0-1,-17 0 16,17 0-15</inkml:trace>
  <inkml:trace contextRef="#ctx0" brushRef="#br0" timeOffset="377982.1997">2434 17657 0,'0'52'15,"0"-16"1,0-19-16,0 19 16,0-1-16,0 0 15,0 0-15,18-17 16,-18 35 0,35-53-16,-35-18 46,0 1-30,0-19-16,0 1 16,35-88-16,-35 52 15,0 1-15,0 34 16,0 1-16,36 35 16,-36-18-1,17 18 16,19 0-15,-36 18-16,35 17 16,-35 18-16,17-35 15,-17 35-15,0 0 16,36 0-16,-36-36 16,0 19-16,0-19 15,35-17-15,-35 35 0,0 1 31,0-19 16,-18-34-15</inkml:trace>
  <inkml:trace contextRef="#ctx0" brushRef="#br0" timeOffset="378192.77">2593 17780 0,'0'0'0,"53"0"62,-18 0-46,-35 18-16,35-18 15,1 0 1,-1 0 0,-35-18-1,0 0-15</inkml:trace>
  <inkml:trace contextRef="#ctx0" brushRef="#br0" timeOffset="378905.73">2840 17357 0,'0'35'31,"35"-35"-15,-35 70-16,35-52 15,-35 17-15,18 1 16,-18-19-16,0 36 15,35 0-15,-35-18 0,0 36 16,0 0 0,0-19-16,0 1 0,0-17 15,-17-1 1,17-17-16,17-18 250,-17 35-219,36-35-15,-19 0-1,36 0 1,-18 0-16,-17 0 0,17-18 16,1 18-16</inkml:trace>
  <inkml:trace contextRef="#ctx0" brushRef="#br0" timeOffset="379401.2576">3246 17410 0,'35'0'47,"-18"17"-31,19 1-1,-36 17 1,35 0-16,-35 18 15,0-17-15,0 17 16,0 17-16,0-35 16,0 18-16,0 0 15,0-18-15,0 1 16,0-19-16,0 19 0,-18-36 16,18 53-1,-17-53-15</inkml:trace>
  <inkml:trace contextRef="#ctx0" brushRef="#br0" timeOffset="381777.345">22525 15081 0,'0'-35'0,"0"17"62,-18 18-46,-35 36 0,18-1-1,17 0-15,-17 36 0,-18 35 16,53-18-1,-35 18-15,35-18 0,0 35 16,0-70-16,0 18 16,35-36-16,0 0 15,-17-35-15,17 53 16,1-53-16,-19 0 16,36 0-1,0 0 1,-35 0-1</inkml:trace>
  <inkml:trace contextRef="#ctx0" brushRef="#br0" timeOffset="382155.6274">22737 15346 0,'0'35'15,"0"18"1,0 0-16,0 17 16,0 1-16,35 0 15,-35-1-15,0-35 16,35 18-16,-35-17 16,18-36-1,-18-36 16,0-17-31,0 18 16</inkml:trace>
  <inkml:trace contextRef="#ctx0" brushRef="#br0" timeOffset="382708.8161">22613 15469 0,'35'-35'16,"1"35"0,-1-53-16,-17 53 15,17-53-15,0 53 16,0-35-16,-17 35 16,17 0 15,-35 35-16,36 0-15,-36-17 16,0 17-16,17 36 16,-17-18-1,35-18-15,-35-17 16,36 17-16,-36 0 16,53-35-1,-53 53-15,35-53 0,-35 36 16,53-36-16,0 0 15,-36-18 1,-17-17 0,0-1-16,0-34 31,0 52-31,0-17 0,0-18 16,0 35-1,0-17-15,-53 35 0,53-35 16,-52 35-16,16 0 15,-17 0 1,53 35 0,-53 0-16,53 1 15,-52-19-15,52 36 16</inkml:trace>
  <inkml:trace contextRef="#ctx0" brushRef="#br0" timeOffset="383204.7042">23354 14922 0,'0'0'15,"0"36"1,0 34 0,35 1-16,-35 17 15,0 36-15,35-1 16,-35 0-16,0-34 16,53 17-16,-53-18 15,0-35-15,18-18 0,-18-17 16,0 17-1,0-70 17,0-1-17,0 19-15,0-19 16</inkml:trace>
  <inkml:trace contextRef="#ctx0" brushRef="#br0" timeOffset="383419.918">23372 15646 0,'17'0'31,"36"0"-15,-35-36-16,17 36 15,0-53-15,-17 53 16,17-35-16,0 35 15,-17 0 1</inkml:trace>
  <inkml:trace contextRef="#ctx0" brushRef="#br0" timeOffset="384027.9045">23689 15769 0,'0'-35'47,"0"17"-47,0-17 15,0 0-15,0-1 16,0-17-16,0 1 16,0 16-16,35-17 15,-35 18-15,0 17 0,36 18 16,-36-35-1,17 35 1,-17 18-16,35 17 16,-35 0-16,36 18 15,-36 18-15,35-18 16,-35-18-16,35 18 16,-35-18-16,0-17 15,0 17 1</inkml:trace>
  <inkml:trace contextRef="#ctx0" brushRef="#br0" timeOffset="384231.7734">23760 15593 0,'0'17'15,"17"-17"1,-17 18-16,18-18 16,17 0-1,0 0 1,-17 0 0,17-53-1</inkml:trace>
  <inkml:trace contextRef="#ctx0" brushRef="#br0" timeOffset="384729.6048">24024 15275 0,'0'18'46,"0"0"-46,35 17 16,-35 18-16,0-18 0,36 18 16,-36 0-1,0 0-15,0-36 0,0 36 16,35-53 0,-35 18-1,0 17 1,0 1-1,0-19 1,0 18 15,18-35-15,17 0 15,0 0-31,0 0 16,18 0-1,-17 0 1,-19-17 0,19 17 15,-36-35-15</inkml:trace>
  <inkml:trace contextRef="#ctx0" brushRef="#br0" timeOffset="385071.887">24377 15134 0,'0'0'0,"0"-35"0,0 53 32,35 34-17,0 1-15,18-17 16,0 52-16,-17 0 16,52 124-1,-88-89-15,0-17 16,0 17-16,0 1 15,-53-18-15,18-36 16,17-34-16,-17-19 16,-18-17-1,35 0-15</inkml:trace>
  <inkml:trace contextRef="#ctx0" brushRef="#br0" timeOffset="389930.2429">5327 12594 0,'0'-35'125,"35"35"-125,-35-35 16,0 17-16,0-53 16,35 71-16,-35-53 15,0 18 1,18 35-16,-18-53 16,35 0-1,-35 36-15,36 17 16,-36-53-16,35 18 15,-17-18 1,-18 17 0,35 36-16,-35-53 15,0 1 1,35 52-16,-35-36 16,0 1-16,18 35 15,-18-53 1,35 18-1,0-18 1,-35 18 0,53 35-1,-53-18-15,18 18 16,-18-53-16,53 53 16,-53-35-16,17 35 15,-17-18 1,36 18-1,-36-35 1,35 35-16,-35-18 16,18 18-16,17-35 15,0 0 17,-35-1-17,18 36 1,-18-17-1,35 17 1,-35-53-16,35 53 16,-35-18-16,18 18 15,-18-35 1,35 35-16,1-35 31,-1-1-15,0 36-1,-35-35-15,35 35 16,-35-35 0,18 35-1,17-36 17,1 36-17,-1 0 1,-35-17-16,35 17 15,-17 0 1,-18-35-16,35 35 16,0 0-1,-17-36 17,17 36-17,1 0 1,-19 0-1,18 0 1,-17 0 15,35 0-15,0 18 0,0-18-1,-35 0 1,17 35-1,0 0 17,-17-35-17,17 18 1,0-18 15,-35 35-31,18-35 16,-18 36-1,35-36-15,0 17 16,1-17 0,-1 36-1,0-36 1,-35 35 0,18-35-1,-18 18-15,35-18 16,-35 35-1,35 0 17,1 0-1,-19-17 0</inkml:trace>
  <inkml:trace contextRef="#ctx0" brushRef="#br0" timeOffset="394151.8672">5662 12206 0,'-35'0'15,"35"-35"32,0-18-31,17 53-1,36-71 1,-35 36-16,17 0 16,-35 17-16,53-17 15,-53 0-15,53-1 16,-53 19-16,35-19 16,-35 1-16,71 0 0,-36 0 15,0 17-15,1 18 16,-1-53-16,-17 53 15,17-35-15,-17 35 16,17-53-16,18 53 16,0-53-16,-18 53 15,-17-18-15,17 18 16,-17 0-16,17-35 16,0 35-1,-17 0 1,17 0-1,18 0 1,-18-35 0,-17 35-16,17 0 0,-17 0 15,52 0 1,-34 0-16,-1 0 16,0 0-1,0 0 1,-17 0 15,17 0 0,-17 0-15,35 0-16,-18 0 16,-17 0-16,17 0 15,-17 0 1,17 17-16,0-17 0,-17 0 15,35 36 1,0-36 0,-53 17-16,53-17 15,-18 36 1,18-36 0,0 0-1,-18 0 1,0 0-16,-35 35 15,53-35-15,-17 35 16,-1-35 0,-35 18-16,53-18 0,-36 35 15,19-35-15,-1 53 16,0-53-16,-17 35 16,17-35-16,0 18 15,-17-18-15,-18 53 16,53-53-16,-53 53 15,53-53-15,-53 35 16,35-35-16,-35 53 16,53-18-16,0 18 15,-53-35 1,53-18-16,-53 70 0,35-34 16,-35-1-16,35-18 15,-35 19-15,53-1 16,0 36-1,-53-36-15,53-35 16,-53 35-16,35 0 16,-35 1-16,18-19 15,17 36 1,1 0 0,17-18-1,-18 18 1,18 0-1,-53-35-15,70 17 16,-52 0-16,35 18 16,-18-53-16,0 36 15,1-19-15,-1 19 16,0-36-16,1 52 16,-19-16-16,36-36 15,0 53-15,0-53 16,-18 35-16,18-35 15,0 35-15,0 1 16,0-36-16,0 70 16,-36-35-16,36 1 15,-17-1-15,-1 0 16,0-17-16,-17 17 0,17 0 16,0 18-1,1 0-15,-1-18 0,0 18 16,-17 0-16,17 0 15,0 0-15,1-18 16,-1 18-16,0 0 16,1 0-16,16 0 15,-16 0-15,17-18 16,0 1-16,-1 16 16,-16 1-16,-1 0 15,0 0-15,-17-17 16,17 16-16,1 1 15,-1 0-15,0-17 0,0-19 16,-17 18 0,17 1-16,18-1 0,0 0 15,0 1-15,-18-36 16,1 35-16,-1-35 16,0 53-16,-17-53 15,17 35-15,0-35 16,-17 35-16,17-35 15,1 0-15,-19 36 16,18-36-16,1 0 16,-19 17-16,36-17 15,-17 36-15,-19-36 0,18 0 16,1 52 0,-19-52-16,-17 18 0,53-18 15,0 35 1,-18-35-16,1 0 15,17 36-15,0-36 16,-18 35-16,18-35 16,0 35-16,-18-35 15,-17 35-15,17-35 16,-35 18-16,53-18 16,-53 35-16,35-35 15,0 36-15,18-1 16,0-35-1,-53 18 1,18-18-16,-18-36 203,0 1-187,0 17-1,0-17 1,-35 0-16,35 17 16,-53-17-16,17 0 15,1-1-15,17 1 16,-17-18-16,0 0 16,0 0-16,-1 0 15,1 18-15,0-18 16,0 0-16,17 0 15,-17 0-15,-1 18 0,1-18 16,0 0-16,-1 0 16,1 1-16,0 16 15,17-17-15,-17 0 16,0 0-16,-1 18 16,1 18-16,-18-19 15,36-17-15,-19 18 16,1-18-16,35 18 15,-53-18-15,53 0 16,-53 18-16,53 0 16,-53-1-16,53-17 15,-35 18-15,0-18 16,35 35-16,-71-17 16,36 0-16,0 0 0,-1-1 15,19 19-15,17-19 16,-71 1-16,36 0 15,0 0-15,-1 17 16,19-17-16,-19-1 16,1 1-16,0 18 15,17 17-15,-17-53 16,0 17-16,-1 36 16,19-53-16,-19 53 15,1-70-15,0 35 16,0-1-16,17 1 15,-17 0-15,-1-1 16,1 1-16,0 18 0,17-19 16,-17-17-16,0 18 15,-1 17-15,1-17 16,18 0-16,-19 0 16,1-1-16,0 19 15,17-19-15,-17 1 16,-1 0-16,1 17 15,0-17-15,17 0 16,-17-1-16,0 1 16,-18 17-16,0-17 15,18 0-15,-1 0 16,-17-1-16,1-17 0,-1 18 16,17 18-1,-34-19-15,-18-34 0,52 52 16,1-17-16,-18-1 15,18 1-15,-18 0 16,0 0-16,18-1 16,-18 19-16,0-19 15,0 1-15,0 0 16,18 0-16,-18-1 16,0 1-16,0 0 15,0 17-15,18-17 16,-18 0-16,0-1 15,0 36-15,0-53 0,-17 18 16,34 35 0,-17-53-16,18 18 0,0 17 15,-18-17-15,35 35 16,-17-53-16,0 53 16,-1-53-16,19 53 15,-18-35-15,17 35 16,-17-18-16,-1 18 15,19 0-15,-19 0 16,1-35-16,18 35 16,-19 0-16,1 0 15,17 0-15,-17 0 0,-36 0 32,36 0-32,-18 0 15,0 0 1,36 0-1,-19 0-15,19 0 16,-18 0-16,-1 18 16,19-18-16,-19 0 15,-34 35 1,35-35-16,17 0 16,-35 18-1,18-18-15,17 0 16,-17 35-1,-1-35-15,19 0 16,-18 0 0,-1 0-1,36 35-15,-53-35 16,0 35 0,1 1-1,34-19 1,-17-17-1,-1 36 1,19-36 0,17 35-16,-36-35 15,1 17-15,-18 19 16,36-36 0,17 53-16,-53-53 15,53 35-15,-18-35 16,18 18-1,-35-18-15,35 35 16,-36 0-16,36-17 0,-35 17 16,-18 18-1,36-53-15,17 53 16,-36-35-16,-17 34 16,18 1-1,18-17 1,-19-1-1</inkml:trace>
  <inkml:trace contextRef="#ctx0" brushRef="#br0" timeOffset="396002.906">9190 11747 0,'17'0'47,"-17"-35"-47,53 35 16,-17-53-16,-19 53 15,19-35-15,-1 0 16,18-1-16,-18 1 16,18 0-16,18-18 15,17 18-15,-18-1 16,1 1-16,-18 35 0,17 0 16,1-35-16,-18 35 15,-36 0-15,19 0 16,-1 18-16,-17-18 15,17 0-15,0 0 16,-17 35-16,35-35 16,-18 0-16,-17 0 15,17 0 1,-53 0 15</inkml:trace>
  <inkml:trace contextRef="#ctx0" brushRef="#br0" timeOffset="396343.4944">10142 11218 0,'18'0'31,"53"0"-15,-54 0-1,18 0-15,18 0 16,-17 18-16,-1-18 16,0 53-16,0 0 15,-35-18 1,0 18-1,-35-18 1,0-35-16,0 36 16,17-36-16,-17 35 15,-1-35-15,36 17 16,-35-17-16</inkml:trace>
  <inkml:trace contextRef="#ctx0" brushRef="#br0" timeOffset="398254.5032">10936 11606 0,'-18'0'0,"18"-35"78,0 0-62,0-18-16,0-18 16,0 1-16,0 17 15,0-18-15,0 1 16,18 17-16,-18 35 16,18 18-16,17 0 15,0 0 1,18 71-1,-18-1-15,1 1 16,-36 35-16,53-18 0,-53 18 16,53-36-16,-53-17 15,35-35-15,-35 17 16,0-53 15,0 1-15,35-36-16,-35 0 15,0 18-15,0-36 16,0 1-16,0 17 16,0 17-16,0-16 15,0 16-15,35 36 16,-17 0 0,17 53-1,-35 18-15,53-1 16,-53-17-16,36 0 15,-36-35-15,0 17 16,52-35-16,-16 0 47,-36-35-47,0 17 16,17-17-16,-17-18 15,0 18-15,36-18 16,-36 0-16,53 0 15,-53 35-15,35 18 0,-18 0 32,-17 53-32,0 0 15,0-18-15,36 18 16,-36 0-16,0-18 16,0-17-16,35-18 15,-35 35-15,35-35 31,-35-17-15,0-1 0,18-17-16,-18 0 15,0-18-15,0 0 16,35 0-16,-35-18 16,0 36-16,36-18 0,-36 18 15,35 35-15,-35 17 31,0 19-31,35 17 16,-35 0-16,18-1 16,-18 1-16,35 0 15,-35 0-15,53 0 16,-18 0 0</inkml:trace>
  <inkml:trace contextRef="#ctx0" brushRef="#br0" timeOffset="398443.596">11977 11483 0,'35'0'31,"-35"-35"-16,53 35-15,-35 0 16,-18-36-16,70 36 16,-70-17-16,71 17 15,-36-71-15</inkml:trace>
  <inkml:trace contextRef="#ctx0" brushRef="#br0" timeOffset="398632.2941">12400 11236 0,'0'0'0,"35"0"15,-35 35 1,0 36 0,0-54-16,0 19 15,0-1-15,0 0 16,0 1-16,18-36 16,-18 35-16,53-35 15,0 0 1</inkml:trace>
  <inkml:trace contextRef="#ctx0" brushRef="#br0" timeOffset="399010.4797">12718 11060 0,'0'0'0,"-71"0"16,53 0-16,-34 0 15,16 52 17,54-16-17,52-36 1,-52 35 0,35-35-16,0 0 0,-18 35 15,0-35-15,1 18 16,-19-18-16,-17 53 15,36-18-15,-36-17 16,0 17-16,0 18 16,-36-18-1,19-35-15,-19 36 16,-16-36-16,16 0 16,1 0-16,-18 0 15,53-18 1,-18 18-16</inkml:trace>
  <inkml:trace contextRef="#ctx0" brushRef="#br0" timeOffset="400129.6464">13282 10830 0,'35'0'15,"-35"36"16,36 34-15,-36 1-16,35 17 16,-35 35-16,35 1 15,-35-1-15,0 18 16,53-17-16,-53-1 16,0-34-16,0-19 15,35 1-15,-35-18 16,0-36-16,0 18 15,18-35 1,-18-52 15,0-1-15,0 17-16,-18-34 16,18-1-16,-53 1 15,18-36-15,35 18 16,-53-18-16,53 35 15,0 36-15,0-18 16,0 35-16,0-17 16,0 0-16,18 0 15,-18 17-15,88-35 16,-70 18-16,17-1 16,18 36-16,0-52 15,-18 52-15,18 0 16,-53 35-1,35 0 1,-35 0-16,0 18 0,0 0 16,0 0-1,-17-18-15,17-17 16,-53-18-16,35 35 16,-52-35-1,34 0-15,19 0 16</inkml:trace>
  <inkml:trace contextRef="#ctx0" brushRef="#br0" timeOffset="401165.6429">13864 11130 0,'0'35'15,"0"-17"-15,0 17 16,35 1-16,-35-19 16,0 19-16,36-1 15,-36-18-15,0 19 0,17-36 16,-17 35-16,-17-88 62,17 0-62,-36-17 16,36-1-16,0 0 16,0 19-16,0-1 15,0 0-15,0 35 16,18 18-16,-18-35 15,18 35-15,17 0 16,0 0-16,-17 0 16,17 17-16,0-17 15,-17 53-15,17 0 16,-35-17 0,0 16-1,-35-16 1,-18-36-1,18 0 1,-18 0 0,18 0-1,35 17 1,0 19 0,0 17-1,17-53-15,-17 35 16,53-35-16,-35 53 15,17-53-15,0 35 16,-17-35-16,17 0 16,1 0-16,-19 0 15,19-18-15,16-34 16,-52 16 0,36 1-1,-36-18 1,-18 0-1,-17 53 1,35 35 15,0 1-15,0-19-16,0 19 0,0-19 16,0 19-16,17-36 15,-17 35-15,36-35 16,-1 0-16,0 0 15,-17 0-15,17 0 16,1-35-16,-1-36 16,-35 36-1,0 17-15,0-17 16,0-1-16,-35 1 16,-1 18-16,-17-19 15,18 36-15,-18 0 16,18 18-16,-18 17 15,0 18-15,0-18 16,18 18-16</inkml:trace>
  <inkml:trace contextRef="#ctx0" brushRef="#br0" timeOffset="402315.2133">14605 11077 0,'18'0'63,"-18"18"-48,35 17-15,-35 0 16,18 18-16,-18-17 16,52 17-16,-16-18 15,-1 18 1,0-53-1,-17 0 17,-18-18-32,0 0 15,0-34-15,0-1 16,0-18-16,0 18 0,-18-17 16,18 17-16,0 17 15,0 19-15,0-19 16,36 36 31,-36 18-32</inkml:trace>
  <inkml:trace contextRef="#ctx0" brushRef="#br0" timeOffset="402680.2788">14958 11342 0,'0'-35'32,"35"35"-32,-35-71 15,0 36-15,0-1 16,0-17-16,18 1 15,-18 34-15,0-17 16,0 17-16,35 18 16,-35-35-16,35 35 15,-35 17 1,36 19 0,-36-1-16,35 18 0,-35 17 15,53 1-15,-53 0 16,35-36-16,-35 0 15,35 18 1</inkml:trace>
  <inkml:trace contextRef="#ctx0" brushRef="#br0" timeOffset="403382.964">15028 11236 0,'36'0'32,"17"18"-17,-36-18 1,18 0-16,1 0 16,-19 0-16,19 0 15,17-18 1,-36-35-1,-17 35-15,0-17 16,0 17-16,35-17 16,-35 0-16,0 17 15,0 54 32,0 16-31,0 1-16,36 0 15,-36-35-15,0 17 16,35 1-16,0-1 16,-17-35-1,17 0 1,0 0 0,-17-18-1,-18-52 1,0 34-16,35 1 15,-35 17-15,0-17 16,0 17-16,36-17 16,-36 70 46,0-17-62,0 17 16,35 18-16,-35-17 15,0-1-15,35-35 16,-35 35-16,53-35 16,-18 0-16,-17 0 15,17 0-15,1 0 0,-19 0 32,19 0-17,-36-35 1</inkml:trace>
  <inkml:trace contextRef="#ctx0" brushRef="#br0" timeOffset="403611.8607">15716 10971 0,'0'0'0,"36"-35"47,-1 35-31,-18-18-1,19 18-15,-54 0 47</inkml:trace>
  <inkml:trace contextRef="#ctx0" brushRef="#br0" timeOffset="403805.9939">15628 11130 0,'0'0'0,"0"18"16,53-18 15,-18 0-15,-17 0-16,17 0 15,0 0 1,-35-53-16,53 18 16,-53 17-16</inkml:trace>
  <inkml:trace contextRef="#ctx0" brushRef="#br0" timeOffset="404095.9479">15998 10672 0,'-17'52'31,"17"-16"-31,0 34 16,0 1-16,0 17 15,0 0-15,0-17 16,0-18-16,0 0 16,17 0-16,-17-36 15,18 18-15,17-35 16,18 0-1,-35 0 1,17-17-16,0 17 16,-35-35-16,36 35 15,-36-36-15,53 36 0,0-35 32</inkml:trace>
  <inkml:trace contextRef="#ctx0" brushRef="#br0" timeOffset="404549.6533">16863 11430 0,'0'0'16,"-18"35"-16,-17-35 15,0 36-15,-18-36 16,0 0-16,-71 0 15,-17 0-15,-35 0 16,-71 0-16,0 0 16,-53 35-16,-53-35 15,18 0-15,0 88 16,53-88-16,0 71 0,105-71 16,54 35-1,87-35-15,36 35 31,53-35 1</inkml:trace>
  <inkml:trace contextRef="#ctx0" brushRef="#br0" timeOffset="405651.551">16686 10636 0,'0'-35'0,"0"53"78,0-1-78,0 36 15,-17 0-15,17 18 16,0-36-16,0 18 16,0 0-16,0-18 15,0 0-15,0 1 16,0-1 0,0 18-1,-36 0 1,19-18-1</inkml:trace>
  <inkml:trace contextRef="#ctx0" brushRef="#br0" timeOffset="405829.7702">16616 11307 0,'35'0'47</inkml:trace>
  <inkml:trace contextRef="#ctx0" brushRef="#br0" timeOffset="492758.5593">4251 13247 0,'-35'0'31,"52"0"141,1 0-157,17-18 1,1 18-16,-19 0 16,18 0-16,1 0 15,17 0-15,-18 0 16,-17 0-16,17 0 15,0 0-15,0 0 16,36 0 0,-36 0-16,-17 0 15,17 0-15,0 0 16,1-17-16,-1 17 16,0 0-1,1 0 1,-1 0-1,-18-36 1,-69 36 93,34 0-109,-17 0 16,-1 0-16,19 0 16,-36 0-16,0 0 15,18 0-15,-18 0 16,0 0-16,17 0 16,-16 18-16,-19-18 15,0 0-15,1 35 16,35-35-16,-18 0 15,17 18-15,1-18 16,88 0 47,-18 0-63,-17 0 15,17 0-15,18 0 16,-18 0-16,18 0 15,0 0-15,-17 0 16,16 0-16,19 0 16,-18 0-16,0 0 15,0 0-15,-18 0 16,0 0-16,1 0 0,-19 0 16,-34 0 93,-19 0-109,-17 0 16,18 0-16,-18 0 15,0 0-15,36 0 16,-19 0-16,1 0 15,17 0-15,-17 0 16,70 0 47,-17 0-48,17 0-15,18 0 16,-17 0-16,16 0 15,1 0-15,-35 0 16,17 0-16,-17 0 16,17 0-16,1 0 15,-1 0-15</inkml:trace>
  <inkml:trace contextRef="#ctx0" brushRef="#br0" timeOffset="493907.4565">4957 13088 0,'17'0'62,"1"0"-46,35 0 0,-18 18-16,-17-18 0,17 0 15,0 0 1,-35 17-16,35-17 0,18 0 16,-53 36-1,36-36-15,-19 0 31,-34 35 16,-19-35-31,36 18-16,-53-18 16,1 0-1,34 35-15,-35-35 16,18 35-1,52-35 95,-17-18-110,18 18 15,-18-52 1,35 52-16,-35-36 16,18 36-16,-18-35 15,35 0-15,-35 17 32,35 18-1,-70 0 31,18 0-30,-19 0-17,1 0 1,17 0-16,54 18 109,-1-18-93,-35 17-1,53-17-15,0 0 16,-53 36 0,17-36-16,-70 0 109</inkml:trace>
  <inkml:trace contextRef="#ctx0" brushRef="#br0" timeOffset="497068.4624">4551 13000 0,'-35'0'16,"-1"0"15,1 35-15,0-35-16,35 53 16,-36-53-16,1 35 15,0-17 1,35 17 46,18-35-46,17 36 0,18-36-1,-18 0 1,-35 17-16,35 18 15,18 18 1,-18 0 0,-35-17-1,36-1 1,-36-53 46,-18-17-46,0 35-16,-17-35 16,-18 35-16,18 0 15,0-36-15,-1 36 16,19 0 0,17-17-16,-35 17 15,35-36 1,0 19 15,17 17-31,-17-35 16,0-1-1,18 54 126,35-18-110,0 0-15,-36 0-16,19 0 0,-1 0 31,-18-18-15,-17 36 46,-52-18-62,16 0 16,19 35-16,-19-35 15,1 0-15,17 35 16,-17-35 0,53 0 15,17 0-15,0 0-1,1-17-15,-19 17 16,19 0-16,-1 0 15,0 0 1,0 0-16,36 0 16,-53 0-1,17 0-15,-18 0 16,19 0-16,-1 0 16,-17 0-16,17 0 15,0 0-15,-52 0 78,-19 0-78,-17 0 16,18 0-16,-18 0 16,0 0-16,18 0 15,-18 17-15,18-17 16,17 0-16,-17 0 15,53 0 32,17 0-31,0 0-16,0-17 16,-17 17-16,17 0 15,1 0-15,-19 0 16,18 0-16,-17 0 15,35 0 1,-18 0-16,1 0 16,-1 0-1,0 0-15,-17 0 16,17 0-16,-17 0 16,-18-35-1,-36 35 63,-16 0-62,34 0 0,-17-18-1,35-17 1,0-1 31,17 36 0,1 0-32,35 0 1,-18 0-16,-17 0 15,17 0 1,-35 18 0,18-18-16,17 0 15,-53 0 79,18-18-94,-17 18 16,17-17-1,-36 17-15,19 0 32,17-36-17,0 54 48,35-18-48,0 0 1,1 35 0,-1-35-1,-35 18 32,0 17-16,-35 1-15,17-36-16,-17 52 16,-18-16-1,17-1 1,36 0-1,0-52 32,36-36-31,-1 35 0,-17-17-1,17 0 1,0 35-1,-35-18-15,-17 18 63,-36 35-47,17 0-1,54-35 48,17-35-48,-35 18 1,36 17 0,-36-36-1,-18 36 1,-17 0-1,35 18 1,-18-18-16,18 18 16,-35-18-16</inkml:trace>
  <inkml:trace contextRef="#ctx0" brushRef="#br0" timeOffset="550144.1616">20126 12400 0,'0'-35'15,"0"0"79,0 17-63,-18 18-15,18-35-1,-17 35 1,17-18-16,-36 18 16,19 0-1,-19 0-15,-16 0 16,34 0 0,-17 0-16,17 0 15,-17 0-15,-1 0 16,19 0-1,-18 0 1,17 0 0,-35-35-1,18 35 1,17 0-16,-17 0 16,0 0-16,-1 0 15,1 17 1,0-17-1,17 0 1,-35 0 0,18 36-1,17-36-15,-35 35 16,18-35 0,17 0 15,-17 35-16,0-35-15,0 35 0,17-35 16,-17 36 0,-1-36-16,19 17 0,-36 19 15,18-1 17,35 0-17,-36-35-15,36 36 16,0 16-1,0 1 1,0-35-16,0 35 16,0 0-1,0-18 1,0 0 0,0-17-1,18-18-15,-18 35 16,35-35-16,-35 53 15,18-35-15,35 35 16,-18-18 0,18 0-1,0 1 1,-36-36 0,36 35-1,0-35 1,-35 0-1,17 0-15,0 18 16,-17-18-16,17 0 0,1 0 16,-19 35-16,19-35 15,17 0 1,-18 0 0,18 0-1,0 0 1,-36 0-16,36 0 15,-18 0 1,-17 0-16,17-18 16,-17 18-16,17 0 15,-35-17-15,53 17 16,-18-36 0,-17 36-1,-18-35-15,35 35 16,-35-18-16,18 18 0,-18-35 15,35 17 1,-35-17 0,36 35-16,-36-35 15,17 35 1,-17-18-16,36-17 16,-36 0-1,35 17 1,-35-17-1,35-18 1,-35 0 0,0 35-16,0-35 15,0 18 1,0 0 0,0-18-1,0 18 1,0-18-1,-18 53-15,18-53 16,-17 53-16,-18-36 16,-18 36-1,17-17 1,1 17 0,-18-35-1,18 35-15,17 0 0,-17 0 16,0 0-1</inkml:trace>
  <inkml:trace contextRef="#ctx0" brushRef="#br0" timeOffset="553027.8689">20549 11377 0,'18'0'31,"-18"-18"16,35 18-31,-35-35-1,18 35-15,-18 35 94,-53 1-94,18-19 16,-1 36-16,1 0 15,0 18-15,-18-1 16,0 18-16,0-17 16,18 0-16,0-1 15,-18 1-15,53-18 16,-36-18-16,36 18 0,0-36 15,-35-17-15</inkml:trace>
  <inkml:trace contextRef="#ctx0" brushRef="#br0" timeOffset="555442.9717">20038 11959 0,'0'18'78,"17"35"-63,-17-36 1,0 19-16,0-19 16,0 19-16,0-1 0,0-18 15,0 36 1,0-17 15,36-36 16,-36-18-47,17 18 0,-17-53 16,53 18-1,-53 17-15,53-17 16,-53 0-16,35 17 0,-35-17 16,18 35-16,-18-53 15,35 53-15,-35 17 78,-17 36-62,-19-17 0,36 17-1,-35-53 1,35 52-16,-35-52 0,35 36 15,-35-36-15,35 35 16,-18-35 0,-17 35-1,-1-35 1,19 0 31,17-17-32,0-1 1,0-17 0,0-1-1,0 1 1,0 0 0,0 0-16,0-1 15,0 1 1,0 53 62,0 35-62,0-18-1,0 18 1,0 0-1,0-36-15,35-17 47,0 0 0,-17 0-16,-18-53-31,53 1 16,-53 16 0,35 36-16,-35-35 15,18 35-15,-18-35 0,35 35 32,-53 0 30,18 17-62,-17-17 16,17 36-1,-35-36-15,35 35 16,-36-35-16,36 53 16,-17-53-16,17 17 15,-36-17 1,36 36-16,0-54 47,0 0-32,18 18-15,-18-35 16,35 0 0,-52 70 30,-19 18-30,36-18 0,-35-35-1,35-17 79,0-36-78,0 35-16,0-35 15,0 18 1,0 17-16,-35-17 16,35 70 46,0-17-46,0 17-1,0-17-15,17-18 0,-17 53 16,0-18 0,0-70 46,0-18-46,0 18-1,36-18-15,-36 88 78,0-17-78,0 17 16,35-35 47,-35-35-48,18 35-15,-18-18 16,35-17-16,-35 52 78,0 19-62,0-54 62,35 18-78,-35-18 15,0 54 48,-17-36-63,17 53 15,-36-53 1,36 17-16</inkml:trace>
  <inkml:trace contextRef="#ctx0" brushRef="#br0" timeOffset="557528.2783">19685 13917 0,'18'0'78,"17"0"-63,0 0-15,0-18 16,1 18-16,17 0 16,0-52-16,-1 52 15,-16 0-15,17-36 16,-18 36-16,-17 0 15,17 0 1,0 0-16,0 0 16,-70 0 62,-18 0-78,18 0 0,-36 0 15,1 18 1,-1-18-16,1 35 0,34-35 16,-16 35-16,16-35 15,19 0 1,34 0 31,19 0-32,-1 0 1,18-17-16,0 17 0,0 0 16,-18-35-16,0 35 15,0 0-15,-17 0 16,17 0-16,-17 0 0,17 0 16,1 0-16,-1 0 15,-88 0 48,0 17-48,18-17-15,-18 0 16,0 0-16,0 35 16,18-35-16,-1 0 15,36 36-15,-53-36 16,89 0 31,-1 0-47,0 0 15,18 0-15,0 0 16,-18 0-16,54-36 16,-36 36-16,-1-35 15,-16 35-15,-19 0 16,-34 0 31,-19 0-47,-16 18 15,16-18-15,-17 35 0,18-35 16,0 35 0,17 1-16,36-36 31,17 0-16,0 0-15,18-36 16,0 36 0,0-53-16,0 53 0,-35-35 15,17 35-15,0 0 16,-52 0 15,-54 0-15,53 0-16,-17 18 15,-18 17-15,71-35 79,-1 0-64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43:04.8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5750 12524 0,'0'-36'47,"-35"36"15,17 0-46,-35 36 0,53-1-16,-35 18 15,35 0-15,0 17 16,0 1-16,0-18 15,0 17-15,0 18 16,0-17-16,35 0 16,1-18-16,-1-18 15,-17-18-15,17-17 16,0 36-16,-17-36 16,17 0-16,0 0 15,-17-18-15,-18 0 16,53-17-16,-53 0 15,0 17-15,0-17 0,0 17 16,0-17-16,0-18 16,0 106 46,0-18-62,0-17 16,0 17-16,0 1 15,53-1 1,0 0 0,-18-35-16,0 0 15,1 0-15,-1-18 16,0-17-16,-35 0 16,35 0-16,-35-1 15,36-17-15,-36-17 16,0-1-16,0 36 15,0-18-15,0 18 16,-36 17-16,19 18 16,-18-53-16,-1 53 15,19 0-15,-19 0 16,19 0-16,-19 0 16,1 36-16,0-1 15,35 18-15,-35 0 16,35-18-16,0 18 0,0 0 15,0-36-15,17 19 16,36-1 0,18-35-1,-54 0-15,19-18 16,-1 18-16,0-53 16,-35 36-16,35-19 15,-35 1-15,36 0 16,-36 17-16,35-17 15,-35 0-15,35 35 16,-35-18-16,18 18 16,17 35-1,-35-17 1,35 35-16,-35 0 16,0-18-16,53 18 15,-53-18-15,0-17 16,18-18-16,-18 35 15,0-70 32,0 17-47,0-35 16,0-35-16,0 35 16,0 18-16,0-18 15,0 18-15,35 35 16,1 0-1,-36 35 17,17 18-32,-17 0 15,35 17-15,-35-34 0,0-1 16,36 0 0,-36-17-16,35-18 31,-35-35-16,0-18 1,35-18-16,-35 18 16,0-17-16,36 17 0,-36 0 15,0 35-15,17 18 16,19 18 15,-36 17-31,0 36 16,35-1-16,-35 1 15,35-1-15,-35-34 16,35-1-16,-35 0 16,36-35-16,-1 0 15</inkml:trace>
  <inkml:trace contextRef="#ctx0" brushRef="#br0" timeOffset="1061.6555">7161 12682 0,'0'53'63,"53"0"-48,-53 0-15,36 18 0,-36-18 16,0 35-16,35 18 16,-35-18-16,0-18 15,0 1-15,0-36 16,0 0-16,0 18 15,0-88 32,0 0-31,-18-18-16,18 18 16,-17-18-16,17-18 15,-36 1-15,36 17 16,-35-18-16,35 1 0,0 17 15,0 0-15,0 35 16,0-35 0,0 18-16,53 0 15,-18 35 1,0-36-16,1 36 16,17 0-16,-36 0 15,19 0-15,-1 0 16,-35 18-16,35 17 15,-35 18-15,0 0 16,0-35-16,0 17 16,-17 0-16,-19-35 15,1 53-15,0-53 16,-1 0-16,1 0 16,-18-35-1,53-36 1,-17 36-16</inkml:trace>
  <inkml:trace contextRef="#ctx0" brushRef="#br0" timeOffset="1503.0511">7638 13070 0,'35'0'31,"-35"-53"-15,0 36-1,0-18-15,0-1 0,0 1 16,0-18-16,0 18 15,0 0-15,0-1 16,0 19-16,18-19 16,17 1-1,0 35 1,-35 35-16,35 1 16,-35-1-16,36 18 15,-36 0-15,35 0 16,-35-18-1,35 18-15,-35 0 0,0-18 16,0-17-16,0 17 16</inkml:trace>
  <inkml:trace contextRef="#ctx0" brushRef="#br0" timeOffset="2419.3588">7673 12929 0,'35'0'47,"-35"-35"-32,71 35-15,-36-35 16,-17 35-16,-18-36 15,53 36-15,-36 0 32,18 36-17,1 34-15,-36-52 16,35 17-16,-35 18 16,35 0-1,-35-35 1,0-54 46,-17 1-62,17 0 16,0-36-16,0 18 16,0 0-16,0 18 15,0 0-15,17 35 16,-17-35-16,36 35 15,-1 0-15,0-36 16,-17 36-16,17 0 0,0 0 16,-17 0-1,-18 36-15,0-1 16,0-17 0,-18 17 15,1-35-16,-36 0 1,53 35-16,-53-35 16,53 18-1,0 17-15,0-17 16,0 35 0,18-18-16,34 18 15,1-18 1,-17-35-1,17 0 1,-18 0-16,0-35 16,0-1-16,-35 1 15,36-18-15,-36 18 16,0 0 0,0-1-16,0-16 0,0 16 15,0 19-15,0-19 16,0 54 15,35 0-15,-35 17-16,0 18 15,35-36-15,-35 19 16,35-1-16,1 0 16</inkml:trace>
  <inkml:trace contextRef="#ctx0" brushRef="#br0" timeOffset="7825.2137">8396 12982 0,'18'0'32,"-1"0"-17,-17 18-15,36-18 31,17 0-15,-36 0-16,18 0 0,-17 0 16,17 0-16,1 0 15,-19 0-15,19 0 16</inkml:trace>
  <inkml:trace contextRef="#ctx0" brushRef="#br0" timeOffset="9092.0714">8961 12700 0,'0'-18'63,"-18"18"-48,-17 0 1,35 18 0,-53-18-1,53 71-15,-53-36 0,53 18 16,0-36-1,0 19-15,0 17 16,0-36 0,17-17-1,19 0 1,17 0-16,0 0 16,-36 0 15,-17 35-16,0-17-15,0 35 16,0 0-16,0 0 16,0 17-16,0 1 15,0-18-15,0-18 16,0 0-16,0-17 16,35-18 15,-35-18-16,0-17 1,0 18-16,0-36 16,0-18-16,36 1 0,-36-1 15,0 18-15,0-35 16,35-18-16,-35 35 16,0 36-16,0 0 15,35 35-15,-35-35 16,36 17-1,-19 18 1,36 35 15,-53 1-31,35-1 0,-35-18 16,36 19 0,-36-19-16,17 19 0,-17 17 15,0-18 16,-17-18-15</inkml:trace>
  <inkml:trace contextRef="#ctx0" brushRef="#br0" timeOffset="9677.8955">9102 12982 0,'0'-17'0,"35"17"32,-35-36-32,35 36 15,18 0-15,-53-35 16,53 35-16,-18 0 16,1 0 15,-36 35-31,0 1 15,35-19-15,-35 18 16,18-35-16,-18 53 16,52-53-16,-52 18 15,71-18-15,-53 0 16,17 0-16,-17 0 0,34-18 16,-16 1-1,-36-54 1,0 18-1,0 18-15,0-18 16,-18 0-16,-17 0 16,-18-17-16,-18 17 15,1 0-15,-1 53 16,1-35-16,17 35 16,0 0-16,18 0 15,-1 0-15,36 35 47,36-35-47,16 0 16,1 0-16,36 0 15,34-35-15,-17-1 16,17 1-16,-17 0 16,0-18-16,-53 53 15,-18-35-15,1 35 16</inkml:trace>
  <inkml:trace contextRef="#ctx0" brushRef="#br0" timeOffset="10842.3971">10936 12629 0,'0'18'47,"0"0"-32,0 17-15,0-17 16,0 17-16,0 0 16,0-17-16,0 35 15,0-18 1,18-35-1,-18 18 1,35-18-16,-17 0 16,17 0-16,-35 35 0,53-35 15,-53 18-15,35-18 16,0 35-16,1-35 16,-19 0-16,19 0 15,-19 0-15,36 0 16,-53-35-1,0 17 1</inkml:trace>
  <inkml:trace contextRef="#ctx0" brushRef="#br0" timeOffset="11081.0704">10866 12647 0,'0'0'0,"35"0"31,0 0-31,-17-35 16,35 35-16,0 0 15,-18 0-15,0-35 16,0 35-16,-17 0 15</inkml:trace>
  <inkml:trace contextRef="#ctx0" brushRef="#br0" timeOffset="11287.5034">10848 12841 0,'0'0'0,"35"0"31,0 0-15,1-18-1,-1 18-15,-17 0 16,17 0 0,-17 0-16,17 0 0,0 0 15</inkml:trace>
  <inkml:trace contextRef="#ctx0" brushRef="#br0" timeOffset="11716.297">11430 12965 0,'35'0'16,"-35"-18"-1,0-35 1,0 35-16,0-17 15,0 17-15,0-17 16,0 0-16,0 17 16,0-17-1,0 53 17,53 35-17,-53-36-15,53 18 16,-35 1-16,17-1 15,0-35-15,1 53 16,-19-53-16,18 0 16,18 0-1,-35-35 1,-18-36 0,0 36-16,0 17 15,0-35-15,0 0 0,0 0 16,-35-17-1,35-36-15,0 53 0,0 0 16</inkml:trace>
  <inkml:trace contextRef="#ctx0" brushRef="#br0" timeOffset="12064.6374">11924 12030 0,'0'0'0,"0"53"47,0 17-47,0 18 0,0 18 16,0 0-16,0-18 16,35-17-16,-35-1 15,0-34-15,35 17 16,-35-1-16,0-16 15,0-1-15,36 0 16,-36-17-16,0 17 16,0-52 31,0-1-32,0-17-15,0 17 16,0-17-16,0-1 0</inkml:trace>
  <inkml:trace contextRef="#ctx0" brushRef="#br0" timeOffset="13010.8613">11942 12700 0,'0'-35'15,"17"-1"16,18 36-15,1 0-16,-19-17 16,19 17-16,-1 0 15,-17 0-15,34 0 16,-52 17-16,36 19 16,-36-1-16,0-17 15,0 17-15,0-17 16,17-18-16,-17 35 15,0-53 48,0-35-47,0 18-16,0 0 15,0 17-15,36-17 16,-36 0-16,35 35 15,-35-36-15,18 36 16,17 0-16,-18 0 16,19 0-1,-1 0 1,-35 36 0,0-1-1,-18-18 48,-52 19-48,35-1 1,35 0 0,0-17-1,0 17 1,17 0-1,36-35 1,-35 18-16,17-18 16,-17 0-16,52 0 15,-34 0 1,-1 0-16,-18 0 16,-17-53-16,36 53 15,-36-53-15,0 18 16,17 35-1,-17 18 32,0 35-31,0-1 0,36-52-1,-36 18-15,53-18 16,-36 0-16,36 0 15,-18 0 1,-17 0-16,35-18 16,-53-17-1,0 0 1,0 17-16</inkml:trace>
  <inkml:trace contextRef="#ctx0" brushRef="#br0" timeOffset="13212.3158">12647 12594 0,'0'0'0,"18"0"31,-1 0-15,19-35-16,-1 35 15,-17 0-15,-18-35 0,52 35 16,-69 0 15</inkml:trace>
  <inkml:trace contextRef="#ctx0" brushRef="#br0" timeOffset="13371.3873">12594 12700 0,'18'0'31,"35"0"-16,-36 0-15,19 0 16,-1 0-16,-17-35 16,17 35-16,0-36 15,0 36-15</inkml:trace>
  <inkml:trace contextRef="#ctx0" brushRef="#br0" timeOffset="16938.9764">13494 12612 0,'0'70'62,"0"1"-46,0-53 0,0 17-16,35 18 15,-35-36 1,35-17-1,-35 36-15,18-36 0,35 35 16,0-35 0,-18 0-1,0 0 1,18 0 0,-35-18-1,-18-17 1</inkml:trace>
  <inkml:trace contextRef="#ctx0" brushRef="#br0" timeOffset="17194.8065">13564 12612 0,'18'0'16,"-18"-35"-1,70 35-15,-34-36 16,-19 36-16,19-35 0,-1 35 16,0 0-1</inkml:trace>
  <inkml:trace contextRef="#ctx0" brushRef="#br0" timeOffset="17405.2452">13582 12788 0,'18'0'63,"-1"0"-48,18 0 1,1 0 0</inkml:trace>
  <inkml:trace contextRef="#ctx0" brushRef="#br0" timeOffset="17908.9048">14076 12506 0,'-53'0'0,"18"0"16,-18 18-1,0 17 1,53 0 0,0-17-1,17-18 16,19 0-31,-19 0 16,19 0-16,-19 0 0,19 0 16,-1 0-16,-18 0 15,19 35-15,17 18 16,-53-18 0,0-17-16,0 17 15,0 0-15,0-17 16,-18 17-16,-35 18 15,35-53 1,-17 36-16,0-36 16,17 0-16,-35 0 15,18-36 1,35-17 15</inkml:trace>
  <inkml:trace contextRef="#ctx0" brushRef="#br0" timeOffset="18576.0121">14182 12418 0,'0'0'0,"35"53"32,-35 0-17,0 0-15,35 17 16,-35 1-16,0 17 16,53 18-16,-53-36 15,35-17-15,-35 0 16,18 0-16,-18 0 15,35-35-15,-35 17 16,0-53 31,0 1-31,-17-19-16,17-17 0,-18 18 15,18-36 1,-35 1-16,35-1 15,0 1-15,0 17 0,0 0 16,0 0 0,0 18-16,0 0 15,53-18 1,0 35 0,-18 18-16,-17 0 15,34 0 1,-52 18-16,53-18 15,-53 70-15,0-35 16,0-17-16,0 35 16,0-18-1,-17-35-15,-36 18 16,35-18 0,-35 0-16,18 35 15,-36-35 1,71 35-16,-35-35 15</inkml:trace>
  <inkml:trace contextRef="#ctx0" brushRef="#br0" timeOffset="18930.4291">14711 12612 0,'-18'17'15,"-17"36"1,35 18 0,0-36-1,18-35 1,-18 53-16,52-53 15,-34 35-15,17-35 16,1 0-16,-19 0 16,19 0-16,-19 0 0,18 0 15,1 0-15,-19-17 16,-17-1 0,0-17-1</inkml:trace>
  <inkml:trace contextRef="#ctx0" brushRef="#br0" timeOffset="19130.4219">14728 12647 0,'36'-35'31,"-19"35"-16,19 0-15,-19 0 16,19-35-16,16 35 16</inkml:trace>
  <inkml:trace contextRef="#ctx0" brushRef="#br0" timeOffset="20126.1712">14746 12718 0,'18'0'16,"17"0"0,0-36-1,18 36 1,-53-35-1,35 35-15,-17 0 16,17 0 0,-35 18-1,18-18-15,-18 17 16,35-17-16,-35 53 0,36-53 16,-36 53-16,17-18 15,-17 1 1,0-54 46,0 0-46,0-17-16,0 0 16,0-18-16,0 0 15,0-17 1,0 34-16,36 36 15,-36-17-15,35 17 16,-18 0-16,36 0 16,-17 0-1,-19 0-15,19 17 16,-1 1 0,-35 17 15,-18-35-16,18 35-15,-53-35 16,18 0 0,35 18-16,-35-18 15,-1 35 1,36 1 0,0-19-16,0 19 15,0-19 1,18-17-1,-18 35 1,35-35-16,1 0 16,34 0-1,-35 0-15,-17 0 16,35 0-16,-53-17 16,71 17-16,-71-53 15,35 18-15,-35-1 16,0 19-16,0-19 15,35 1-15,-35 18 16,0-19-16,0-17 16,35 53 31,-35 53-32,36-17-15,-36-19 16,17 18-16,-17 1 15,0-19-15,36 19 16,-36-1 0</inkml:trace>
  <inkml:trace contextRef="#ctx0" brushRef="#br0" timeOffset="20348.5926">15522 12735 0,'18'0'31,"17"0"-15,18 0-1,18 0 1,-54 0-1,36-35-15,0 35 32</inkml:trace>
  <inkml:trace contextRef="#ctx0" brushRef="#br0" timeOffset="21219.0508">15893 12524 0,'0'35'78,"35"0"-78,-35 0 0,0 18 16,35 0 0,-35-17-16,0-1 0,0 0 15,0-17-15,0 35 16,-17-53 46,-19 0-46</inkml:trace>
  <inkml:trace contextRef="#ctx0" brushRef="#br0" timeOffset="22626.9513">15857 12682 0,'0'-35'15,"0"0"1,18 35 0,-18-18-16,53 18 15,-18-35 1,0 35-16,1 0 15,-19 0-15,19 0 16,-19 0-16,19 0 16,-36 35-16,52-17 15,-52 17-15,36 0 0,-36-17 16,0 17 0,0 18-16,-18-18 0,18-17 15,-53 17-15,18 1 16,35-19-16,-71 19 15,54-36-15,-19 52 16,-16-52 0,16 0-1,36-35 32,18 0-31,35 35-1,0 0 1,-36 0 0,19 0-16,-19 0 15,19 0-15,-1-35 16,-18 35-16,-17-18 16,53 18-16,-53-53 15,53 53-15,-53-70 16,36 34-1,-36 1-15,0-18 16,-18 53 0,18-18-16,-35 18 31,35 18-15,0 17-1,0 1-15,0-19 16,0 19-16,17-1 15,36 0 1,-17-35-16,-1 0 16,18 0-16,0 0 15,-18 0-15,0 0 16,0 0-16,-35-53 16,18 18-16,-18 17 15,0-17-15,0 0 16,0 17-16,-35-17 0,0 35 15,17-35-15,-35 35 16,0 0-16,0 0 16,18 17-16,0 18 15,-1-17-15</inkml:trace>
  <inkml:trace contextRef="#ctx0" brushRef="#br0" timeOffset="23266.5384">17568 12559 0,'0'0'0,"0"18"31,0 17-15,0 18 0,18 17-1,17-17 1,1-53-16,-1 18 0,-18-18 16,36 0-16,0 0 15,-35 0-15,17 0 16,-17 0-16,17 0 15,-35-35 1,0 17 0,-35 18-1,17-35-15,-35 35 16</inkml:trace>
  <inkml:trace contextRef="#ctx0" brushRef="#br0" timeOffset="23452.0465">17551 12577 0,'17'0'32,"1"0"-17,17 0-15,-17 0 16,17-36-16,18 36 16,-18 0-16,1-35 15,-1 35 1,-70 0-1</inkml:trace>
  <inkml:trace contextRef="#ctx0" brushRef="#br0" timeOffset="23616.0663">17533 12665 0,'0'0'0,"18"35"31,52-35-15,-17 0-16,-18 0 15,18 0-15,0-18 16,0 18-16,-35 0 16,17-35-16</inkml:trace>
  <inkml:trace contextRef="#ctx0" brushRef="#br0" timeOffset="25931.2792">18433 12488 0,'35'0'78,"-35"36"-62,0-19-1,18-17-15,-18 71 16,0-36-16,0-17 16,0 52-1,0-34 1,0-72 46,0-34-46,0 52 0,0-17-16,0 17 15,0-17-15,0-18 16,0 18-16,0-1 16,35 1-16,0 0 31,-17 35-16,17 0-15,0 0 16,-17 0-16,17 17 16,0-17-16,-17 53 15,35 0 1,-53-35-16,0 17 16,-35 1-1,17-36 1,-17 0-16,17 0 15,-35 0 1,0 0 0,53 35-1,-17-35-15,17 17 32,0 19-17,0-1 1,53-17-16,-18-18 15,0 35 1,-17-35-16,17 35 16,0-35-16,-17 0 0,17 0 15,-17 0-15,17 0 16,1 0-16,-19-17 16,36-36-1,-18-18 1,-35 53-16,0-34 15,0 16 1,0 54 47,0 35-63,0-36 15,18 36 1,17 0-1,-17-53 1,17 36-16,-17-36 0,17 0 16,0 0-16,-17 0 15,17 0-15,1-18 16,-19-17 0,-17-18-1,0 17-15</inkml:trace>
  <inkml:trace contextRef="#ctx0" brushRef="#br0" timeOffset="26148.3271">18979 12524 0,'36'0'16,"17"-36"-1,-18 36 1,0-17 0,18 17-1</inkml:trace>
  <inkml:trace contextRef="#ctx0" brushRef="#br0" timeOffset="26328.838">19015 12577 0,'17'0'31,"1"0"-15,35 0-1,-18 0 1,-17 0-16,17 0 0,-17 0 15</inkml:trace>
  <inkml:trace contextRef="#ctx0" brushRef="#br0" timeOffset="26742.614">19367 12665 0,'0'-18'31,"0"-35"-15,0 0-1,0 18 1,0 0-1,18-1-15,-18 19 16,18-19-16,17 36 16,-35 36 15,53-1-15,-53 18-16,0 0 15,0-18-15,35 18 0,-35 0 16,36-18-16,-19-17 15,18-18 17</inkml:trace>
  <inkml:trace contextRef="#ctx0" brushRef="#br0" timeOffset="26990.7521">19350 12665 0,'35'0'16,"0"0"0,36 0-1,-36 0 1,1-36-16,-19 36 15,18-35-15,18-35 16,-53 34 0,36 19-16,-36-36 15</inkml:trace>
  <inkml:trace contextRef="#ctx0" brushRef="#br0" timeOffset="27305.4388">19738 12136 0,'0'0'0,"0"-18"15,0 53 32,0 36-31,0-18-1,0 17-15,0 1 0,0-1 16,0-17-16,0 0 16,35-18-16,-35-17 15,18-18-15,-18 53 16,35-53-16,0 35 15,-17-35 1,17 0 15,-35-17-31,36-19 16,-36 1 0,35 35-16,-35-35 15,35-18 1</inkml:trace>
  <inkml:trace contextRef="#ctx0" brushRef="#br0" timeOffset="27498.0603">20055 12488 0,'0'0'0,"0"-35"0,0 70 63,0 1-48,0-19-15,18 19 0,-18 34 31,0-35-31,35-35 47</inkml:trace>
  <inkml:trace contextRef="#ctx0" brushRef="#br0" timeOffset="27914.0059">20232 12400 0,'17'0'31,"-17"-35"-31,36 35 0,-1 0 16,-17 0-1,-18 17 1,0 36-1,0-35 1,0 17-16,-18 1 16,18-1-1,0 0 1,0 0 0,0-17-1,0 17 1,18 1-1,17-36 1,18-18 0,-36-17-1,-17-1 1,0 19 0</inkml:trace>
  <inkml:trace contextRef="#ctx0" brushRef="#br0" timeOffset="28113.3256">20267 12541 0,'18'0'15,"17"0"1,0 0-1,-17 0 1,17 0 0</inkml:trace>
  <inkml:trace contextRef="#ctx0" brushRef="#br0" timeOffset="28474.0998">20496 12647 0,'36'-18'32,"-36"-17"-17,35 35-15,-35-70 16,0 34-16,0 19 16,18-19-16,-18-17 15,0 36-15,35 70 63,-35-36-48,0 19-15,0-19 16,35 36-16,-35-17 0,53-1 16,-18 0-1,18 0 1,-35-35-1</inkml:trace>
  <inkml:trace contextRef="#ctx0" brushRef="#br0" timeOffset="29585.8529">20567 12594 0,'35'0'16,"18"0"-1,-18 0 1,18-35 0,-17 35-1,-1 0 16,0 0-15,-35-35-16,35 35 16,-17 0-1,-18 35-15,0-17 16,35-18 0,-35 35-16,0 0 15,0-53 48,0-52-48,0 52-15,-17-35 16,17 0-16,0 18 16,0 0-16,0 0 15,17 17 1,1 18-1,-18 35 1,35-35-16,-35 53 16,53-18-16,-53-17 15,53 17-15,-53 1 16,18-36-16,-18 35 16,0 0-1,0-17 1,0 17-1,-53-35-15,0 35 16,18-35 0,88 0 62,17 0-63,-52-17-15,17 17 16,0-36-16,-17 36 16,17-35-16,0 35 15,-35-53-15,36 53 16,-36-35-16,35 70 62,-35 1-46,35-36 0,-35 17-1,53-17-15,-35 0 0,17 35 16,0-35-16,1 0 16,-1 0-16,-17 0 15,35 0 1,-53-35-16,0 0 15,0 17-15,0-35 16,0 18-16,0 17 16,-18-35-16,-17 18 15,17 35-15,-17-35 16,-1 35-16,1 0 16,0 0-16,0 35 0,17-35 15,18 53 1,-53-53-16,53 53 15,0-35-15,0 17 16</inkml:trace>
  <inkml:trace contextRef="#ctx0" brushRef="#br0" timeOffset="29803.2704">21766 12594 0,'0'0'0,"18"-17"47,-18-1-31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43:55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16316 7232 0,'0'-35'31,"0"-1"16,0 19 0,0-19-16,-35 36 0,35-17-31,-18 17 16,18-35-1,-35 35 1,-1 0 0,36-36-16,-17 36 15,-18 0 17,17 0-17,-17 0 16,-1 0-15,19 0 0,-19 0-16,19 0 15,-18 0 17,-1 0-1,19 18-16,-19-18 17,36 35-32,-35-35 15,17 0 32,18 18-47,-35-18 16,35 35-1,-35-35-15,35 18 16,-35-18-16,35 35 16,-36-35-1,36 35-15,-17-17 32,17 17-1,-36-35-31,36 35 15,-35-17 1,35 35 0,0-18-1,-35 1 1,35-19 0,0 19-1,0-19 1,0 36-1,0 0 1,0-18 0,0 18-1,0-18 1,0-17 0,0 17-1,17-35 1,-17 18-16,36 17 15,17 1 1,-36-36 0,-17 35-1,36-18 1,-1 19 0,-17-36 15,-18 35-16,35-35-15,0 0 16,-17 0 0,17 0-1,-17 0 1,17 0 0,0 0-1,-17 0 1,35 0-1,-36 0 1,19 0 0,17-18-1,-36 18 1,18 0-16,-35-35 16,36 35-16,-1 0 15,-35-18-15,35 18 16,1-35-1,-19 35 17,-17-35-17,36 35 1,-36-18-16,0-17 16,0 17 15,0-17-16,0-18 1,0 36-16,0-54 16,0 36-1,0 17-15,0-17 0,0 17 16,0-17-16,0 0 16,0 17-16,0-17 15,0 17-15,0-35 16,0 0-1,-18 18 1,18 17 15,0-17 94</inkml:trace>
  <inkml:trace contextRef="#ctx0" brushRef="#br0" timeOffset="3223.8891">15716 8819 0,'0'-17'47,"18"17"15,-18-35-62,18 35 16,17-36 0,18 19-1,-36 17-15,19-36 16,-1 36 15,-70 0 32,-18 0-48,53 36-15,-36-36 16,36 35-16,-52-35 16,52 18-16,-36-18 15,36 35-15,-17-35 16,17 17-16,35-17 62,-17 0-46,-18-35 0,35 35-16,-35-35 15,17 35-15,-17 18 94,-35 17-78,53-35 62</inkml:trace>
  <inkml:trace contextRef="#ctx0" brushRef="#br0" timeOffset="5249.5799">16439 8855 0,'-35'0'62,"53"0"63,35-18-109,-36 18-1,-17-35-15,53 35 16,-17-35 0,-19 35-1,18 0 1</inkml:trace>
  <inkml:trace contextRef="#ctx0" brushRef="#br0" timeOffset="8391.8474">16669 7232 0,'0'35'110,"35"-35"-110,-17 0 15,35 0 1,-1 0 0,-16 0-1,17 0 1,-18 0-16,-17 0 15,17 0-15,-17 0 16,17 0-16,18 0 16,-36 18-16,19-18 15,17 0-15,-18 0 16,18 0-16,0 0 16,-36 0-16,19 35 15,-1-35-15,0 0 16,18 0-16,0 0 15,0 35-15,0-35 0,0 0 16,17 0 0,-17 0-16,18 0 0,-1 36 15,1-36-15,-1 0 16,-17 0-16,18 0 16,-1 0-16,1 0 15,-36 0-15,1 0 16,-19 0-16,18 0 15,18 0 1,-35 35-16,53-35 16,-36 0-1,-18 0-15,19 0 16,-1 0-16,-17 0 16,17 0-16,-17 0 0,17 0 15,0 0-15,-17 0 16,17 0-16,-17 0 15,35 0 1,0 0 0,-36 0-1,36 0 1,-18 0 0,-35 18-1,-17-18 95</inkml:trace>
  <inkml:trace contextRef="#ctx0" brushRef="#br0" timeOffset="11590.3426">3246 8625 0,'17'0'62,"18"0"-31,-17 0-15,17 0 0,-17 0-1,35 0 1,-18 0-16,-17 0 16,17 0-16,-17 0 15,17 0-15,0 0 16,1 0-16,17 0 15,-18 0-15,-18 0 16,19 0-16,-19 0 16,19 0-16,17 0 15,-18 0-15,18 0 16,0 0-16,-18 0 16,0 0-16,-17 0 15,17 0-15,0 0 0,-17 0 16,17 0-16,-17 0 15,17 0-15,1 0 16,-19 0-16,18 0 16,1 0-16,-19 0 15,19 0-15,-19 0 16,36 0 0,0 0-1,-35 0-15,17 0 16,0 0-16,1 0 15,16 0 1,-16 0 0,-19 0-16,19 0 0,-19 0 15,19 0-15,-1 0 16,-17 0-16,17 0 16,-18 0-16,19 0 15,-1 0-15,-17 0 16,17 0-16,-17 0 15,17 0-15,0 0 16,-17 0-16,17 0 16,-17 0-16,17 0 15,0 0-15,-17 0 16,17 0-16,-17 0 16,35 0-16,-18 0 15,-17 0-15,17 0 0,-17 0 16,17 0-16,0 0 15,-17 0-15,17 0 16,-17 0-16,17 0 16,0 0-16,-17 0 15,17 0-15,-17 0 16,17 0-16,18 0 16,-35 0-1,17 0-15,-18 0 16,36 0-16,0 0 31,-35 0-15,17 0 156,1 0-110,-19 0-46,18 0-1,-17 0 1,17 0-16,1 0 16,-19 0-16,36 0 15,0-17-15,-18 17 16,18 0-16,0 0 15,-18 0-15,18 0 16,18-36-16,-18 36 16,-18 0-16,0 0 0,1 0 15,-19 0 1,-70 0 562,1-17-562</inkml:trace>
  <inkml:trace contextRef="#ctx0" brushRef="#br0" timeOffset="16859.8179">16051 1411 0,'0'18'32,"0"-1"-1,18 19 0,-18-1-15,35 35-16,-35-34 15,0 17-15,36 0 16,-36 0-16,0-18 16,0 18-16,35 0 15,-35-36-15,0 19 16,0-19-16,17-17 16,-17 35-16,0-52 78</inkml:trace>
  <inkml:trace contextRef="#ctx0" brushRef="#br0" timeOffset="17739.0843">16475 1482 0,'0'0'0,"0"35"46,0-17-30,0 52 0,-18-35-16,18 18 15,0-17-15,-18-1 16,18 0-16,-35-17 16,35 17-16,-35 18 15,35-35-15,-35 17 16,35 0-16,-18-35 15,18 18-15,-35 35 16,35-18 0,0-17 140,17 35-140,-17-18-1,0 18-15,0 0 16,0 17-16,0 1 15,0-36-15,0 18 16,0 0-16,0-35 0,18 34 16</inkml:trace>
  <inkml:trace contextRef="#ctx0" brushRef="#br0" timeOffset="18715.7057">16969 1923 0,'35'0'62,"18"0"-46,-18 0 0,36 0-1,-36 17 1,-17-17-16,34 0 16,1 0-1,-35 0 16</inkml:trace>
  <inkml:trace contextRef="#ctx0" brushRef="#br0" timeOffset="19026.5033">17039 2170 0,'18'0'31,"-1"0"-31,19 0 0,-1 0 16,-35-18-16,35 18 15,1 0 1,-19 0 0,-17 18-1</inkml:trace>
  <inkml:trace contextRef="#ctx0" brushRef="#br0" timeOffset="19909.9966">17727 1587 0,'18'0'31,"17"0"-15,-17 0-1,17 18 1,18-18 0,-53 18-16,17-18 15,-17 35-15,36 0 16,-36-17 0,35 17-1,-35 1 1,-18-1-1,-17 18 1,35-18 0,-53 18-16,18 0 15,35-36-15,-35 19 16,-1-1-16,36-17 16,-53-18-16,18 53 15,-18-1 1,36-16-16,17-19 47,53-17 0,-18 0-47,35-17 15,-52 17 1,35 0-16,0 0 15,-18 0-15,18 0 16,0 0-16,-18 0 16,18 0-16,0 0 0,-18 0 15,1 0-15,-19 0 16,19 0-16,-36-18 16,52 18-16,-34-35 15</inkml:trace>
  <inkml:trace contextRef="#ctx0" brushRef="#br0" timeOffset="20542.6243">17780 1411 0,'53'0'47,"-18"0"-32,-17 0-15,35 0 16,0 0-16,-36 0 0,19 0 15,-19 0-15,18 0 16,1 0-16,-19 0 16,19 0-16,17 0 15,-36 0 17,19-35-1</inkml:trace>
  <inkml:trace contextRef="#ctx0" brushRef="#br0" timeOffset="21926.1617">18680 1464 0,'17'0'62,"18"0"-46,-17 0 0,17 0-1,-35 35-15,18-35 16,17 0 0,-35 18-16,36-18 15,-36 35 1,0 0-1,0-17-15,-18-18 16,18 53-16,-35-18 16,35-17-16,-53 17 15,53 1-15,-36-1 16,36-18-16,-52 19 16,52-1-16,-53 0 15,53-17-15,-36-18 16,36 35-16,0-17 31,0 17 0,18-35-15,35 0 0,-35 0-1,17 0 1,-18 0-16,36 0 0,0 0 15,0 0-15,-17 0 16,16 0-16,1 0 16,-17 0-16,17 0 15,-36 0-15,36 0 16,-53-18 0,35 18-1</inkml:trace>
  <inkml:trace contextRef="#ctx0" brushRef="#br0" timeOffset="23743.1776">18574 1446 0,'17'0'109,"36"0"-93,-53-17-16,53 17 15,-35 0-15,17 0 16,18 0-1,-18 0 1,18 0 0,-35 0-1,17 0 1,-35 35 31,-17 0-32,-19 18 1,36-35 0,-35-18-16,35 70 15,-71-34-15,36-1 16,0 0-16,0-17 16,17 17-16,-17 0 15,-18 18 1,17-53-1,36 18-15,-17 17 32,17 1-1,0-19 0,70-17 16,-34 0-47,-19 0 16,19 0-16,-19 0 0,36 0 15,0 0 1,-18 0-16,1 0 0,17 0 16,-36 0-16,18 0 15,1 0 1,-1 0-1</inkml:trace>
  <inkml:trace contextRef="#ctx0" brushRef="#br0" timeOffset="24162.8425">18697 1711 0,'35'0'31,"18"0"-15,0 0-1,-17 0-15,-1 0 16,-17 0-16,17-35 16,0 35-16,0 0 15,18 0 1,0 0 0,-18-18-1</inkml:trace>
  <inkml:trace contextRef="#ctx0" brushRef="#br0" timeOffset="25016.1991">19262 1182 0,'0'-35'0,"17"35"16,-17-36-1,18 36-15,35 0 16,-53-17-1,35 17-15,0 0 16,-35 17 0,0 19-1,0-1-15,-17-18 16,17 19-16,-53-1 16,53-17-16,-71 17 15,36 18 1,0-18-1,-1 0 1,72-35 109,-19 0-125,19 0 16,-19 0-16,19 36 15,-1-36-15,18 0 16,-36 0-16,19 0 16,-19 0-16,19 0 15,-1 0 1,-35 17 62</inkml:trace>
  <inkml:trace contextRef="#ctx0" brushRef="#br0" timeOffset="26044.7924">19879 1676 0,'35'0'110,"18"0"-95,-35 0-15,17 0 16,-17 0-16,17 0 16,0 0-16,1 0 15,-1 0 1,0 0 15</inkml:trace>
  <inkml:trace contextRef="#ctx0" brushRef="#br0" timeOffset="26503.6717">19826 1923 0,'35'0'47,"18"0"-31,-17 0-1,16 0 1,-34 0-1,17 0 1,1-18 0,-19 18-1,19 0 1</inkml:trace>
  <inkml:trace contextRef="#ctx0" brushRef="#br0" timeOffset="28393.5496">20496 1358 0,'18'0'94,"17"0"-78,1 0-1,-36 35 1,35-35-16,-35 36 16,35-36-16,-35 17 15,53-17-15,-35 36 16,-18-1 31,0 0-16,0 18-15,-36-53-16,36 53 15,-17-53-15,17 35 16,-53 1-16,53-1 16,-53 0-16,18 0 15,35 1 1,-36-36-16,36 53 15,0-36 1,-17-17-16,17 36 16,70-36 77,-34 0-93,-19 0 16,18 0-16,1 0 16,-1 0-16,0 0 15,18-18-15,-17 18 16,16 0-16,1 0 16,-17 0-16,17 0 15,-1-35-15,-16 35 16,-1 0-16,0 0 15,-17 0-15,-18-18 16,0-17 47</inkml:trace>
  <inkml:trace contextRef="#ctx0" brushRef="#br0" timeOffset="29324.8179">20567 1305 0,'0'-35'78,"35"35"-31,-17 0-31,17 0-1,0 0 1,36 18-1,-53-18-15,17 0 16,-17 0-16,17 0 0,0 0 16,-17 0-1,17 0 48,-35 35 93</inkml:trace>
  <inkml:trace contextRef="#ctx0" brushRef="#br0" timeOffset="32387.0765">21661 1393 0,'35'0'141,"-35"-35"-141,53 35 0,-36 0 16,19 0-16,-19 0 15,19-35-15,-1 35 16,-18 0-16,36 0 15,-17 0 32,-36 35-31,0 18 0,0-35-1,-18 17-15,18 0 16,0-17-16,-35 17 15,35 18-15,-36 0 16,36-18-16,-52 71 16,16-71-16,36-17 15,-17 35 1,17-18 0,35-35 62,-17 0-63,52-17-15,-35 17 16,1 0-16,-19-36 16,19 36-16,-1 0 15,-17 0-15,17-35 16,18 35-1,-36 0 1,-17-35 47</inkml:trace>
  <inkml:trace contextRef="#ctx0" brushRef="#br0" timeOffset="32868.9003">21766 1676 0,'0'-36'47,"53"36"-31,18 0-1,-54 0 1,19 0-16,-1-17 15,0 17-15,1-36 16,17 1 0,-1 35-1,-52-35-15</inkml:trace>
  <inkml:trace contextRef="#ctx0" brushRef="#br0" timeOffset="33470.2657">22384 1464 0,'17'0'32,"19"0"-1,-1 0-15,0 0-16,0 0 15,18 0 1,18 0-1,-53 0 1,17-35-16,18 35 16</inkml:trace>
  <inkml:trace contextRef="#ctx0" brushRef="#br0" timeOffset="34145.1748">22825 1446 0,'0'18'62,"0"17"-46,35-17-1,-35 17-15,0 0 0,35-17 16,-35 17-16,53 1 16,-53 17-16,53-36 15,0 19 1,-35-36 0,17 0-1,0-36 1,-35-17-16,0 18 15,35-18 1,-35 0-16,0 0 0,18 18 16,-18 0-16,0-1 15,0 19-15,0-36 16,0 18 0,-35-1-1,-18-34 1,0 35-1,18 35 1,-1 0-16,1 52 16,0 1-16,0-17 15,35 34-15,-36-17 16,36 0-16,0-35 0,0 35 16</inkml:trace>
  <inkml:trace contextRef="#ctx0" brushRef="#br0" timeOffset="34941.4758">23319 1111 0,'0'-17'16,"17"-19"15,1 36-15,17 0-16,0 0 16,1 0-16,17 36 15,0-1-15,-18-17 16,0 17-16,0 18 15,-35 0-15,71 0 16,-71 17-16,0-35 16,0 36-16,0-1 0,0-17 15,0 18 1,-18 0-16,-17-1 0,0 1 16,-1-18-16,1-18 15,-18 0-15,18-35 16,17 0-16,-17 0 15,0 0-15</inkml:trace>
  <inkml:trace contextRef="#ctx0" brushRef="#br0" timeOffset="35803.8543">21802 1182 0,'-36'0'78,"36"17"-62,-35-17-1,35 18-15,-53-18 0,18 53 16,-18-18-16,-18 18 16,19 35-16,16-17 15,36-18-15,0 17 16,0 1-16,0 17 15,0 0-15,71 18 16,-1-18-16,19-17 16,-19-18-16,1 17 15,-18-34-15,-1 17 16,1 0-16,-17-18 16,-19-35-16,-17 53 15,53-53-15,-17 0 16</inkml:trace>
  <inkml:trace contextRef="#ctx0" brushRef="#br0" timeOffset="36852.4292">23654 794 0,'17'-36'78,"19"1"-62,-19 35 0,19 0-1,-1 0 1,-18 0 0,-17 35 15,0-17-31,0 35 15,0-18-15,0-17 0,-35 17 16,35 0-16,-35 1 16,0-19-16,-1-17 15,36 53-15,-17-53 16,17 36 0,53-36 77,-18 0-77,18 0 0,-18 0-16,-17 0 15,17 0-15,0 0 16,-17 0-16,35 0 15,-53 17 17</inkml:trace>
  <inkml:trace contextRef="#ctx0" brushRef="#br0" timeOffset="39281.1983">15857 2663 0,'18'0'78,"0"0"-63,52 0 1,-35 0-16,1 0 16,34 0-16,1 0 15,17 0-15,0 0 16,18-35-16,-18 35 16,-17-35-16,-1 35 15,-52 0-15</inkml:trace>
  <inkml:trace contextRef="#ctx0" brushRef="#br0" timeOffset="40985.8488">16016 3475 0,'0'-18'31,"0"1"-15,35-19-1,1 36 1,-36-35-1,17 35 17,19 18-1,-36 35-15,35-53-16,-35 52 0,35 19 31,-35-53-31,18-18 0,-18 70 15,35-70 1,-35 18-16,18-18 0,17 0 16,0 0-1,1 0 17,-1-53-17,-35 18 1,0 17-16,0-17 15,0 17-15,0-17 16,0 0-16,0 17 16,0-35-16,-18 53 15,18-35-15,-35 35 16,0-53-16,-18 53 16,35 0-1,-35 17 1,18 19-1,35-1 1,0 18 0,0-35-16,0 17 15,17-35 1,1 0 0,35 0-16,0 0 15,-18-18-15,18 18 0,0-70 16,-18 34-16,1 1 15,-19 17-15,19-17 16,-1 35-16,-35-53 16,17 53-16,-17-17 15</inkml:trace>
  <inkml:trace contextRef="#ctx0" brushRef="#br0" timeOffset="43414.9331">20267 2399 0,'18'0'47,"17"0"-32,0 0 1,1 0 0,-1 0-16,0 0 15,0 0-15,18 0 16,-17 0-16,16 0 15,1 0-15,-17-18 0,17 18 16,17 0-16,18 0 16,1 0-16,16-35 15,-16 35-15,-1 0 16,0 0-16,18-35 16,-18 35-16,-17 0 15,-19 0-15,37 0 16,-1 0-16,-18 0 15,1 0-15,0 0 16,17 0-16,0 0 16,-18-36-16,1 36 15,-36 0-15,18 0 16,0 0-16,-18 0 0,18 0 16,0-35-1,-17 35-15,-1 0 0,0 0 16,-17 0-16,17 0 15,-17 0-15,17 0 16,18 0 0,-18 0-1,0 0-15,18 0 16,-35 0 0,17 0-1,18 0 1,-35 0-1,17 0-15,0-35 16,1 35-16</inkml:trace>
  <inkml:trace contextRef="#ctx0" brushRef="#br0" timeOffset="45252.3015">21184 3052 0,'0'-18'32,"0"-17"-17,0-1 1,36 19 0,-36-19-1,17 36 1,-17-35-1,35 35 1,-35-18 0,36 18-1,-19 0 17,19 18-1,-36 17-16,0 1 1,0-19-16,35 19 16,-35-1-16,35 18 15,1-18 1,-19 0 0,18-35-1,1 36 1,-19-36-1,19 0 1,17 0 0,-53-18-16,35 18 15,0-18 1,0-17 0,-35-18-1,36 18-15,-36 17 16,0-17-16,0 17 15,0-17-15,0 0 16,0 17-16,0-17 16,0 17-16,0-35 15,-18 53-15,18-35 16,-35 17 0,17 18-1,18-35 1,-35 35-16,0 0 31,35 18-15,-18-18-1,18 17-15,-35 19 16,-1-1 0,36-17-1,-17-18-15,17 35 16,0-18-1,53-17 48,-53-17-63,53 17 16,-36-53-16,18 53 15,1-53-15,17 18 16,-18 35-1,0-18-15,-17 18 0,17 0 16,0-35 0,-17 35-16,17 0 0,-17 0 15,17-35-15,1 35 16</inkml:trace>
  <inkml:trace contextRef="#ctx0" brushRef="#br0" timeOffset="49883.5651">14764 4057 0,'0'0'0,"123"0"0,-35 0 15,36 18-15,-1-18 16,1 52-16,-36-52 16</inkml:trace>
  <inkml:trace contextRef="#ctx0" brushRef="#br0" timeOffset="50978.2755">14887 3528 0,'0'0'0,"0"-18"93,0-52-77,0 34 0,0 1-16,0 0 15,18-1-15,-18 19 16,0-18-16,0 17 0,0-17 15,0-1-15,0 19 16,35 17-16,0 17 63,-35 1-63,18 35 15,-18 0-15,35-18 16,-35 0-16,71 18 15,-36 0-15,-35 0 16,53-18-16,-53 18 16,53-17-16,-53-1 15,35-35-15,-35 35 16,18-35-16,-18 35 16,0-52 30,0-36-30,0 18 0,-18-18-16,18-18 15</inkml:trace>
  <inkml:trace contextRef="#ctx0" brushRef="#br0" timeOffset="51701.5964">15363 1094 0,'0'53'78,"0"-36"-62,0 18-16,0 1 15,0-1-15,0 18 16,0 17-16,0-17 0,0 36 15,0 16-15,0 1 16,0 18-16,0-1 16,0 54-16,0-36 15,0 17-15,0-16 16,0 16-16,0-52 16,0 0-16,0-18 15,0-35-15,0 0 16,0 0-16,36-18 15,-36-17-15,0 17 16,0-17 0,0 17-1,0 0 17,0-52-1,0-19-31,0 1 15,0-53-15,0 0 16</inkml:trace>
  <inkml:trace contextRef="#ctx0" brushRef="#br0" timeOffset="52545.259">15487 1217 0,'18'0'47,"17"0"-31,18 0-1,-18 0 1,0 0-16,1 0 16,-1-35-16,18 35 15,0 0-15,53-35 16,-36 35-16,-17 0 15,-18 0-15,1 0 16,-1 0-16,-18 0 16,19-18-16,-1 18 15,0 0 1,-35-35-16,36 35 16,-19 0-1,19 0 110,-36 17-109,35-17-16,-35 53 15,17-18-15,-17 1 16,36-19-16,-36 19 16,35-1-1,-35-17 1,35-18 0,-17 0 15</inkml:trace>
  <inkml:trace contextRef="#ctx0" brushRef="#br0" timeOffset="53167.4974">18362 2240 0,'0'0'0,"88"35"15,18 36-15,-35-36 16</inkml:trace>
  <inkml:trace contextRef="#ctx0" brushRef="#br0" timeOffset="54734.2021">17498 3387 0,'0'-53'16,"-18"17"0,18 1-1,0 18 1,-35-19-1,35-17 1,0 36 0,0-19-16,0 19 0,0-18 15,-35-18-15,35 17 16,0-17-16,-36 0 16,36 1-16,0 16 15,0 1-15,0 17 16,0-17-16,0 0 15,0 17-15,0-17 16,0 17-16,0-17 16,0 0-1,18 70 63,-18 18-62,35-18 0,-35-17-16,0 17 15,35 18-15,-35-18 16,0 1-16,36-1 16,-36-18-16,0 19 15,35 17-15,-35 0 16,53 0-16,-18-1 15,-35 1-15,53 0 16,-18-35-16,-35 17 0,53-35 16,-53 35-16,18-35 15,-18-35 110</inkml:trace>
  <inkml:trace contextRef="#ctx0" brushRef="#br0" timeOffset="55542.796">17745 900 0,'0'17'78,"-18"-17"-78,18 18 16,0 35-1,0-18-15,0-17 16,0 35-16,-35 17 16,35 1-16,0-18 15,0 17-15,0 18 16,0 1-1,0 175-15,0-105 16,0-18-16,0 35 16,0 1-16,0-18 15,0-54-15,0 89 16,0-123-16,0-36 16,0 1-16,0-1 15,0-18-15,0 19 16,0-19 15,0 19-15,0-1-1,0-70 17,0-1-17,0 19 1,0-19-16</inkml:trace>
  <inkml:trace contextRef="#ctx0" brushRef="#br0" timeOffset="56490.4211">17762 776 0,'0'-35'47,"0"17"-32,36 18 1,-19 0 31,36 0-32,0 0 1,-35 0-16,17-35 16,-17 35-16,17 0 15,0 0-15,-17 0 16,88 0-1,-71 0-15,36 0 16,-1-35-16,1 35 16,17-36-16,35 36 15,1-70-15,70 35 16,-71-18-16,-35 53 16,18 0-16,-53 0 15,0-36-15,0 36 16,-18 0-16,1 0 15,17 0-15,-36-17 16,18 17-16,-35-36 16,53 36-16,-53 18 140,0 17-124,0 1 0,0 17-16,0-18 15,0 18-15,0 0 16,0-36-16,0 19 15,0-19-15,0 18 16,0 1-16,0-19 16,0 54-16,0-36 15</inkml:trace>
  <inkml:trace contextRef="#ctx0" brushRef="#br0" timeOffset="57854.0403">20126 3263 0,'0'-35'15,"0"0"1,0 17-16,0-17 0,0-1 16,0-16-16,0 16 15,-18 36-15,18-35 16,0 0 0,18 52 46,17 54-46,-35-53-1,53 34-15,-35 1 16,17 18-16,18-1 16,-35-17-16,17 0 0,0 0 15,-35 0 1,53-18-16,-18 1 15,-17-36 17,-18-18-17</inkml:trace>
  <inkml:trace contextRef="#ctx0" brushRef="#br0" timeOffset="58380.101">20249 123 0,'18'36'16</inkml:trace>
  <inkml:trace contextRef="#ctx0" brushRef="#br0" timeOffset="58933.6282">20338 159 0,'0'53'15,"0"-18"1,-18-17-16,18 17 16,0 0-16,0 0 15,0 18-15,0 18 16,0-18-16,0 35 15,0 18-15,0-18 0,0 35 16,0 54-16,0-1 16,35 1-16,-35 34 15,0-17-15,0-17 16,0-19-16,0-52 16,0 0-16,-35-18 15,35-17-15,-35-1 16,35 1-16,0-18 15,0 0-15,0 0 16,0-36-16,0 36 16,0-17-16,0-19 15,17 19-15,-17-1 16,36-35-16,-36 35 0,35 18 31</inkml:trace>
  <inkml:trace contextRef="#ctx0" brushRef="#br0" timeOffset="59360.3406">20496 123 0,'0'0'16,"0"18"-16,0 35 16,0-35-1</inkml:trace>
  <inkml:trace contextRef="#ctx0" brushRef="#br0" timeOffset="60612.4748">20461 370 0,'18'0'78,"17"0"-62,-17 0 0,52 0-1,-52 0-15,35 0 16,0 0-16,-18 0 0,18 0 16,53 36-1,-53-36-15,17 0 16,1 0-16,-1 0 15,-17 0-15,35 0 16,-17 0-16,0 0 16,-1 0-16,-17 0 15,18 0-15,-1 0 16,-17 0-16,18 0 16,-1 0-16,-17 0 15,-18 0-15,18 0 16,0-18-1,18 18-15,-18 0 0,17 0 16,-17 0-16,0 0 16,0-35-16,0 35 15,0 0-15,-18-36 16,0 36-16,1 0 0,-19-35 16,19 35-16,-1 0 15,0-35-15,18 35 16,0 0-16,-18-35 15,18 35-15,0 0 16,0-18 0,0 18-1,0 0 1,-18 0 0,0 0-1,-17 0-15,17 0 0,1 0 16,-19 0-1,18 0-15,-17 0 16,17 0-16,1 0 16,-1 0-16,0 0 15,18 0 1,-35 35 0,17-35-16,0 0 15,-17 0-15,17 0 16,-17 0-1,17 36 1,0-36 0,-35 17-16,18-17 15,17 0 1,1 0 0,-19 0-1,19 0 16,-19 0-15,18 0 15,-35 35-15,0 1 15,36-19-15,-36 19-1,0 17 1,0-36 0,0 19-16,0 16 15,0-16-15,0 34 16,0 1-16,0-18 16,0 0-16,0 0 15,0-18-15,0 18 16,0 0-16,0-36 15,0 19 1,0-1 0,-18-35-1</inkml:trace>
  <inkml:trace contextRef="#ctx0" brushRef="#br0" timeOffset="62673.9846">14623 2099 0,'-18'0'16,"36"35"62,-1-35-62,54 0-1,-18 0-15,-36 0 16,36 0-16,-17 0 16,-19 36-16,18-36 15,-17 0-15,35 0 16,-53 35 15</inkml:trace>
  <inkml:trace contextRef="#ctx0" brushRef="#br0" timeOffset="63150.3263">14517 2399 0,'0'35'0,"35"-35"16,18 0-16,0 0 31,-18 0-31,0 0 0,-17 0 16,17 0-16,-17 0 15,17 0 1,1 0 0,-19 0-1,18 0 17</inkml:trace>
  <inkml:trace contextRef="#ctx0" brushRef="#br0" timeOffset="66659.5909">13988 1834 0</inkml:trace>
  <inkml:trace contextRef="#ctx0" brushRef="#br0" timeOffset="68710.9129">13988 1817 0,'17'0'78,"19"0"-31,-36 35-31,0 0-1,17-17 1,-17 17-1,0 1 1,0-19 0,35 18-1,-35 1 1,0-19 0,36 36-1,-36 0 1,0-35-1,35-18-15,-35 35 16,0 0 15,0-17-15,0 17 15,-18-17-15,-17-18 15,35 35-31,-18-35 0,-17 0 31,18 0-31,-19 0 32,1 0-17,17 0 1,18-17-16,-35 17 15,0-18 1,17-17 0,18-1-1,-35 1 1,35-18-16,0 18 16,0 17-1,0-17-15,0 0 0,-35-1 16,35-16-1,0-1 1,0 35 0,0-17-1,0 17 1,35 18 0,-35-35-1,35 35-15,-17-35 16,17 35-1,18-36 1,-35 36 0,17 0-16,0 0 0,-17-35 15,17 35-15,0 0 16,-17 0-16,17-18 16,18 18-16,-35 0 15,17 0-15,0-35 16,-17 35-16,35 0 15,0 0 1,-35 0 0,17 0-1</inkml:trace>
  <inkml:trace contextRef="#ctx0" brushRef="#br0" timeOffset="85998.0019">17216 5186 0,'0'35'15,"0"-17"-15,0 17 16,0 0 0,35-17 15,0-18 0,-17 0-15,-18-71-1,35 18-15,-35 18 0,35-18 16,-35-17-16,36-1 16,-36 1-16,0-36 15,0-35-15,0-18 16,0 35-16,0 19 15,0-1-15,-18 35 16,18 36-16,0 0 16,-35 35-16,35-53 15,-18 53 1,-17 53 15,35 0-31,0 17 16,0 18-16,0 36 15,0-18-15,0 52 16,0-17-16,17 18 16,36-35-1,-17-18-15,-1-36 16,18 1-16,-18-18 0,0-18 16,1 0-16,-19-35 15,-17 35-15,36-35 16</inkml:trace>
  <inkml:trace contextRef="#ctx0" brushRef="#br0" timeOffset="86332.1282">17339 4992 0,'18'0'47,"-18"-35"-47,35 35 16,0 0-16,0-36 15,-17 36-15,17 0 16,-17 0-16,35 0 15,0 0-15,0-35 16,-36 35-16</inkml:trace>
  <inkml:trace contextRef="#ctx0" brushRef="#br0" timeOffset="86634.8306">17886 4851 0,'17'0'47,"19"0"-32,-1 0 1,0 17 0,1-17-1,-1 36 1,-18-36 0</inkml:trace>
  <inkml:trace contextRef="#ctx0" brushRef="#br0" timeOffset="86889.0732">17939 5009 0,'17'0'47,"19"0"-32,17 0 1,-1 0 0,-34 0-1,35 0 1,-18-17-16,-17 17 16</inkml:trace>
  <inkml:trace contextRef="#ctx0" brushRef="#br0" timeOffset="88102.606">18785 4304 0,'0'-35'31,"18"35"-15,-18-36 0,35 36-16,18-17 15,0 17 1,-18 0-1,-17 0 1,17 0 0,-35 70 15,0 1-15,0-54-16,0 19 15,-17 17-15,17-36 16,-36 19-16,36-1 15,-35-18-15,35 36 16,-17-53-16,17 36 16,0-19-1,52-17 95,19 0-95,-53 0 1,17 0-16,0 0 0,0 36 16,1-36-16,-1 0 15,0 0 1,1 0-1,-19 0 1,-17-18 0</inkml:trace>
  <inkml:trace contextRef="#ctx0" brushRef="#br0" timeOffset="88750.6275">18927 4463 0,'52'0'79,"1"0"-64,-17 0 1,17 0-1,-18 0 173</inkml:trace>
  <inkml:trace contextRef="#ctx0" brushRef="#br0" timeOffset="89608.9367">19703 4374 0,'17'0'16,"36"0"15,-35 0-15,17 0-1,0 0 1,-17 0-1,35 0 1,-18 0 0,-35-17-1,71 17-15</inkml:trace>
  <inkml:trace contextRef="#ctx0" brushRef="#br0" timeOffset="90231.5644">20179 4339 0,'0'53'32,"35"-18"-17,0 36 1,-35-36-16,36 0 16,-36-17-16,35-18 15,-35 53-15,35-53 0,-35 35 16,36-35-1,-1 0-15,-18 0 16,-17-17 0,36 17-16,-36-53 15,0 35-15,0-17 16,35 0-16,-35-1 16,0 1-16,0-18 15,0 18-15,0-18 16,0 0-16,0 35 15,0-17-15,0 17 0,0-17 16,-18 0-16,-17 0 16,0 35-1,35-18 1,-18 18 0,-35 0-16,53 35 15,-70-35-15,34 35 16,36 1-16,-35-1 15,35-17-15,0 17 16,0 18 0,0-35-16</inkml:trace>
  <inkml:trace contextRef="#ctx0" brushRef="#br0" timeOffset="91686.9477">18697 5045 0,'53'0'157,"-18"0"-157,-17 0 15,17 0-15,-17 0 16,17 0-16,1-36 16,-1 36-16,18 0 15,0 0-15,-18 0 16,18 0-16,-18-17 15,0 17-15,-17 0 16,17 0-16,-17 0 16,17 0-16,0 0 15,1-35-15,17 35 0,0 0 16,-18 0-16,18-36 16,0 36-16,17 0 15,-34 0-15,34 0 16,1 0-16,-36 0 15,18-35-15,17 35 16,1-35-16,-18 35 16,0 0-16,0-36 15,-18 36-15,-17 0 16,52 0 0,-17 0-1,-35 0-15,35 0 16,-18 0-1,-17 0-15,34 0 16,-34 0 0,17 0-1,1 0 17,-19 0-1</inkml:trace>
  <inkml:trace contextRef="#ctx0" brushRef="#br0" timeOffset="92513.1411">18732 6050 0,'0'-53'15,"0"18"1,0 0-16,0-1 16,0 1-1,0 0 1,36 35-1,-1 17 17,0 36-17,-35-35-15,36 17 16,-1 1-16,0-1 16,0 18-16,1-18 15,-19 0-15,19 36 16,-36-36-16,53 0 15,-1-17 1,-16-18 0,-36-35 15,0 17-15</inkml:trace>
  <inkml:trace contextRef="#ctx0" brushRef="#br0" timeOffset="92996.7272">19173 5151 0,'0'0'16,"0"35"31,0 0-47,0-17 15,0 35-15,36 17 16,-36 1-16,0-18 15,0 35-15,0 0 16,0 18-16,0-53 16,0 17-16,0 1 15,0-18-15,0-18 16,0 0-16,0-17 16,0 17-16,0 1 31,35-54 16,-35-17-32,18 35-15</inkml:trace>
  <inkml:trace contextRef="#ctx0" brushRef="#br0" timeOffset="94236.8052">19685 5503 0,'-35'0'0,"35"-35"16,0 17-1,17 18 16,-17-35-31,18 35 16,17 0 15,-35 35 1,0 1-17,0-1 1,0 0-16,-17-17 15,17 17-15,-36 0 16,36-17-16,-35 17 16,35 1-16,-35-36 15,35 17-15,-35-17 16,35 36 0,0-1 62,17-35-63,36 0 1,-18 0 0,18 0-1,0 0 1,-35-18-1</inkml:trace>
  <inkml:trace contextRef="#ctx0" brushRef="#br0" timeOffset="95100.2792">19438 5397 0,'0'36'94,"0"-1"-94,18-17 15,-18 35-15,35 0 16,-35-36-16,35 18 0,-35 1 16,18-36-16,-18 17 15,35-17-15,-35 36 32,35-36-32,-35 35 31</inkml:trace>
  <inkml:trace contextRef="#ctx0" brushRef="#br0" timeOffset="95722.0835">19738 5274 0,'0'53'78,"0"0"-62,-18-53-16,18 35 16,0 0-16,-17-35 15,17 53 1,0-17-16,-36-36 31,36 35 0,0 0 1,0-17-17,0 17 1,18 0-16,-18 1 31,0 17-31,18-18 16,-18-18-1,0 19 1,35-36 0,-35-18 109</inkml:trace>
  <inkml:trace contextRef="#ctx0" brushRef="#br0" timeOffset="97025.5595">20144 5362 0,'0'35'62,"0"-17"-46,-36 35-16,36 18 15,-88 34-15,53-16 16,0 34-16,-18-17 16,17 0-16,36-18 15,-53-17-15,53-19 16,0 1-16,-35-35 16,35 17-1,18-35 110</inkml:trace>
  <inkml:trace contextRef="#ctx0" brushRef="#br0" timeOffset="98400.3882">20002 6138 0,'0'-17'94,"0"-1"-79,0-35 1,0 18 0,36 35 15,-36 17 16,0 36-32,35-35-15,-35 17 16,35 1-16,-35-19 16,18 19-16,-18-1 15,35-35-15,-35 17 16,36-17-1,-19 0 1,18 0 0,1-52-1,-36-1-15,17 53 16,-17-53-16,0 17 16,0-17-1,0 18 1,0 18-16,0-36 15,-35 17 1,0 36 0,17 0-1,-35 36 1,18 17 0,35-1-1,0-34 16,71-18-15,-19 0 0,1-35-16,-35 35 15,35-35-15,-18 35 16,-17-18-16,17-17 16</inkml:trace>
  <inkml:trace contextRef="#ctx0" brushRef="#br0" timeOffset="99840.5742">19315 5239 0,'-18'0'0,"18"-36"78,35 36-16,18 0-46,-35 0-16,17 0 15,-17 0-15,17 0 16,0 0-16,-17 0 16,17 0-16,-17 0 15,17 0-15,0 0 16,-17 0-16,17 0 0,1 0 16,-1 0-16,18 0 15,-18 0 1,0 0-1,1 0-15,-19 0 16,18 0-16,-17 0 16,17 0-16,1 0 15,-19 0-15,19 0 16,-19 0-16,19 0 16,-1-17-16,-18 17 15,19 0-15,-1-53 16,-17 53-16,17 0 0,0-35 15,-17 35-15,17-36 16,0 36 0,-17 0 31,-18 18 109,0 0-141,0 17-15,0 0 16,35-17-16,-35 17 16,0 0-16,0 1 15,0-1 1,0-17 15,36-18 32</inkml:trace>
  <inkml:trace contextRef="#ctx0" brushRef="#br0" timeOffset="103984.8659">17127 5009 0,'18'0'110,"17"0"-95,18 0 1,-18 0 0,1 0-16,-19 0 15,19 0-15,-1 0 16,-17 0-16,34-35 16,-16 35-16,-19 0 15,19 0-15,-19-35 16,19 35-1,-54 0 48,0 0-47,-17 0-16,17 18 15,-17-18-15,-18 0 16,18 0-16,-18 0 15,18 35-15,17-35 16,-17 0-16,0 0 16,17 0-1,18 17-15,18-34 63,17 17-48,0 0 1,0-18-16,-17 18 16,17 0-16,-17 0 15,17 0-15,0 0 16,-35-35-16,36 35 16,-72 18 62,1-18-63</inkml:trace>
  <inkml:trace contextRef="#ctx0" brushRef="#br0" timeOffset="104820.75">17410 4939 0,'0'18'31,"0"34"-15,0-34-1,0 17-15,-36-17 16,36 17-16,0 1 15,-35-19-15,35 18 16,0 18-16,-35 0 16,35-35-16,0 17 15,-18-35-15,18 35 16,0 1-16,-35-36 16,35 35-1,-35-35 1,35 35-1,0 1 1,17-54 31,-17 0-31,35 18-1,-35-35-15,36-18 16,-36 0-1,35 36-15,-35-19 16,35 1-16,-35 17 16,0-17-16,0-18 15,36 18-15,-36 0 16,0-1-16,0 19 16,0 52 46,0 0-62,0-17 16,0 17-1,-18-17-15,18 17 16,0 18 0,-18-18-1,18-17 1</inkml:trace>
  <inkml:trace contextRef="#ctx0" brushRef="#br0" timeOffset="109422.6626">21343 4092 0,'0'35'15</inkml:trace>
  <inkml:trace contextRef="#ctx0" brushRef="#br0" timeOffset="112122.1545">21008 3792 0,'18'0'93,"17"-35"-61,-18 35-1,19 0 0,-36 18-31,17 17 16,-17-17-1,36-18 1,-36 35-16,0 0 16,35-35-1,-35 18-15,0 17 16,18-35 0,-18 53-16,0-35 15,35-18-15,-35 53 16,0-18-1,0 18 1,0 17 0,0-52-16,35 35 15,-35 17 1,35-17 0,-35-17-1,0-1-15,18 0 16,-18-17-1,0 17-15,0 0 0,0-17 16,0 17-16,35 1 16,-35-19-16,0 18 15,36 18 1,-1-53 0,-35 18-16,18-18 15,17 0 1,0-18 15,-35 1-15,0-19-1,-18 1 1,-17 35 15,35 35-15,-35 18-1,35-17 1,0 17 0,0-18-16,0-17 15,0 34-15,0 1 16,0-17-16,18 34 16,-18 1-16,0-18 15,35 17-15,-35 1 16,0-18-16,35 0 0,-35 17 15,0-17-15,0-18 16,0 18-16,0-17 16,0-19-16,0 18 15,-18 18-15,18-35 16,-17-18-16,17 53 16,-35-53-16,-1 35 15,19-35 1,-19 0-1,19 0 1,17-17 0,-36 17-16,36-71 15,-35 18-15,35 18 16,-35-18-16</inkml:trace>
  <inkml:trace contextRef="#ctx0" brushRef="#br0" timeOffset="113443.6315">21943 4392 0,'0'-18'16,"17"-17"15,19 35-16,-36-35-15,17 35 0,19 0 16,-1 0 15,-35 35-15,0 36 0,0-36-16,0 18 15,0 17-15,0-17 16,-18 0-16,18-17 15,-35-1-15,35-18 16,-35 19-16,35-1 16,0 0-1,0 1 1,0-19 0,17-17 15,1 0-16,35 0 1,0 0 0,-18 0-1,18 0 1,-18-35 0,-17 35-16,17 0 15,0-35 1,1 35-16</inkml:trace>
  <inkml:trace contextRef="#ctx0" brushRef="#br0" timeOffset="113749.8287">21960 4710 0,'0'-36'16,"18"36"-16,17 0 15,1-35 1,-1 35-1,18 0-15,-36-35 0,19 35 16,-1 0-16,-17 0 16,17 0-1,-17 0 1</inkml:trace>
  <inkml:trace contextRef="#ctx0" brushRef="#br0" timeOffset="115781.0531">23177 4092 0,'0'-35'31,"0"0"16,0 17-16,-17 18-31,-36 0 16,0 0-1,18 0 1,35 35-16,-36-35 16,36 36-16,0 16 15,-35-16 1,35-19-16,0 19 15,0-19-15,18 19 16,-18-1-16,35 0 16,-35-17-16,35 17 15,-35 18-15,36 18 16,-36-19-16,0 19 0,0 0 16,0-1-16,0-17 15,0 18-15,0-1 16,0-35-16,0 18 15,0-17-15,0-19 16,0 19 0,0-54 46,-18 18-62</inkml:trace>
  <inkml:trace contextRef="#ctx0" brushRef="#br0" timeOffset="116433.8637">22913 4604 0,'0'0'0,"0"-18"15,18-17 1,52-36 0,-52 71-16,17-53 15,18 53-15,-53-35 16,18 35 0,17 0-1,-35 18 1,0-1-1,35 36 1,-35 0 0,0-35-16,35 17 15,-35 0-15,0-17 16,0 35 0,18-53-16,-18 35 15,35 0 1,-35-17 15,36-18 16,-19 0-16,19 0 16,-19 0-16,18-18-15,1 18 0,-36-17 15</inkml:trace>
  <inkml:trace contextRef="#ctx0" brushRef="#br0" timeOffset="116816.0053">23442 4480 0,'0'-17'15,"0"70"64,0-18-79,18-35 15,-18 35-15,0 0 16,17-35-16,-17 53 15,36-53-15,-36 18 16,35-18-16,-17 0 16,-18 35-1,35-35-15,-35-17 32,17 17-32,-17-18 15,0-35 1,-17 0-1</inkml:trace>
  <inkml:trace contextRef="#ctx0" brushRef="#br0" timeOffset="117019.4941">23424 4427 0,'0'-35'16,"0"0"15,53 0-15,0 35-1,-53-18-15</inkml:trace>
  <inkml:trace contextRef="#ctx0" brushRef="#br0" timeOffset="117227.8684">23389 4568 0,'0'0'0,"18"0"31,-1 0-15,19 0-1,-1-17 1,18-18-1,-35 35 1,17-36-16,0 36 16,-35-35-16</inkml:trace>
  <inkml:trace contextRef="#ctx0" brushRef="#br0" timeOffset="117429.1538">23760 4357 0,'0'53'47,"0"-36"-47,0 19 15,0 17-15,0-1 16,-36-16-16,36 17 16,-35 0-16,35-36 15,-35 18 1</inkml:trace>
  <inkml:trace contextRef="#ctx0" brushRef="#br0" timeOffset="117684.5728">23654 4480 0,'17'0'47,"19"71"-32,-36-36 1,53 0-16,-18 18 16,0-17-1,0-36 1</inkml:trace>
  <inkml:trace contextRef="#ctx0" brushRef="#br0" timeOffset="117937.546">23918 4480 0,'0'18'47,"0"17"-16,0 0-31,36 18 16,-36-17-1,0-1 1</inkml:trace>
  <inkml:trace contextRef="#ctx0" brushRef="#br0" timeOffset="118209.6026">24042 4357 0,'35'35'62,"-35"0"-62,0-17 16,0 17-16,0-17 16,0 17-16,0 0 15,0-17 1,35-18-1</inkml:trace>
  <inkml:trace contextRef="#ctx0" brushRef="#br0" timeOffset="118717.2443">24059 4322 0,'0'0'0,"0"-18"0,0-17 16,0 17 0,18 18-1,-18-35 1,18 35-16,17 0 16,-17 0-1,-18 17 1,35-17-16,-35 36 15,0 17 1,-18-18 0,1 0-1,17-53 48,17 18-48,19 0 1,-19 0 0,-17 18-1,35 0 1,-35 17-16,0 0 0,0-17 16,0 17-16,-17 0 15,-1 1 1,-17-36-1,35 35-15,-35-35 16,17 0 0</inkml:trace>
  <inkml:trace contextRef="#ctx0" brushRef="#br0" timeOffset="119010.9242">24289 4251 0,'0'18'31,"0"-1"-31,0 19 16,0-1-16,0-18 15,0 36-15,0-35 16,0 17-16,0 18 16,17-70 15</inkml:trace>
  <inkml:trace contextRef="#ctx0" brushRef="#br0" timeOffset="119335.2529">24412 3933 0,'0'0'0,"0"36"47,0 17-47,0-18 16,0 18-16,0 17 15,0-34-15,0-1 16,0 0-16,0-17 16,0 17-16,35-17 15,-35 17-15,0 18 16,36-53 0,-19 0 15,-17-18-16,0 1-15,36-19 16,-36 1-16,0 18 16</inkml:trace>
  <inkml:trace contextRef="#ctx0" brushRef="#br0" timeOffset="119537.8103">24571 4180 0,'0'-17'0,"18"17"16,-18 35 46,0-17-46,0 17-16,0-17 15,0 17-15,0 0 16,0-17 0,35-18 15</inkml:trace>
  <inkml:trace contextRef="#ctx0" brushRef="#br0" timeOffset="119956.9">24712 4039 0,'35'0'16,"-35"-17"-16,18 17 15,17 17 17,-35 36-17,0 18 1,0-36-16,-17-17 16,17 17-16,-36 36 15,36-1 1,0-52-1,0 17 1,0 0 0,18-35 31,17 0-32,-17-17-15,17-19 16,-35 1-1,0 17 1</inkml:trace>
  <inkml:trace contextRef="#ctx0" brushRef="#br0" timeOffset="120166.8574">24694 4269 0,'18'0'16,"-18"-36"-1,35 36-15,1 0 16,-19 0 15</inkml:trace>
  <inkml:trace contextRef="#ctx0" brushRef="#br0" timeOffset="120586.3619">24906 4357 0,'0'-53'15,"0"18"1,0-1 0,0 1-16,0 17 15,0-17-15,0 17 16,18-34 0,-18 16-1,35 36 16,-35 36-15,0-19 0,35 18-16,-35 1 15,0-19-15,0 19 0,0-1 16,0-17-16,18-18 16,-18 53-16,0-36 15,0 18 16</inkml:trace>
  <inkml:trace contextRef="#ctx0" brushRef="#br0" timeOffset="120826.2273">24924 4286 0,'0'-35'47,"35"35"-47,0 0 16,-17 0 0,17-18-1,0 18 1,-35-35-1,18 35 1</inkml:trace>
  <inkml:trace contextRef="#ctx0" brushRef="#br0" timeOffset="121496.8187">25100 4022 0,'0'35'93,"0"35"-77,0-52-16,0 17 16,0 1-16,0-19 15,0 19-15,0-19 0,0 36 16,0-88 62</inkml:trace>
  <inkml:trace contextRef="#ctx0" brushRef="#br0" timeOffset="121830.0934">25100 4075 0,'0'0'0,"0"-36"31,0 19-15,35 17 0,-35-36-1,18 36-15,17 0 16,1 0-1,-36 18 1,0 0-16,17 17 16,-17 0-16,0-17 15,0 17-15,0 0 16,0-17-16,0 17 16,0 1-16,0-1 15,-35-35 1,35 35-16,-35-35 31</inkml:trace>
  <inkml:trace contextRef="#ctx0" brushRef="#br0" timeOffset="122277.0371">25277 4145 0,'0'35'31,"0"-17"-15,17-18-1,-17 35 1,35-35-16,1 0 31,-19-17-15,-17-1-1,36 18-15,-36-53 16,0 18-16,0 17 16,0-17-16,0 17 15,0-52 1,0 52-16,0-17 15,-18 35 1,-35 53 0,53-18-1,-18 0-15,18-17 16,0 17-16,-35-35 16,35 53-16</inkml:trace>
  <inkml:trace contextRef="#ctx0" brushRef="#br0" timeOffset="148280.746">9190 15134 0,'-35'0'47,"35"35"0,17-35 125,1 0-141,17 0-15,-17 0 0,17 0-1,0 0 1,-17 0-1,35 0 1,17 0 0,-52 0-16,35 0 15,-35 0 1,35 0 0,-18-17-16,-18 17 15,19 0-15,-1 0 16,-17 0-16,17 0 15,35 0 1,-52 0-16,17 0 16,-17 0-16,17 0 15,1 0-15,-19 0 16,19-35-16,16 35 16,-16 0-16,-19 0 15,19 0-15,-1 0 16,-17 0-16,17 0 15,0-18-15,-17 18 16,17 0-16,18 0 16,-18 0-1,-17 0-15,17 0 16,-17 0-16,52 0 16,-34 0-1,17 0-15,-18 0 16,-18 0-16,36 0 15,-17-35 1,-19 35-16,19 0 16,-19 0-16,18 0 0,1 0 15,-19 0 1,19 0-16,-19 0 0,19 0 16,-1 0-16,-18 0 15,19 0-15,-19 0 16,19 0-16,-1 0 15,-17 0-15,17 0 16,-17 0-16,17 0 0,0 0 16,0 0-1,1 0-15,-19 0 16,19 0-16,-1 0 16,-18 0-16,19 0 15,-19 0-15,36 0 16,-17 0-1,-19 0-15,18 17 16,1-17 0,-19 0-16,19 0 0,34 0 15,-34 0 1,-1 0 0,0 0-16,-17 0 0,17 0 15,-17 0 1,17 0-16,0 0 0,-17 0 15,17 0-15,-17 0 16,17 0-16,0 0 16,-17 0-16,17 0 15,0 0-15,18 0 16,0 0-16,-17 0 16,17 0-16,-1 0 15,-16 0-15,17 0 16,0 0-16,-1 0 15,1 0-15,0 0 16,-17 0-16,16 0 16,1 0-16,-17 0 15,17 0-15,0 0 16,-18 0-16,18 0 16,0 0-16,0 0 0,-18 0 15,18 0-15,0 0 16,-18 0-16,18 0 15,0 0-15,-18 0 16,0 0-16,-17 0 16,17 0-16,18 0 15,-35 0-15,35 0 16,-18 0-16,-17 0 16,17 0-16,-17 0 15,17 0-15,0 0 16,-17 0-16,17 0 0,-17 0 15,17 0-15,0 0 16,-17 0 0,17 0-16,-17 0 0,17 0 15,0 0 1,-17 0-16,17 0 0,-17 0 16,17 0-16,0 0 15,-17 0-15,17 0 16,-17 0-16,17 0 15,1 0-15,-19 0 16,18 0-16,-17 0 0,17 0 16,1 0-16,-19 0 15,19 0-15,-19 0 16,18 0-16,1 0 16,-19 0-16,54 0 15,-18 0 1,-18 0-1,18 0 1,0 0 0,-18 0-1,18 0 1,0 0 0,-53 18-1,35-18-15,18 0 16,-35 0-16,17 0 15,0 0-15,-17 0 16,53 0 0,-36 0-16,-17 0 15,17 0-15,0 35 16,-17-35-16,17 0 16,-17 0-16,35 0 15,-18 0-15,-17 0 16,17 0-16,-18 0 15,19 0-15,-1 0 16,-17 0-16,17 0 16,-17 0-16,17 0 15,0 35-15,-17-35 16,17 0-16,0 0 16,-17 0-16,17 0 0,-17 0 15,17 0-15,0 0 16,-17 0-16,17 0 15,-17 0-15,17 0 16,1 0-16,16 0 16,-34 0-1,17 18-15,1-18 16,-19 0-16,19 0 0,-1 0 16,-18 0-1,19 0-15,-19 0 0,19 0 16,-1 0-16,-17 0 15,17 0-15,-17 0 16,17 0 0,0 0-16,-17 35 0,17-35 15,18 0 1,-18 0-16,-17 0 16,17 0-16,0 0 15,-17 0-15,17 0 16,-17 0-16,17 0 15,0 0-15,-17 0 16,17 0-16,-17 0 0,17 0 16,1 0-16,-19 0 15,19 0-15,-1 0 16,18 0-16,35 0 16,-35 0-1,0 0-15,-18 0 16,18 0-16,0 0 15,0 0-15,-18 0 16,18 0-16,0 0 16,-18 0-16,18 0 15,0 0-15,-18 0 16,18 0-16,0 0 16,-18 0-16,18 0 0,0 0 15,35 0 1,-17 0-16,-36 0 15,18 0-15,0 0 16,-35-17-16,35 17 16,0 0-16,-18 0 15,18 0-15,0 0 16,-18 0-16,18 0 16,0 0-16,0-18 15,-18 18-15,18 0 16,0 0-16,-18 0 15,18 0-15,-18 0 16,-17 0-16,17 0 16,-17 0-16,35 0 0,0 0 15,-18 0 1,18 0-16,0 0 0,-36 0 16,19 0-16,-19 0 15,19 0-15,-1 0 16,-17 0-16,34 0 15,-16 0-15,-19 0 16,19 0-16,-19 0 16,19 0-16,-1 0 15,0 0-15,18 0 16,0 0-16,-18 0 16,0 0-16,-17 0 15,17 0-15,1 0 0,-19 0 16,19 0-16,-19 0 15,36 0 1,0 0-16,-18 0 0,1 0 16,-1 0-1,-17 0-15,17 0 16,-18 0-16,19 0 0,-1 0 16,-17 0-16,17 0 15,-17 0-15,17 0 16,0 0-16,-17 0 15,17 0-15,-17 0 16,17 0-16,18 0 16,-35 0-1,17 0 1,18 0 0,-18 0-1,18 0 1,-35 0-1,17 0 1,0 0 0,-17 0-1,17 0 1,18 0 0,-18 0-1,0 0-15,-17 0 16,17 0-1,1 0 1,-1 0 0,18 0-1,-53 35-15,53-35 16,-36 0 0,19 0-1,-19 0 1</inkml:trace>
  <inkml:trace contextRef="#ctx0" brushRef="#br0" timeOffset="152219.1076">3634 16034 0,'17'0'78,"1"0"-47,17 0-15,0 0-1,1 0-15,-1 0 16,-17 0-16,17 0 16,0-36-16,-17 36 15,35 0-15,0 0 16,-18 0-16,18 0 0,0 0 16,-18 0-16,18 0 15,0 0-15,-18 0 16,18 0-16,0 0 15,-18 0-15,18 0 16,0 0-16,-18 0 16,18-35-16,18 35 15,-1 0-15,-34 0 16,17 0-16,0 0 16,-18 0-16,18 0 15,0 0-15,-18 0 16,18 0-16,0 0 15,-18 0-15,18 0 0,0 0 16,-18 0 0,18 0-16,0 0 0,-18 0 15,18 18-15,0-18 16,-35 0-16,35 0 16,0 0-16,-1 0 15,1 0-15,0 0 16,-35 0-16,17 0 15,0 35-15,-17-35 16,17 0-16,1 0 16,-1 0-16,0 0 15,-17 0-15,17 0 0,0 0 16,-17 0 0,17 0-16,-17 0 0,17 0 15,1 0-15,-19 0 16,18 0-16,-17 0 15,17 0-15,1 0 16,-19 0-16,19 0 16,-19 0-16,18 0 15,1 0-15,-19 0 16,19 0-16,-19 0 16,19 0-16,-1 0 15,-17 35-15,17-35 16,0 0-16,-17 0 15,17 0-15,-17 0 16,35 0-16,-1 0 0,-34 0 16,35 0-16,0 0 15,-18 0-15,18 0 16,0 0-16,-18 0 16,18 0-16,0 0 15,-18 0-15,18 0 16,0 0-16,-17 0 15,16 0-15,19 0 16,0 0-16,-1 36 16,-17-36-16,0 0 15,0 0-15,-18 0 16,18 0-16,18 0 0,-36 0 16,18 17-16,0-17 15,-18 0-15,18 0 16,17 0-16,-17 0 15,0 0-15,0 0 16,0 36-16,-18-36 16,18 0-16,18 0 15,-18 0-15,0 0 16,0 0-16,0 0 16,-18 0-16,18 0 15,0 0-15,-18 0 16,18 0-16,0 0 15,-18 0-15,18 0 16,-18 0-16,-17 0 16,17 0-16,0 0 0,18 0 15,0 0-15,-17 0 16,16 0-16,-16 0 16,-1 0-16,18 0 15,0 0-15,-18 0 16,36 0-16,-18 0 15,-18 0-15,18 0 16,0 0-16,-18 0 16,18 0-16,0 0 15,17 0-15,-34 0 0,34 0 16,-17 0 0,0 0-16,0 0 0,18 0 15,-36 0-15,35-18 16,-17 18-16,0 0 15,18 0-15,-18 0 16,17 0-16,1 0 16,-36 0-16,18 0 15,0 18-15,0-18 16,0 0-16,0 0 16,17 0-16,-17 0 15,18 0-15,-18 0 16,0 0-16,-1 0 15,1 0-15,18 0 16,-18 0-16,0 0 0,17 0 16,1 0-16,-18 0 15,17 0-15,-17 0 16,-17 0-16,16 0 16,1 0-16,0 0 15,0 0-15,0 0 16,-18 0-16,18 0 15,18 0-15,-18 0 16,-18 0-16,36 0 16,-18 0-16,-18 0 15,18 0-15,0 0 16,-18 0-16,18 0 0,0 0 16,0 0-16,0 0 15,-1 0-15,-16 0 16,34 0-16,-17 0 15,18 0-15,-18 0 16,0 0-16,17 0 16,-35 0-16,36 0 15,0 0-15,-1 0 16,-17 0-16,18 0 16,-1 0-16,1 0 15,-18 0-15,17 0 16,1 0-16,-18 0 15,17 0-15,1 0 0,-1 0 16,-17 0 0,0 0-16,0 0 0,-18 0 15,18 0-15,0 0 16,-18 0-16,18 0 16,0 0-16,-17 0 15,16 0-15,1 0 16,-17 0-16,-1 0 15,18 0-15,-18 0 16,18 0-16,0 0 16,-18 0-16,18 0 15,-18 0-15,-17 0 0,17 0 16,-17 0-16,17 0 16,1 0-16,-19 0 15,18 0-15,-17 0 16,53 0-1,-18 0 1,-36 0 0,19 0-1,-1 0 1,-18 0 15</inkml:trace>
  <inkml:trace contextRef="#ctx0" brushRef="#br0" timeOffset="157195.4737">11483 16140 0,'0'35'16,"0"-18"0,0 19 15,0-19 125,0 19-140,0 17-16,0-18 15,0 18-15,0 0 16,-35-18-16,35 18 16,0 0-16,0-18 15,0 18-15,0 0 16,0-35-16,17 17 16,-17 18-1,0-36 16,0 19 79,0-1-79,0-53 47,-17-17-62,17 17-1</inkml:trace>
  <inkml:trace contextRef="#ctx0" brushRef="#br0" timeOffset="157990.2678">11465 16316 0,'0'-35'16,"0"-1"15,0 72 47,-35-1-62,35 0-16,-35-17 15,35 17-15,-53 0 16,53-17-16,-35 17 16,35 1-1,-36-36-15,36-18 78,18 18-78,-18-53 16,0 18 0,35 0-16,-35-1 0,0 19 15,35-19 1,-35 1-16,36 0 16,-1 35 15,-35-36-31,18 36 15,17 0 17,-35 36-32,0-19 0,35 19 15,-35 17-15,0-18 16,35 18-16,-35-18 16,0-17-16,18 17 15,-18 0 1,35 1-1,-35-19 1,36-17-16,-36 35 16,0-17-16,0 17 15,0 1-15</inkml:trace>
  <inkml:trace contextRef="#ctx0" brushRef="#br0" timeOffset="158575.7563">11536 16969 0,'35'0'79,"0"0"-64,18 0 1,0 0-1,-35 0-15,35 0 16,0 0 0,-36 0-1,19 0 79</inkml:trace>
  <inkml:trace contextRef="#ctx0" brushRef="#br0" timeOffset="192220.5702">12259 16439 0,'35'36'328,"-35"-1"-328,0 0 16,36 18 0,-36 0-16,0 0 15,17-18-15,-17 18 0,0 0 16,35-18-16,-35 1 15,0-1-15,0-17 16,0 17 0,36-35-16,-36-18 125</inkml:trace>
  <inkml:trace contextRef="#ctx0" brushRef="#br0" timeOffset="193864.2732">12347 16457 0,'35'35'47,"-35"1"-31,36-1-16,-36-17 15,35 17-15,-35 0 16,18-17-16,-18 17 15,35 0-15,-35 1 16,35-36 0,-17 0 15,17 0-15,-35-36-16,0 1 15,0 17 1,35-17-16,-35 0 0,0 17 15,0-17-15,0 17 16,0-17-16,0 0 16,0 52 46,36 19-62,-19 17 16,-17-1-1,36 1-15,-36-35 16,35 17-16,-35 1 16,35-19-16,0 18 15,-17-35 1,-18-52 31,0 16-32,0-17 1,0 18-16,0 0 16,0-18-1,0 35 1,35 18 0,1 18 15,-36 17-31,35 18 15,-35-18-15,0 18 16,18 0-16,-18 0 16,0-18-1,52 1-15,-52-1 0,36-35 16,-36 35-16,35 1 31,-53-54 32,-17 0-48</inkml:trace>
  <inkml:trace contextRef="#ctx0" brushRef="#br0" timeOffset="194075.4106">12876 16810 0,'18'0'32,"35"0"-32,0 0 31,-18 0-31,0 0 15,-35-18-15,53 18 16</inkml:trace>
  <inkml:trace contextRef="#ctx0" brushRef="#br0" timeOffset="194463.3772">13335 16563 0,'-71'0'16,"36"35"0,-18 0-1,53-17 1,36-18 15,-1 0-15,-18 0-16,36 0 15,0 0 1,-35 0 0,-18 71-1,0-36-15,0-17 16,0 17-16,-18 18 16,18-18-1,-17 0-15,-19 1 16,1-36-1</inkml:trace>
  <inkml:trace contextRef="#ctx0" brushRef="#br0" timeOffset="194668.8434">13600 16810 0,'0'0'0,"0"70"0,0-17 0,0-17 15,0 69 1,-18-69-16,18 34 16,-53-17-16,53-18 15,-18-35-15,18 18 16</inkml:trace>
  <inkml:trace contextRef="#ctx0" brushRef="#br0" timeOffset="195544.9095">14058 16492 0,'18'36'78,"-18"17"-78,35-1 15,-35-16-15,35 34 16,-35 36-16,0-53 16,36 18-16,-36-18 15,0-1-15,0-34 16,0 17 0,0-70 15</inkml:trace>
  <inkml:trace contextRef="#ctx0" brushRef="#br0" timeOffset="195822.8725">14287 16510 0,'36'53'31,"-36"-18"-15,17 18-16,-17 0 15,36 0-15,-36 0 16,35 0-16,-35 0 0,35-18 16,-35-17-16,0 17 15,-17-35 32</inkml:trace>
  <inkml:trace contextRef="#ctx0" brushRef="#br0" timeOffset="196051.4095">14270 16916 0,'0'-36'16,"35"36"0,-17-35-1,17 35 1,-17 0 0,35 0-1,0 0 1</inkml:trace>
  <inkml:trace contextRef="#ctx0" brushRef="#br0" timeOffset="196383.7648">14587 16969 0,'0'0'0,"0"-36"31,0 19-16,0-19-15,0-17 16,0 18-16,0 0 16,0 0-16,36-1 15,-1 36 32,0 36-47,-35 17 16,35-18-16,-35 18 15,18 0-15,-18 0 16,35-36-16,-35 19 16,36-36-16,-36 35 15</inkml:trace>
  <inkml:trace contextRef="#ctx0" brushRef="#br0" timeOffset="196588.2203">14676 17057 0,'35'0'47,"0"0"-32,-35-18-15,18-17 16,-18 17 0</inkml:trace>
  <inkml:trace contextRef="#ctx0" brushRef="#br0" timeOffset="196774.4906">14640 16598 0,'0'-53'16,"0"36"-1,18 17-15,-18-53 16,53 17 0,-36 36-1</inkml:trace>
  <inkml:trace contextRef="#ctx0" brushRef="#br0" timeOffset="197494.2475">15663 16192 0,'0'0'0,"-17"0"15,-36 0-15,0 0 16,18 0-16,-18 0 16,17 0-16,1 0 15,0 0 1,35 36-16,0-1 16,0 0-1,0 1-15,0-1 16,0 35-1,17 1-15,-17 17 16,36 18-16,-36-18 0,53 18 16,-53 0-16,35 0 15,-35-18-15,0-18 16,35 1-16,-35 0 16,0-36-16,0 18 0,0-18 15,0-17 1,0-54 31,0-17-32,0 18-15,-17 0 16</inkml:trace>
  <inkml:trace contextRef="#ctx0" brushRef="#br0" timeOffset="198005.7743">15416 17004 0,'0'-18'15,"0"-17"1,53 35 0,-17-35-16,-19 35 15,18 0-15,18 0 16,-17 53-1,-36-18 1,0 0-16,35 18 16,-35 0-16,18-18 15,-18-17-15,53-18 16,-53 35-16,35-35 16,-18 0-1,19 0 1,-1-17-16,-35-36 15,0 35 1,18-17-16,-18-1 16,0 19-16,0-18 15,0 17-15,0-17 16,0-1-16,-36 36 16,36-17-16,-35 17 15,17 0-15,-17 0 16,0 0-16,17 35 15,-17 0-15,0 1 16,35-19-16,-53 18 0,53 18 31,17-17-31,19-36 16,-19 0-16</inkml:trace>
  <inkml:trace contextRef="#ctx0" brushRef="#br0" timeOffset="198621.2551">15963 16916 0,'0'35'32,"0"-17"-32,0 17 15,35 18-15,-35-36 16,0 19-16,0-1 15,36-17 1,-36-54 31,-18 1-31,18 0-16,0-18 15,-35 0 1,35 18-16,0-18 0,17 17 15,-17 19-15,18 17 16,-18-35-16,53 35 16,0 0-16,-35 0 15,52 0 1,-70 17-16,53-17 16,-53 35-1,0 18 1,-18-53-1,-17 53-15,0-53 16,35 18 0,-35-18-16,35 35 31,0 18-15,0-35-16,0 35 15,17 0 1,1-53-1,35 0 1,0-36 0,-53 1-16,53 0 15,-53 0-15,35-18 16</inkml:trace>
  <inkml:trace contextRef="#ctx0" brushRef="#br0" timeOffset="198907.4889">16439 16263 0,'0'-35'15,"0"52"17,0 36-32,0-17 0,0 34 15,0 18-15,0 1 16,0-1-16,0 0 15,0-18-15,0 1 16,36-36-16,-36 1 16,0-1-16,0 0 15,0-52 32</inkml:trace>
  <inkml:trace contextRef="#ctx0" brushRef="#br0" timeOffset="199317.0733">16457 16898 0,'18'-35'15,"35"-1"1,-18 1-1,0 35 1,18 0 0,-53 18 15,0-1-31,0 19 16,0-1-1,0 18 1,0-18-1,18-35-15,-18 18 16,53 17 0,-18 0-1,18-35 1,-18 0 0,18-17-16,-53-1 31,0-17-31,0-18 15</inkml:trace>
  <inkml:trace contextRef="#ctx0" brushRef="#br0" timeOffset="199523.0454">16686 16810 0,'0'-35'47,"18"35"-47,17 0 16,1-18-16,-19 18 15,36 0-15,-88 0 32</inkml:trace>
  <inkml:trace contextRef="#ctx0" brushRef="#br0" timeOffset="199689.4108">16651 16933 0,'53'0'31,"0"0"-15,-35 0-1,17 0-15,0-17 0,-17 17 16,17-36-1</inkml:trace>
  <inkml:trace contextRef="#ctx0" brushRef="#br0" timeOffset="200530.2307">17392 16334 0,'0'0'0,"0"17"47,0 36-47,0 0 16,35 18-16,-35 17 15,0 0-15,35 18 0,-35-18 16,0 0-16,0 36 15,0-36-15,0-35 16,36-36-16,-36 19 16,17-36-1,19-36 17,-36 1-32,0-18 15,0 0-15</inkml:trace>
  <inkml:trace contextRef="#ctx0" brushRef="#br0" timeOffset="200845.9187">17216 16810 0,'0'-35'0,"35"35"15,0-71-15,0 18 16,18 18-16,0-18 16,-18 18-16,18-1 0,-17 36 15,-36-35-15,17 35 16,-17 18 15,36-18-31,-36 35 16</inkml:trace>
  <inkml:trace contextRef="#ctx0" brushRef="#br0" timeOffset="201147.8519">17727 16810 0,'0'0'0,"18"53"15,-18-36-15,35 54 16,-35-36 0,0-17-16,53-18 15,-53 53-15,35-53 16,-35 35-16,18-35 15,17 0 1,36 0 0,-71-35-16,35 35 15,-35-71-15,35 36 16,-35 0 0,0-1-1</inkml:trace>
  <inkml:trace contextRef="#ctx0" brushRef="#br0" timeOffset="201368.0832">17692 16792 0,'17'0'15,"-17"-35"1,71 35-1,-53-35-15,17 35 0,0-18 16,-17 18-16,17 0 16</inkml:trace>
  <inkml:trace contextRef="#ctx0" brushRef="#br0" timeOffset="201552.0977">17709 16916 0,'18'0'15,"0"0"1,35-36 0,-18 36-16,-17-35 15,34 35-15,-16 0 16</inkml:trace>
  <inkml:trace contextRef="#ctx0" brushRef="#br0" timeOffset="201972.1024">18062 16986 0,'0'-17'16,"35"17"-1,-35-36-15,0 1 16,0 0-16,0 17 16,0-17-16,0-18 15,0 18 1,36 70 31,-36-17-47,35 17 15,-17 0-15,-18-17 16,53 17-16,-18-35 16,0 35-16,0-35 15,1 0 17,-36-35-32,0 0 15,-18-36 1,18 36-16,0 17 15,0-17-15,-35 35 16,35-53-16</inkml:trace>
  <inkml:trace contextRef="#ctx0" brushRef="#br0" timeOffset="202210.4819">18433 16598 0,'0'53'16,"17"-53"-16,-17 53 0,36 0 15,-36-18 1,35 0 0,-35 1-16,0-19 15,0 19-15,0-19 16,0 36-1</inkml:trace>
  <inkml:trace contextRef="#ctx0" brushRef="#br0" timeOffset="202548.5771">18450 16704 0,'0'0'16,"0"-35"0,18 35-16,-18-36 15,53 36-15,-36 0 16,19 0-16,-19 0 16,19 0-16,-1 0 15,-17 36-15,-18-1 16,52 0-16,-52 1 15,0-1-15,36 0 16,-36 0 0,0 1-1,-18-36-15,18 53 0,-35-53 16,0 35-16,-1 0 16,19-35-16,17 35 15,-36-35-15</inkml:trace>
  <inkml:trace contextRef="#ctx0" brushRef="#br0" timeOffset="202878.6944">18838 16739 0,'0'18'15,"0"17"1,0-17-16,-17 17 16,17 0-16,0-17 15,0 17-15,0 1 16,35-36-16,-35 17 16,35-17-16,18 36 15,18-36 1,-18 0-1,-18 0 1,-35-36 0,0-17-1,0 36 1,-18 17-16</inkml:trace>
  <inkml:trace contextRef="#ctx0" brushRef="#br0" timeOffset="203090.1304">18891 16775 0,'0'-36'16,"53"1"0,-18 35-1,-17 0 1,-18-18-16,35 18 0,-70 0 47</inkml:trace>
  <inkml:trace contextRef="#ctx0" brushRef="#br0" timeOffset="203284.1367">18874 16810 0,'35'0'47,"18"0"-32,-36 0-15,19 0 16,-19 0-16,36 0 16</inkml:trace>
  <inkml:trace contextRef="#ctx0" brushRef="#br0" timeOffset="203709.943">19138 16951 0,'35'0'31,"-35"-35"-15,0-18-1,0 0 1,0 18-16,0-1 16,36 19-1,-36 52 32,35 0-47,-35 0 16,18-35-1,-18 53-15,35-53 16,0 0 0,-17 0-16,-18-17 15,35 17-15,-35-53 16,0-18 0,0 18-1,0 36 1</inkml:trace>
  <inkml:trace contextRef="#ctx0" brushRef="#br0" timeOffset="204133.6348">19632 16598 0,'-53'0'16,"0"0"-1,0 18 1,53 52-16,-35-34 16,35-19-1,0 19-15,0-1 16,0-18-16,18-17 0,-18 53 16,17-53-16,-17 36 15,36-36-15,17 0 16,-36 0-1,18-18 1,1 18-16,-36-35 16,0 17 15</inkml:trace>
  <inkml:trace contextRef="#ctx0" brushRef="#br0" timeOffset="204371.503">19826 16651 0,'18'0'32,"-18"18"-17,0 17-15,0-17 16,35 17-16,-35 0 15,0-17-15,0 35 16,0-36 0,0 19-1</inkml:trace>
  <inkml:trace contextRef="#ctx0" brushRef="#br0" timeOffset="204671.0214">19932 16827 0,'0'0'0,"0"-52"16,0-1 0,35 17-16,-35 1 15,35 0-15,-35 17 16,36 18-16,-36-35 16,17 35-16,19 35 31,-1 18-16,-35-18-15,0-17 16,53 17-16,-53 1 16,35-36-16,-35 35 15,35 0-15,1 0 32,-54-35-17,0-17 1</inkml:trace>
  <inkml:trace contextRef="#ctx0" brushRef="#br0" timeOffset="204859.5179">20038 16775 0,'17'0'47,"19"0"-31,17 0-1,-18 0-15,-17 0 16,17 0-16,-35-36 16,17 36-16,-17-53 15</inkml:trace>
  <inkml:trace contextRef="#ctx0" brushRef="#br0" timeOffset="205442.1">18891 16528 0,'18'0'47,"-18"-36"-47,35-17 31,-35 18-31,35 35 15,-35-35 1,0 53 31,18-18-47,-18 35 16,35-35-16,-35 53 15,36-53-15,-36 53 16,35-53-16,-35 17 15,53-17-15</inkml:trace>
  <inkml:trace contextRef="#ctx0" brushRef="#br0" timeOffset="207011.2618">12700 17745 0,'-35'0'0,"52"70"62,-17-17-46,36 18-16,-36-1 15,0-17-15,35 18 16,-35-1-16,0 1 16,0-36-16,0 18 15,0-18-15,0-17 16,0-53 31,0 17-32,0-35-15,0 0 16,0 18-16,0-18 16,0 0-16,0 0 15,0 18-15,0-18 16,0 0-16,-35 18 16,35-18-16,0 18 15,0 17-15,0-17 16,17 35-16,36 0 15,-18-36 1,-17 36-16,17 0 16,1 18-16,-19-18 15,-17 71-15,53-36 16,-53-17-16,35 17 16,-35 0-16,0-17 15,0 17-15,-35 18 16,-18-53-1,36 35-15,-19-35 16,1 0-16,17 0 16,-17 0-1,35-17 17</inkml:trace>
  <inkml:trace contextRef="#ctx0" brushRef="#br0" timeOffset="207440.5796">13070 18168 0,'0'-35'47,"36"-1"-47,-36 1 16,0 18-16,0-19 16,0 1-16,0 17 15,0-17-15,0-18 16,17 53-1,36 0 1,-53 35 0,36 1-1,-36-1-15,17 0 16,-17 1-16,35-1 0,-35-18 16,0 19-16,36-1 15,-36-17-15,0 35 16,0-18-1</inkml:trace>
  <inkml:trace contextRef="#ctx0" brushRef="#br0" timeOffset="208412.7932">13159 18150 0,'0'-35'32,"17"35"-17,54 0 1,-36 0 0,-17 0-16,17-18 15,18 18 1,-35 0-1,17 0 1,-35 36-16,0-19 16,35-17-1,-35 36 1,0-72 31,0 1-32,0 0-15,0 0 16,0 17-16,0-35 16,0 0-16,18 35 15,-18-17-15,53 35 16,-18 0-16,0 0 16,0 0-1,-35 18 1,36 17-1,-36 18 1,0-18 0,-36 1-1,-16-36 1,16 17 0,1-17-1,0 0 1,35 35-16,0 1 15,0-1 1,0 0 0,35-35-16,36 36 15,-36-36 1,-18 0-16,19 0 16,-19 0-16,36 0 15,-17-18 1,-1-17-1,-35-1 1,18 1 0,-18 0-16,0 17 15,0-17-15,0 17 16,0-17-16,35-18 16,-35 88 30,0-17-46,35 17 16,-35 1-16,35-1 16,-35-18-16,36 19 15,-36 17 1,17-53-16,-17 17 16</inkml:trace>
  <inkml:trace contextRef="#ctx0" brushRef="#br0" timeOffset="208631.2106">13794 18150 0,'17'0'15,"19"0"1,16 0-1,1 0 1,-35 0 0,17 0-1,-17 0 17</inkml:trace>
  <inkml:trace contextRef="#ctx0" brushRef="#br0" timeOffset="209067.9482">14217 17586 0,'0'18'31,"0"-1"-16,0 19-15,0-19 16,0 18-16,0 1 16,0-1-16,0 18 15,0 0-15,0-36 16,0 19-16,0-1 16,35 0-1,-35 1 1,0-19-1</inkml:trace>
  <inkml:trace contextRef="#ctx0" brushRef="#br0" timeOffset="209297.4557">14252 18239 0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47:37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2663 16157 0,'0'35'265,"-35"-35"-233,35 18-17,0 17 17,0 1-1,-17-36-31,17 17 15,0 19 1,0-19 0,0 36-1,-36-53-15,36 53 16,0-35 0,0 17-1,0 0 1,0-17-1,0 17 1,0-17 0,0 17-1,0 0 1,0-17 0,0 35-1,0-35 1,0 17-1,0 0 1,0 0 0,0 18-1,0 0-15,0-17 32,18 34-32,-18-17 15,0 0 1,0-35-1,0 34 1,0-34-16,35 17 16,-35 1-16,0 17 15,0-18 1,0 0 0,0-17-1,0 17 1,0 18-1,0-18 1,0 1 0,0 16-1,0-34 1,0 17 0,0-17-1,0 53 1,0-19-1,0-34 1,0 35 0,0 0-1,0-35-15,35 17 32,-35 0-17,0-17 1,0 17 15,18-35-31,-18 35 16,35-17-1,-35 17 17,0-17-17,0-53 251</inkml:trace>
  <inkml:trace contextRef="#ctx0" brushRef="#br0" timeOffset="7347.3067">9384 9807 0,'-18'18'188,"18"17"-188,0 18 15,0-18 1,0 36 0,0-36-1,18 0 1,-18 18-16,0 0 0,0 0 16,0 18-16,0-1 15,0 18-15,0-17 16,0-36-16,0 18 15,0-17-15,0 52 16,0-35-16,0 0 16,0 17-16,0 1 15,35 17-15,-35 0 16,0 36-16,0-36 16,0-18-16,0 1 15,0-36-15,0 18 16,0 0-16,0-18 15,0 18-15,0-18 16,0-17-16,-17 17 16,17 1-1,0-19-15,0 19 0,0-19 16,-36 18-16,36 18 16,0-35-16,0 17 15,0-70 95,0 0-95,0-18-15</inkml:trace>
  <inkml:trace contextRef="#ctx0" brushRef="#br0" timeOffset="8668.9735">9402 9842 0,'0'36'125,"0"-1"-125,-18 18 16,18 0-16,-53 0 15,53 0-15,-53 0 16,53 0-16,-35-1 0,35-34 16,0 17-16,-18-35 15,18 53-15,0-35 16,0 17 0,0-17 15,0-36 16,0-17-47,0 0 15,0 17-15,35-17 16,-35-18-16,0 18 16,36-18-16,-36 0 0,35 17 15,-35 1-15,35 0 16,-35 0-16,0 17 15,18-35 1,-18 18 0,53 35 77,-53 17-93,35 19 16,-35-19 0,53 19-16,-53-1 0,53 0 15,-53-17-15,35 17 16,-35 0-16,0-17 16,35 17-16,-35 1 15,0-19 1,36-17 46</inkml:trace>
  <inkml:trace contextRef="#ctx0" brushRef="#br0" timeOffset="11775.1518">9013 13264 0,'-17'36'16,"17"-54"62,0-17-62,0 17-1,0-17 1,0 17 0,17 18 31,-17 36-32,0 16-15,18-16 16,-18 17-16,0 0 15,35-18-15,-35 18 16,36-18-16,17 0 16,-1-35-1,-34 0 1,-18-35-16,35 35 16,-35-53-16,0 35 15,36-17-15,-36 0 16,0 17-16,0-17 15,0 17-15,0-17 16,0 0-16,0 17 16,0-35-1,-18 53-15,18-17 16,-35 17-16,17 0 16,-17 0-1,0 17 1,-1 36-1,36-18-15,0-17 16,0 17 0,36-35 15,16 0-15,-34 0-16,17 0 15,1 0-15,-19-35 16,19 35-16,-36-18 15,53 18-15,-53-35 0,35 35 16,-35-35 0</inkml:trace>
  <inkml:trace contextRef="#ctx0" brushRef="#br0" timeOffset="13874.5294">9737 13617 0,'0'-17'63,"0"-1"-48,0-17 1,0-1-16,0 1 15,0 0 1,0-18-16,0 18 0,0-18 16,0-18-16,0 36 15,0-18-15,0-18 16,0 36-16,0 0 16,0 0-16,0 17 15,0-17 16</inkml:trace>
  <inkml:trace contextRef="#ctx0" brushRef="#br0" timeOffset="14497.1891">9666 13159 0,'0'-18'15,"0"0"1,0-17-16,0 17 15,0-35 1,18 53-16,-18-52 16,0-1-1,17 53-15,-17-18 16,36 18 46,-19 0-30,-17 53-32,36 17 15,-1 1 1,0-18 0,0-18-1,1 1 16,-54-36 79</inkml:trace>
  <inkml:trace contextRef="#ctx0" brushRef="#br0" timeOffset="17270.6466">9331 12577 0,'0'35'78,"0"-53"16,0-17-78,0 0-1,0-18 1,0 0 0,0 17-1,0 72 63,0-19-62,0 36-16,0 0 16,0-17-16,0 16 15,0 19-15,0-18 16,0-35-16,-35-18 16,35 52-16,0-87 62,17 35-62,-17-53 0,0 36 16,0-19-16,0 1 15,0 0-15,0-18 16,0 18-16,0-1 16,0 1-16,0 70 62,0 18-46,0-17-16,0-1 15,0 18 1,0 0 0,0-89 46</inkml:trace>
  <inkml:trace contextRef="#ctx0" brushRef="#br0" timeOffset="18087.902">9366 12435 0,'-17'0'32,"-1"18"-1,-17 17-16,-1 18 1,1-17 0,35-1-16,-35 18 15,35-71 63,17-35-62,-17 36-16,36-19 16,-36 1-16,35 0 15,-35 17-15,18 18 16,-18-53-16,35 53 62,-35 18-30,0-1-17,0 19-15,0-1 16,0-17-16,0 17 16,35 18-1,-35-36 1,36-17 15,-19-17-15,-17-18-1,35-18 1,-35 17-16,0 1 16,0 70 46,0 18-46,0 0-16,0-35 15,36 17-15,-36 0 16,35 1-16,-35-19 16,18-17-1</inkml:trace>
  <inkml:trace contextRef="#ctx0" brushRef="#br0" timeOffset="21562.4032">9296 12682 0,'-18'0'63,"18"36"-48,-35-36 95,35 17-110,0-52 125,0 0-110,17 17 1,-17-35 0,18 53-16,-18-35 15,35 17 1,-35-17 0,36 35-1,-36-35 48,17 35-1,-17 17-46,36 19-1,-36-1 1,52 0-16,-52 36 16,36-36-1,-36-17-15,0 17 16,17-35-16,-17 35 16,0-70 62,0 0-63,-17-1-15,17-17 16,-18 18 0,18 0-1,0 17 1,-35 18-1,35-35-15,0 17 16,0-17 0,-35 35-1,35-35-15,0 17 16,-18 18 62,-17 0-47,17 35-15,-17 1 0,35-1-1,-36-35 1,36 18-16,-17-18 15,17 35-15,-36-35 16,36 18-16,0 17 31,-35-35-31,53 0 94,17-18-78,18-17-1,-18 0 1,1-1 0,-36 1-16,0 53 93,0-1-77,0 36 0,0-17-1,0 16 1,0-16-16,0-1 15,0 0-15,0 1 16,0-19-16,0 18 0,0 1 16,0-19-16,0 19 15,0-1 1,0 0 0,0-70 46,0 17-46,0-17-16,0 17 15,0-35-15,0 1 16,0-1-16,0 0 0,35 17 16,-35 1-16,0 18 15,0 34 63,0 36-62,-18 88 0,18-70-16,0-36 15,0 0-15,0-17 16,0 17-1,0-52 32,0-19-31</inkml:trace>
  <inkml:trace contextRef="#ctx0" brushRef="#br0" timeOffset="27431.3457">13053 12488 0,'-18'0'94,"18"-53"-63,0 0-15,0 36-16,0-18 16,0-1-16,35 36 15,-35-35-15,36 35 16,-36-35-1,0 52 17,0 19-17,0-1 1,35 35-16,-35-34 16,0-19-16,18 19 15,-18-1-15,35-35 16,-35 18-16,35-18 15,-17 0 1,17 0 0,-17 0-1,17 0 1,-35-53-16,0 17 16,35 36-16,-35-53 15,0 18-15,0-35 16,0 52-1,0-17-15,0 17 0,0-17 16,0 0-16,-17-36 16,-19 53-1,1 18 1,17 0 0,-17 0-1,35 18 1,-35 17-16,35 18 15,0-35 1,0 35 0,0-18-1,35-35-15,18 0 16,-35 0 0,17-18-1,0 18-15,-17-53 16,35 18-16,-18 35 31,-35-35 32,18 35 30</inkml:trace>
  <inkml:trace contextRef="#ctx0" brushRef="#br0" timeOffset="28307.0621">13705 12453 0,'0'-18'79,"0"1"-64,0-19-15,36 1 16,-36 0-16,0-18 15,0-18-15,35-17 0,-35 0 16,0-35-16,0 34 16,0 19-16,0 17 15,0 35 1,0 54 78,0-1-63</inkml:trace>
  <inkml:trace contextRef="#ctx0" brushRef="#br0" timeOffset="28936.273">13670 11783 0,'0'-18'63,"18"18"-63,-18-35 15,35 0-15,-35-1 16,0 19-16,18-19 15,-18 1-15,0 17 0,0-17 16,35 0-16,-35 53 63,35 34-48,-35-34-15,0 17 16,36 1-1,-36-19-15,0 19 0,35 16 16,-35-34 15,0 35-31,0-35 16</inkml:trace>
  <inkml:trace contextRef="#ctx0" brushRef="#br0" timeOffset="30254.6423">13388 13017 0,'0'53'235,"0"0"-220,0 0 1,0-17-16,0-1 16,0 0-1,0 18-15,0 0 0,0-18 16,0 36-16,0-1 15,0-17-15,-18 0 16,18 18-16,0-18 16,0-36-16,0 19 15,0-1-15,0 0 16,0 36 0,0-36-1,0 0-15,0 18 16,-35 0-16,35-35 0,0 17 15,0-17-15,0 17 16,0 0 31,0-17-16,0-71 94,0 18-109,0 17-1</inkml:trace>
  <inkml:trace contextRef="#ctx0" brushRef="#br0" timeOffset="31635.8871">13282 14041 0,'0'0'0,"0"-18"15,0 53 126,0 18-126,18-53-15,-18 35 16,0 1-16,0-1 16,17-17-16,-17 34 15,0-16 17,0-72 30,36-16-62,-36-1 16,0 17-16,35-17 15,-35 1-15,0 16 16,53-17-16,-53 0 16,0 18-16,35 35 15,-35-17-15,0 52 78,0-18-62,0 19-16,0-19 16,-18 19-16,18-1 15,-52 18-15,52-36 16,-36 19-16,36 34 15,-35-70 1,35 18 0,0-53 62,-18-18-63,18 0 1,0 18 0,0-1-16,0 19 15,0-36 1,-35 0 0,35 35-1,0 53 48,0 18-48,18-17 1,-18 34 0,17-70-1,-17 53-15,0-35 0,36-18 16,-36 53-16,0-18 15,0 0 1,35 0 0,-35-52 46,18-18-46,-18-1-1,0 1-15,35 17 16,-35-17-16,0-18 16,53 36-16,-53-19 15,35 1-15,-35 17 16,0-17 0,18 35-16,-18 35 46,0-17-46,0 17 16,-18 1-16,18-19 16,-35 36-16,35 0 15,-53 0-15,53-18 16,-35 0-16,35 18 16,0-70 30</inkml:trace>
  <inkml:trace contextRef="#ctx0" brushRef="#br0" timeOffset="34455.6902">4039 12171 0,'-17'0'31,"17"-35"47,17-18-47,-17 17-15,18 36-16,-18-53 16,35 53-16,-35-52 15,18 52 1,17 0 15,-35 35-15,35 0-1,-35 0-15,0 18 16,36 35 0,-36-52-16,0 17 15,17 0-15,-17-36 16,0 18-16,36 1 15,-1-19-15,0-17 16,-35 36 0,18-36-16,17 0 31,-35-36-31,0 19 16,35-19-16,-35-16 15,18 16 1,-18 1-16,0 17 15,0-17-15,0 17 16,0-17-16,0 0 16,0 0-16,0-1 15,0 1-15,0 17 16,-35-34-16,-1 52 16,19 0-1,-18 0 1,-1 17-1,36 1-15,-17 17 16,17 0-16,0-17 16,0 17-16,0 18 15,0-35 1,35-18 0,18 0-1,-18 0 1,18-35-1,-53-1-15,53 19 16,-53-19-16,35 1 16,-35 17-1,18 18-15</inkml:trace>
  <inkml:trace contextRef="#ctx0" brushRef="#br0" timeOffset="35873.1835">4780 11783 0,'0'17'62,"0"1"-46,0 17-16,0 18 16,0 0-16,0 35 0,0-17 15,0-1 1,0 1-16,0-36 0,0 18 15,0-18-15,0-17 16,0-53 62,0-18-62,0 18-16,0-18 15,0-18-15,0 1 16,0-19-16,53 1 0,-53 18 16,0-54-1,0 54-15,0 17 16,0 17-16,0-16 16,0 87 46,-18-18-62,18 36 16,0 0-16,-53-17 15,53 16-15,-35 1 16,35 0-16,-35-17 16,35-1-16,-35 0 15,35-52 48,0-1-48,0-35 1,0 0 0,17 53-1,-17-35-15,36-18 16,-1 18-1,-35-1 1,17 36 0,-17-17-16,36 17 15,-36-36 1,17 36 15,-17 36 0,0 17-15,0-18-16,36 18 16,-36 17-16,0 1 15,35-36-15,-35 18 16,0 0-16,35-35 16,-35 17-16,36-35 15,-19 0 1</inkml:trace>
  <inkml:trace contextRef="#ctx0" brushRef="#br0" timeOffset="36856.3664">4357 13053 0,'0'-18'15,"0"-35"1,0 18-16,0 17 16,0-17 15,35 0-15,-35 17-1,0-17 16,0 52 48,0 36-79,35 141 15,-35-70 1,0-18-16,0 17 0,0 1 15,0-36-15,0 0 16,0 0-16,0 18 16,-17-18-16,17 0 15,0-17-15,0 17 16,0 0 0,0-17-16,-36 17 15,36-35-15,0-18 0,0-17 16,0-53 109</inkml:trace>
  <inkml:trace contextRef="#ctx0" brushRef="#br0" timeOffset="38200.0474">4251 14270 0,'18'53'78,"-18"-18"-62,35 0-16,-35 1 16,0 17-16,35-18 15,-35-18-15,0 19 16,18-1-16,-18-17 16,0 17-16,35-35 15,-35-53 48,0 18-63,35 17 15,-35-17-15,0 0 16,0 17-16,36-17 16,-36 17-16,17-53 15,-17 54 1,36-36-16,-36 18 31,0 52 16,-18 36-31,18-35-1,0 35 1,-18 0-16,18-18 0,0 18 15,-35-18-15,35 0 16,0 1-16,0-1 16,0-17-1,-35-18 32,35-36-31,-36-17-1,36 18 1,-17 0 0,17 0-16,0 17 15,-35-17-15,35-1 16,0-17 0,-36 53-16,36-35 15,0 53 48,36 70-48,-36-70 1,35 35-16,-35-18 16,35-18-16,-35 19 15,18-36-15,-18 53 16,35-53-1,-35 17-15,0-52 94,0 0-94,0-1 16,0 1-16,0-18 15,0 0-15,0 18 16,0 0-16,35-1 16,-35 19-16,0-18 15,0 87 32,0-16-31,0 17-16,-17 0 15,17 0-15,0-36 16,-36 18-16,36 18 16,0-35 15</inkml:trace>
  <inkml:trace contextRef="#ctx0" brushRef="#br0" timeOffset="49106.4575">19526 8414 0,'36'17'125,"-1"-17"-109,0 18 0,18-18-1,0 0 1,17 0-16,-34 0 0,34 0 16,1 0-16,17 0 15,36-18-15,-1 18 16,0-35-16,1 35 15,-1-53-15,1 53 16,-18-35-16,-18 35 16,-18-35-16,1 35 15,-18 0-15,0 0 16,-18 0-16,0 0 16,1 0-1,-19 0 1,19 0-1,-1 0 17</inkml:trace>
  <inkml:trace contextRef="#ctx0" brushRef="#br0" timeOffset="54329.9385">17921 9384 0,'0'18'125,"18"-18"-109,-18 35-16,35-35 15,0 0-15,1 0 16,-1 0 0,18 17-1,0-17 1,-18 0 0,0 0-16,1 0 15,-19 0-15,18 0 16,1 0-16,-1 0 15,18 0-15,-35 0 16,34 0-16,-16 0 16,-19 0-16,19 0 15,-19 0-15,54 0 16,-36 0 0,-17 0-16,17 0 0,18 0 15,0 0 1,17 0-1,-34 0 1,-19 0-16,19 0 16,-1 0-16,-17 0 15,17 0-15,-18 0 16,19 0-16,-1 0 16,-17 0-16,17 0 15,-17 0-15,34 0 16,-16 0-16,-19 0 15,19 0-15,17 0 16,-36 0-16,19 0 16,-1 36-16,0-36 15,0 0-15,18 0 16,-35 0-16,17 0 16,-17 0-16,17 0 15,0 0 1,-17 0-16,53 0 15,-36 0-15,0 0 16,18-18-16,0 18 16,-35 0-16,35 0 15,-18 0-15,-18 0 16,19 0-16,-19 0 0,19 0 16,-1 0-16,0 0 15,36 0 1,-36 0-1,-17 0-15,17 0 16,-17 0-16,17 0 16,18 0-16,-36 0 15,19 0-15,-1 0 16,0-35-16,1 35 16,-19 0-16,18 0 15,1 0-15,-19 0 16,19 0-16,-19 0 0,19 0 15,-1 0 1,-18 0-16,19 0 0,-1-18 16,-17 18-16,17 0 15,35 0 1,-34 0 0,17 0-1,0 0 1,-36 0-16,54 0 15,-18 0 1,-18 0 0,18 0-1,-18 0 1,-17 0-16,17 0 16,0 0-16,1 0 0,-1 0 15,-17 0 1,17 0-16,-18 0 15,19 0-15,-36-35 0,70 35 16,-52 0-16,17 0 16,36 0-1,-54 0 1,36 0 0,-53 18-1,36-18-15,-19 0 31,19 0 1,-19 0-1,18 0 0,1-18 0,-36-17-15,0 17 0,0-17-1,0-18 1,0 17 0,35-16-1,-35 16-15,0 19 16,0-19-16,0 19 15,0-36 1,0 0 0,0 18-1,0-1-15,0-34 16,0 52 0,0-17-16,0 0 15,0 17-15,0-17 16,0 17-16,0-35 15,0 0 1,0 36 0,0-19-1,0 1 1,-18 17 0,18-17 15,-35 35-16,35-35 1,-18 35 0,-17 0 15,0 0-15,17 0-1,-35 0 1,36 0-1,-19 0 1,1 0 0,18 0-1,-36 0 1,0 0 0,35 0-1,-17 0-15,17 0 0,-17 0 16,0 0-1,17 0-15,-17 0 0,17 0 16,-17 0-16,-1 0 16,19 0-1,-18 0 1,17 0 0,-17 0-1,-18 0 1,35 0-16,-17 0 15,17 0-15,-35 0 16,18 0-16,17 0 16,-17 0-16,0 0 15,17 0-15,-17 0 16,17 0-16,-17 0 16,0 0-16,17 0 0,-17 0 15,17 0-15,-17 0 16,0 0-16,17 0 15,-17 0-15,17 0 16,-17 0-16,-1 0 16,19 0-16,-18 0 15,17 0-15,-17 0 16,-1 0-16,19 0 16,-19 0-16,19 0 15,-19 17-15,1-17 16,18 0-16,-36 0 15,17 0 1,19 0-16,-19 0 16,19 0-16,-36 0 15,18 0-15,-1 0 0,1 0 16,17 0-16,-17 0 16,0 0-16,17 0 15,-17 0-15,0 36 16,17-36-16,-35 0 15,18 0-15,0 0 16,-18 0-16,0 35 16,17-35-16,-16 0 15,16 0-15,19 35 16,-19-35-16,1 0 16,17 0-16,-17 18 0,-18-18 15,36 0 1,-36 35-16,17-35 15,1 0-15,-18 35 0,0-35 16,36 0 0,-19 36-16,1-36 0,17 0 15,-17 0-15,0 0 16,17 0-16,-17 35 16,0-35-16,17 0 15,-35 0-15,0 0 0,36 0 16,-36 0-16,35 0 15,-17 0-15,-1 0 16,19 0-16,-18 0 16,17 0-16,-17 0 15,-1 0-15,19 0 16,-36 0 0,35 0-16,-35 0 15,18 0 1,17 0-16,-17 0 15,0 0-15,35 18 16,-35-18-16,-1 0 16,1 0-1,-18 0 1,-18 0 0,54 0-16,-36 0 15,0 0 1,35 0-1,-35 0 1,18 0 0,18 0-1,-19 0 48,19 0-32,-19 0 0,36 35 63,0 0-78,-35 1-1,35-1-15,0 35 16,0-52 0,0 17-16,0-17 0,0 17 15,0 0-15,0 1 16,0-1-1,0 18 1,0-35-16,0 17 16,0-18-16,0 19 15,18-36-15,-18 35 16,17-35 0,-17 18-16,36-18 15,-36 35 1,17-35 171,36 0-171,-18 0-16,-17 0 16</inkml:trace>
  <inkml:trace contextRef="#ctx0" brushRef="#br0" timeOffset="55819.4341">21290 9402 0,'0'35'109,"0"35"-109,0 54 16,0-36-1,0 0-15,0 0 0,0-17 16,0-18-16,0-35 16,0 17-16,0 0 15,0-53 79,0-17-78,0 18-1,0-36 1</inkml:trace>
  <inkml:trace contextRef="#ctx0" brushRef="#br0" timeOffset="57553.1879">21343 9543 0,'-18'0'78,"18"17"-78,-35-17 15,35 18-15,-53 17 16,18 18-16,-18 0 16,18 0-16,17-35 15,-17 34 1,35-16-1,-35-36-15,35 17 32,17-17 15,18-35-47,-17-18 15,17 0 1,-35 36-1,53-19 1,-17-17-16,-36 18 0,52 18 16,-52-19-16,36-17 15,-36 0-15,17 36 16,-17-36 0,36 18-16,-36 17 15,0 53 48,0 18-48,0-18-15,0 1 16,0-1-16,35 0 16,-35 1-16,0-19 15,0 36 1,35-53-16,-35 35 15,0-17 1,18-18 0,-18 35-1,0-52 79,0-1-78,-18-17-1,18-18 1,-35 0 0,35 18-1,-35 35-15,35-36 16,-36 1-16,36 17 31,-17 18-31,-19 18 63,36 0-63,-35 17 15,35 0-15,-35-17 16,35 17-16,-18 18 15,-17-35 1,35 17 0,0 0 31,35-35-1,-35-17-46,36-19 16,-1-17 0,-35 36-1,35-18-15,-35-1 16,18 1-16,-18 0 16,35-18-1,-35 35 1,0 53 46,0 1-62,0-1 16,35-17-16,-35 17 16,0-17-16,36 34 15,-36-16 1,35-1 15</inkml:trace>
  <inkml:trace contextRef="#ctx0" brushRef="#br0" timeOffset="65707.5958">18186 14640 0,'-36'0'15,"72"0"95,-1 0-110,0 0 15,1 0-15,-19 0 16,18 0-16,-17 0 16,17 0-16,54 0 15,-37 0 1,19-17-16,0 17 16,17 0-16,35 0 15,-17 0-15,18 0 16,34 0-16,-17 0 15,1 0-15,16 0 0,-17 0 16,53 17 0,-52-17-16,34 0 15,0 0-15,-17 53 0,-18-53 16,194 0 0,-194 35-16,18-35 15,-18 0-15,-17 0 16,-1 0-16,1 0 15,-36 0-15,-35 0 16,0 0-16,0 0 16,-18 0-16,18 0 15,-18 0-15,-17 0 16,17 0-16,18 0 16,-35 0-1,17 0 1,-18 0-1,19 0 1,-1 0 31,-17 0-31,35 0-1,0 0 1,-36 0-16,-52 0 94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9:49:50.0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18115 8837 0,'0'0'0,"71"0"0,-1 0 0,-34 0 15</inkml:trace>
  <inkml:trace contextRef="#ctx0" brushRef="#br0" timeOffset="1349.0378">18133 8855 0,'35'0'47,"-17"0"-31,35 0 0,-18 0-1,-17 0 1,34 0-1,-34 0 1,35 0 0,0 0-16,-35 0 31</inkml:trace>
  <inkml:trace contextRef="#ctx0" brushRef="#br0" timeOffset="1902.582">18133 9137 0,'17'0'15,"1"0"17,17 0-17,18 0 1,-17 0-1,-1 0-15,0 0 16,-17 0-16,17-18 16,0 18-1,-17 0 1,17 0 78</inkml:trace>
  <inkml:trace contextRef="#ctx0" brushRef="#br0" timeOffset="2319.7599">19262 9119 0,'0'-17'0,"-18"17"15,18-36 1,0 1-16,-18 35 16,18-18-1,0-17 17</inkml:trace>
  <inkml:trace contextRef="#ctx0" brushRef="#br0" timeOffset="3069.4895">19015 8643 0,'17'0'16,"-17"18"-1,36 52 1,-36-34-16,35-1 16,-35-18-16,53 19 15,-53 17-15,53 0 16,-53-18-16,17 18 16,-17 0-16,36-18 0,-36 0 15,35-35 1,-35 35-1,0-52 48,0-1-47</inkml:trace>
  <inkml:trace contextRef="#ctx0" brushRef="#br0" timeOffset="3524.1351">19385 8537 0,'0'35'31,"0"18"0,0-35-31,0 17 0,0 1 16,0 17-16,0-1 15,0-16-15,0 34 16,0 1-16,0-18 16,-18-18-16,18 0 15,0 1-15,0-19 16,-17-17 0,17 35-1,0-52 48</inkml:trace>
  <inkml:trace contextRef="#ctx0" brushRef="#br0" timeOffset="4339.5938">19632 8872 0,'0'36'47,"0"-19"-32,0 19-15,0-19 16,0 18-16,0 1 0,0-19 16,0 19-16,0-19 15,0 36 1,0-88 62,0 17-78,0-35 16,0 0-16,0 18 15,0-18-15,35 0 0,-35 36 16,0-19-16,36 1 15,-36 18-15,35-36 16,-35 17 0,18 36-1,-18 36 17,0-1-17,0 0-15,0 18 16,0 0-16,0 0 15,0 17-15,0-17 16,0-17-16,35 17 16,-35-18-16,0-18 15,35-17-15,-35 36 16,35-36 0</inkml:trace>
  <inkml:trace contextRef="#ctx0" brushRef="#br0" timeOffset="4633.7308">19650 9137 0,'0'-18'47,"70"18"-32,-34 0-15,-19-35 16,18 35-16,18-35 15,-35 35 1</inkml:trace>
  <inkml:trace contextRef="#ctx0" brushRef="#br0" timeOffset="5737.7468">19967 8784 0,'35'0'47,"-35"35"-32,0 1 1,18-19-16,-18 36 16,0-17-16,0-19 15,35 18-15,-35 1 16,0-1-1,0 0 1,0-70 78,0 17-94,0-17 0,0-18 15,0 18-15,0-18 16,0 35-16,0-17 16,0 0-16,0 17 15,0-35 1,36 53-16,-36-35 16,17 35-1,-17-18-15,36 18 16,-1 0-1,-17 0 1,17 0 0,-35 36-16,0-19 15,0 36 1,0-35 0,-18 17-1,-17 0 1,17 1-1,18-19 1,-35-17 0,35 36-16,0-1 15,-35-35 1,35 17 0,0 36-1,17-53-15,-17 18 16,36-18-16,-19 0 15,19 0-15,-19 0 16,18 0-16,1 0 16,-19 0-16,36 0 15</inkml:trace>
  <inkml:trace contextRef="#ctx0" brushRef="#br0" timeOffset="6415.7246">20549 9172 0,'0'-35'15,"0"0"1,0-18 0,0 17-1,0 1 1,0-18-1,0 89 64,18-1-64,-18-18-15,0 19 0,0-19 16,35-17-16,-35 53 15,0-17 1,0-19 0</inkml:trace>
  <inkml:trace contextRef="#ctx0" brushRef="#br0" timeOffset="7765.162">18909 9631 0,'35'0'63,"0"0"-32,1 0-31,-1 0 15,-17 0-15,17 0 16,0 0-16,-17 0 16,35 0-16,17 0 15,18 0-15,1 0 16,34-35-16,1 35 16,34-36-16,-17 36 15,-17-53-15,-1 53 16,1 0-16,-1-70 15,-34 70-15,34 0 16,-17-35-16,17 35 16,-70 0-16,18 0 15,-1 0-15,-34 0 0,17 0 16,-18 0-16,-18 0 16</inkml:trace>
  <inkml:trace contextRef="#ctx0" brushRef="#br0" timeOffset="8738.602">19438 9913 0,'0'53'79,"0"-35"-79,0 35 15,18 17-15,-18-35 16,35 1-16,-35-1 15,35 0-15,-35-17 16,18-18-16,-18 53 16,0-36-1,35-17-15,-35-17 63,0-19-63,0 1 15,0-18-15,0 0 16,0-17-16,0 35 16,35-18-16,-35 0 15,0 17-15,18 1 16,-18 0-16,35 35 16,-35-18-16,36-17 31</inkml:trace>
  <inkml:trace contextRef="#ctx0" brushRef="#br0" timeOffset="9492.5869">19844 9860 0,'0'35'15,"0"18"1,0-35 0,0 17-16,0 1 15,0-19-15,0 18 16,35 1-16,-35 17 16,0-18-1,0-53 63,0-17-78,0 0 16,0-1-16,0 1 16,0-18-16,0 18 15,0 17-15,0-17 16,0 17-16,35-17 15,-35 0 1,18 0 0,17 35 15,0 35 0,-35 0-31,0-17 0,36 35 16,-36-18-16,17 0 15,-17 1-15,36-1 16,-36 0-16,35-17 16,-35 17-16,35 18 15,-35-18 17,18-35-32,-18 18 31</inkml:trace>
  <inkml:trace contextRef="#ctx0" brushRef="#br0" timeOffset="9741.5099">19932 10019 0,'0'-35'31,"35"35"1,0 0-32,-17 0 15,17 0-15,-17 0 16,17 0-16,1 0 0,-19 0 15</inkml:trace>
  <inkml:trace contextRef="#ctx0" brushRef="#br0" timeOffset="10441.1714">20355 9878 0,'0'70'47,"0"-34"-47,0-1 15,0 35-15,0-17 0,0-35 16,0 17-16,0-17 16,-17-71 77,17 18-93,0 17 16,0-35-16,0 0 16,0 18-16,0 0 15,0 17-15,0-17 0,0-1 16,35 1 15,0 35-31,-17-35 16,17 35-16,0 0 15,1 0 1,-1 0 0,-35 53 15,0-18-31,-18-17 15,18 17-15,-35-35 16,35 53-16,-35-53 16,35 18-16,-36-18 15,36 35 17,0 0-17,0 0 1,0 1-16,0-19 15,18-17 1,-18 36-16,35-36 16,-17 35-1,35-35 1,0 0 0</inkml:trace>
  <inkml:trace contextRef="#ctx0" brushRef="#br0" timeOffset="10962.0902">20761 10195 0,'0'-17'15,"18"17"-15,17-36 16,0 36 0,-17-35-1,17 35 1,-35 18-1,0 17 1,0 0-16,0-17 16,-18 17-1,-17 18-15,18-18 16,-19 1-16,1-36 16,35 35-16,-71-35 15,71 35-15,-17-35 16,17 18-16,70-18 62,-34 0-46,-19 0-16,19 0 16,-1 0-16,-18 0 15</inkml:trace>
  <inkml:trace contextRef="#ctx0" brushRef="#br0" timeOffset="11841.7702">18327 10089 0,'0'-35'62,"17"35"-62,19 0 16,-19-35-16,19 35 0,-1 0 16,-17 0-16,17 0 15,0 0-15,0 0 16,1 0-16,-19 0 16,19-35-16,-1 35 15</inkml:trace>
  <inkml:trace contextRef="#ctx0" brushRef="#br0" timeOffset="12178.9024">18486 10142 0,'0'0'15,"17"0"48,18 0-48,18 0-15,0 0 32,-35 0-32,17 0 15</inkml:trace>
  <inkml:trace contextRef="#ctx0" brushRef="#br0" timeOffset="15835.3059">16104 1658 0,'36'35'16,"-36"1"-16,35-1 15,-35-17-15,17 34 16,-17 1-16,36-17 16,-36 17-16,35-1 15,-35-16-15,35-19 16,-35 36-16,36-17 15,-36-19-15,0 18 16,35 1-16,-35-54 47,18-17-31,-18 0-1,0-18-15</inkml:trace>
  <inkml:trace contextRef="#ctx0" brushRef="#br0" timeOffset="16332.3046">16510 1623 0,'0'53'15,"0"-18"-15,0 36 16,-18-19-16,18 1 0,0 18 16,0-1-16,0-17 15,-17-17-15,17 17 16,0-1-16,0-34 16,0 17-16,0 1 15,0-54 48,0 53 15,0-17-78,0 35 15,35 0 1,-35-36-16,0 19 16,35-36 46</inkml:trace>
  <inkml:trace contextRef="#ctx0" brushRef="#br0" timeOffset="16794.502">16722 2716 0,'0'-17'47,"0"-1"-47,0-52 15,0 34-15,0 19 16,0-19-16,0 19 15,0-19 1,35 36 15,-35 36-15,0-1-16,0 18 16,0 17-16,0-17 15,35 53-15,-35-18 16,0-35-16,0-17 15,35-36 1,-17 0 15</inkml:trace>
  <inkml:trace contextRef="#ctx0" brushRef="#br0" timeOffset="17402.9064">17357 1905 0,'17'0'32,"19"0"-17,16 0 1,1 0 0,-35 0-1,17 0 1,1 0-1,-19 0 1</inkml:trace>
  <inkml:trace contextRef="#ctx0" brushRef="#br0" timeOffset="17630.3953">17515 2081 0,'-35'0'0,"53"0"31,-1 0-15,-17 36 0,53-36-1,0 0-15,-35 0 16,52 0-1</inkml:trace>
  <inkml:trace contextRef="#ctx0" brushRef="#br0" timeOffset="18460.204">18186 1552 0,'35'0'47,"18"0"-32,-18 0 1,0 0-16,18 18 16,-17-1-1,-36 19 1,0 17-1,0 0 1,0-18-16,0-17 16,-18 17-16,18 0 15,-35 0-15,35-17 16,-53 17-16,0 36 16,53-36-1,-18-35 1,18 18 15,53-18 16,-35 0-47,17 0 16,0 0-16,-17 0 15,17 0-15,1 0 16,-19 0-16,18 0 15,-17 0-15,17 0 16,1 0-16,-1 0 16,18 0-1,-53-36 1,35 36-16,-35-35 16</inkml:trace>
  <inkml:trace contextRef="#ctx0" brushRef="#br0" timeOffset="18932.4731">18221 1323 0,'18'0'47,"17"0"-31,35 0-1,-34 0-15,-19 0 16,19 0-16,-1 0 15,0 0 1,18 0 0,0 0-1,-35 0-15,17-18 16</inkml:trace>
  <inkml:trace contextRef="#ctx0" brushRef="#br0" timeOffset="19835.147">18944 1411 0,'18'-35'15,"35"35"1,-18 0 0,-17 0-1,35 35 1,-18 18 0,-35-18-16,0 1 15,0 16-15,0 1 16,0-35-16,-18 35 15,18 0-15,-35-35 16,35 17-16,-53 0 16,53 0-16,-18-35 15,18 18-15,-35-18 16,35 35 31,18-35 0,-18 18-47,53-18 15,0 0 1,-1 0 0,-16 35-1,-1-35 1,36 0-1,-1 0 1,-17 0-16,-18-17 16,1 17-1,-36-18 32</inkml:trace>
  <inkml:trace contextRef="#ctx0" brushRef="#br0" timeOffset="20240.2126">19085 1764 0,'18'0'46,"17"0"-30,18 0 0,18 0-1,-36 0-15,0-18 16,-17 18-16,17 0 16,-17 0-16,17 0 15</inkml:trace>
  <inkml:trace contextRef="#ctx0" brushRef="#br0" timeOffset="22390.1846">19403 1252 0,'0'-35'78,"17"35"-62,-17-35-16,18 35 15,-18-18-15,35 18 16,-35-35-16,18 35 16,-18 53 30,0-18-30,0-17-16,0 17 0,0-17 16,0 17-16,0 0 15,0 0 1,0 1 0,-35-36-1,35 17-15,-18-17 31,18 36-15,53-36 109,-35 0-125,35 0 16,-18 0-1,-35 35 1,17-35 0</inkml:trace>
  <inkml:trace contextRef="#ctx0" brushRef="#br0" timeOffset="24192.5415">16034 2787 0,'53'18'125,"-18"-18"-110,0 0-15,36 0 16,-1 0-16,1 0 15,-18 0-15,35 0 16,0 0-16,18-18 16,-18 18-16,0 0 15,-17 0-15,-18 0 16,-18 0-16,0 0 0,1 0 16,-19 0-1,19 0-15,-54 0 94,-17 0-78</inkml:trace>
  <inkml:trace contextRef="#ctx0" brushRef="#br0" timeOffset="25414.4484">16192 3687 0,'0'-36'31,"0"-17"0,0 18-31,0-18 16,0 0-1,18 53 1,-18-17-16,35 17 31,-17 0 16,-18 35-47,0 0 16,35-35-1,-35 35-15,0 1 16,0-19-16,36 19 0,-1 17 16,0-53-1,-35 35 1,53-35 0,18 0-16,-71-18 15,35 18-15,-35-53 16,35 53-16,-35-53 15,0 18-15,35 0 16,-35 17-16,0-17 16,0 0-16,-17 17 15,17-17-15,-35 35 16,35-53-16,-18 53 16,18-18-16,-35 18 15,-1 0-15,19 0 16,-19 0-1,1 35 1,35 18 0,0 0-1,18-53 32,17 0-47,-17-17 16,17-19-16,0 36 15,-35-53-15,53 53 0,-53-17 16,18 17-16,-18-36 16,35 36-16</inkml:trace>
  <inkml:trace contextRef="#ctx0" brushRef="#br0" timeOffset="25809.3862">16739 3828 0,'0'-18'16,"0"-35"0,18 35-16,-18-34 15,35-1 1,-35 35 0,0 36 30,35 35-46,-35-1 16,0 1-16,0 18 0,0-1 16,0-17-1,0-35-15,0 17 16</inkml:trace>
  <inkml:trace contextRef="#ctx0" brushRef="#br0" timeOffset="27117.5892">18168 2575 0,'35'0'110,"36"18"-95,-36-18-15,18 0 16,18 0-16,-1 0 15,18 0-15,1 0 0,16-53 16,-16 53-16,-1 0 16,0 0-16,0 0 15,-17-35-15,-1 35 16,1 0-16,-18 0 16,-18 0-16,53 0 15,-70 0 1,17 0-16,-17 0 15,17 0 1,0 0 47</inkml:trace>
  <inkml:trace contextRef="#ctx0" brushRef="#br0" timeOffset="30222.2587">18397 3334 0,'0'-18'94,"0"-35"-78,0-17-1,0 52 1,18-17-16,-18-18 16,35 53-1,-35 17 32,36 19-31,-36-19-1,0 19-15,17-1 0,-17-17 16,35 17 0,1 18-16,-1-18 15,-17-35 16,17 0 1,-35-18-32,0-35 15,35 18 1,-35 18-16,0-19 16,0 19-16,0-72 15,0 72 1,0-18-16,0 17 15,-17 18-15,17-53 16,-36 18 0,19 35-1,-19 0 1,19 0 0,17 17-16,-36-17 15,36 36-15,0-1 0,0 0 16,0 0-1,18-35 1,0 0 0,17 0-16,-17 0 15,17-52-15,0 52 16,0-71-16,18 36 16,-17 17-16,-19-35 15,19 18-15,-36 17 16</inkml:trace>
  <inkml:trace contextRef="#ctx0" brushRef="#br0" timeOffset="30775.2838">18856 3404 0,'0'-53'32,"0"18"-17,18 35-15,-18-35 16,0 0-16,0 17 15,35-17-15,-35-1 16,0 54 15,0 0-15,0 35-16,0-1 16,0-16-16,0 34 15,0 1-15,0-18 16,0-36-16,0 19 15,0-54 17</inkml:trace>
  <inkml:trace contextRef="#ctx0" brushRef="#br0" timeOffset="32843.4788">20267 2275 0,'18'18'78,"-1"-18"-63,36 35 1,-17-35-16,-19 0 16,18 0-16,-17 0 15,17 0-15,1 0 16,-1 0-1,18 0 1,-36 0 15</inkml:trace>
  <inkml:trace contextRef="#ctx0" brushRef="#br0" timeOffset="33312.6964">20338 2487 0,'17'0'62,"19"0"-46,-19 0-1,54 0 1,-54 0-16,19 0 16,-1 0-16,-17 0 15,34 0 1,-16 0 0</inkml:trace>
  <inkml:trace contextRef="#ctx0" brushRef="#br0" timeOffset="34062.3843">20990 2028 0,'0'36'62,"0"-1"-62,18 18 16,-18 0-16,35 17 15,-35-17-15,35-17 0,-35 17 16,0-18-16,36-18 16,-36 19-16,17-36 15,-17 35-15,36-35 31,-36-35-15,35-1 0,-35 19-16,0-18 15,0-18-15,0 0 16,0-18-16,0-17 16,0 0-16,0 17 15,0-17-15,35-18 16,-35 18-16,35 35 15,-35 35-15,36-17 16,-36 0-16,17 35 16,-17 35 15</inkml:trace>
  <inkml:trace contextRef="#ctx0" brushRef="#br0" timeOffset="34848.8953">21414 1976 0,'0'17'16,"0"18"0,0 1-1,0-1-15,0 18 16,0-18-16,0 0 16,0 1-16,0-1 15,0-17-15,0 17 16,0-17-16,0-54 62,0 1-46,0-18-16,0 18 16,0-36-16,0 1 0,17-1 15,-17 36-15,0-18 16,0 18-16,18 17 15,-18-17 1,35 35 0,0 35 31,-35 0-47,0 18 15,53 35-15,-53-17 16,0 0-16,36-19 15,-36-16-15,35-1 16,-17 36-16,-18-36 16,35-35-1,-35 35 1,-35-35 31</inkml:trace>
  <inkml:trace contextRef="#ctx0" brushRef="#br0" timeOffset="35733.7364">21502 2222 0,'17'0'78,"-17"-35"-78,71 35 16,-36 0 0,-35-17-16,53 17 15,0-36 1,-18 1-1,-35 17 17,18 18-32,-18 18 47,0 17-47,0 18 15,0 0 1,0-35-16,35 35 15,-35-18-15,0-17 16,0 17-16,0 0 31,-17-70 1,17 0-32,0-18 15,0 17-15,0-17 16,0-17-16,0 17 15,0-18-15,0 1 16,17 17-16,-17 35 16,36-17-16,-1 0 15,-18 35 1,19 0 0,-1 17-1,-35 36 1,18-53-1,-18 36-15,0 17 16,0-1 0,-53-52-1,53 18-15,-36-18 16,19 35-16,-18-35 16,35 36-1,-36-19 1,36 36-1,0 0 1,0-18 0,36 18-1,-1-17 1,0-36-16,18 0 16,0 0-1,-35 0 1</inkml:trace>
  <inkml:trace contextRef="#ctx0" brushRef="#br0" timeOffset="36466.8004">22331 1817 0,'17'0'16,"-17"-18"-1,36 18-15,-1 0 32,-17 0-32,35 0 31,-36 0-16,-17 71 1,0-36-16,0-17 16,0 17-16,0-17 15,0 17-15,0 0 16,-53 0-16,53-17 16,-35 17-16,0 18 15,-1-18 1,54-35 78,-18 18-94,35-18 15,1 0 1,-1 0-16,0 0 15,-17 0-15,17 0 16,-17 0-16,17 0 16,0 0-16,-17 0 15,35 0 1,-35 0-16</inkml:trace>
  <inkml:trace contextRef="#ctx0" brushRef="#br0" timeOffset="36766.9966">22366 1993 0,'18'0'47,"35"0"-31,-18 0-16,-17 0 16,17 0-16,0 0 15,-17 0-15,17 0 16,-17 0-16,35 0 15,-18 0 1</inkml:trace>
  <inkml:trace contextRef="#ctx0" brushRef="#br0" timeOffset="37186.3694">22878 2311 0,'0'0'0,"-36"0"16,36-18-1,0-35 1,0 35-16,18-17 16,-18 0-16,0 17 15,0-17-15,35 35 16,-35-18-16,0 36 47,0 35-47,0 0 15,0-18-15,0 36 16,0-1-16,-17-17 16,17-35-16,0 35 15</inkml:trace>
  <inkml:trace contextRef="#ctx0" brushRef="#br0" timeOffset="39527.8442">22401 2258 0,'0'0'0,"-53"0"16,18 35-16,18-35 0,-19 18 16,19-18-16,17 35 15,-53-35-15,53 53 16,-53-53-16,53 35 15,-35-35-15,-1 53 16,1-53-16,0 53 16,17-53-16</inkml:trace>
  <inkml:trace contextRef="#ctx0" brushRef="#br0" timeOffset="42994.9122">16192 4392 0,'36'0'63,"-1"18"-63,-17-18 15,35 70-15,-18-34 16,18 16-16,0 1 15,-18 18-15,0-1 16,-35-17-16,36 0 16,-36-35-16,0 35 15,0-71 48,0 1-48</inkml:trace>
  <inkml:trace contextRef="#ctx0" brushRef="#br0" timeOffset="43486.7223">16757 4498 0,'0'0'0,"-18"53"32,18-18-17,-35 18-15,35-18 16,0-17-16,-35 17 0,35 0 16,-36 1-1,54-36 48,-18-18-48,18 18-15,-18 35 32,35-35-17,-35 53-15,0 0 16,0 0-16,0-18 0,0 18 15,0 0-15,0-35 16,35 17 0,-35 0-16,0-17 15,18-18 48</inkml:trace>
  <inkml:trace contextRef="#ctx0" brushRef="#br0" timeOffset="44028.6748">16969 5098 0,'35'-36'47,"-17"36"-32,17 0-15,-35 18 47,0 35-31,0-18 0,-18 18-1,18-18 1,-35-35-16,53 0 78,34 0-47,-16 0-15,17 0-1,-18 0-15,0 0 16,18 0 0</inkml:trace>
  <inkml:trace contextRef="#ctx0" brushRef="#br0" timeOffset="44595.376">16157 5556 0,'0'0'0,"-35"0"0,17 0 16,-17 0 0,53-17 31,17 17-16,0 0-16,18 0 1,0 0-16,0 0 16,35 0-16,-17 0 15,-1 0-15,1 17 16,17-17-16,0 0 16,0 0-16,-17 0 15,0 0-15,-1 0 0,1-17 16,-36 17-1,0-18-15,18 18 16,-53-35 31,-18 35-16</inkml:trace>
  <inkml:trace contextRef="#ctx0" brushRef="#br0" timeOffset="45736.1129">17939 4851 0,'35'0'47,"18"0"-31,-18 0-1,18 0 1,-18 0 0,-17 0-1,17 0 1</inkml:trace>
  <inkml:trace contextRef="#ctx0" brushRef="#br0" timeOffset="45993.7176">18045 5009 0,'52'0'63,"1"0"-48,-17 0 1</inkml:trace>
  <inkml:trace contextRef="#ctx0" brushRef="#br0" timeOffset="46712.5448">18644 4445 0,'18'18'47,"35"17"-31,-18 18-1,0-53 1,-35 35-16,36-35 15,-36 53-15,17-53 0,-17 35 16,0-17 0,0 17-1,-17 18 1,-19 0 0,-34 0-1,70-35-15,-35-18 16,35 53-16,-53-53 15,53 17-15,-36-17 16,36 35 0,18-35 31,35 0-47,-35 0 15,17 0 1,-18 0-16,19 0 15,-1 0-15,0 0 0,1 0 16,-1 0-16,-17 0 16,52 0-1,-52 0-15,17 0 16,0-17-16,18-18 16,-35 35-1</inkml:trace>
  <inkml:trace contextRef="#ctx0" brushRef="#br0" timeOffset="47127.9822">18574 4410 0,'17'0'47,"54"0"-31,-36 0-16,0 0 15,1 0-15,17 0 16,-36 0-16,19-18 16,-1 18-16,-17 0 15,17-35-15,-18 35 16,19 0-16,17-35 15,-36 35-15</inkml:trace>
  <inkml:trace contextRef="#ctx0" brushRef="#br0" timeOffset="48362.3299">19350 4357 0,'35'-35'31,"36"35"-15,-54-36-1,19 36-15,-1 0 16,0 0 0,0 0-1,-35 36 1,0-19-16,0 36 16,-17 0-16,17 0 15,-53-18-15,53 18 16,-53 0-16,53-18 15,-35-17-15,-1 35 16,36-18 0,0-17 15,0 17 0,53-35 0,-17 0-31,-19 0 0,19 0 16,-19 0-16,18 0 16,1 0-16,-19 0 15,36 0 1,-35 0 0,17 0-1,0-18 1</inkml:trace>
  <inkml:trace contextRef="#ctx0" brushRef="#br0" timeOffset="48664.4982">19403 4586 0,'0'0'0,"17"0"47,36 0-32,-17 0 1,-1 0-16,-17 0 0,17 0 15,-18 0-15,19-35 16,-1 35-16,18 0 16,-35 0-16</inkml:trace>
  <inkml:trace contextRef="#ctx0" brushRef="#br0" timeOffset="49247.2401">19879 4798 0,'35'0'31,"1"-18"-15,-19 18-1,-17 18 16,0 17-15,0 18 0,-35 0-1,0-18 1,-1-17 15,36 17 16,18-35 0,0 0-31,17 0-1,0 0 1,-17-18-1</inkml:trace>
  <inkml:trace contextRef="#ctx0" brushRef="#br0" timeOffset="50112.3457">19791 4057 0,'0'-18'32,"17"-17"-17,1 35 1,17-35 15,1 35-15,-36 17 15,0 19-15,0-1-16,-18 18 15,18-36 1,-35-17-16,35 53 0,-18-53 16,18 36-16,0-19 78,53-17-47,0 0-15,-18 0-1,18 0 1</inkml:trace>
  <inkml:trace contextRef="#ctx0" brushRef="#br0" timeOffset="52787.2402">19579 2134 0,'0'-35'94,"18"-18"-78,-18-17-1,0 17 1,35 17-1,-35 1-15,0 70 47,0-17-31,0 17-16,0 1 16,0-19-16,0 18 15,0-17-15,0 17 0,0 1 16,0-1-1,0 0 1,0 0 0</inkml:trace>
  <inkml:trace contextRef="#ctx0" brushRef="#br0" timeOffset="55182.2397">16475 6068 0,'0'-53'16,"0"18"-1,17 35 1,-17-18-16,18-17 31,17 35 1,1 0-1,-19 0-16,-17 53 1,35-18-16,-35 0 16,36-35-16,-36 35 15,17-35-15,-17 53 0,36-53 16,-19 0 0,19 0-1,-1 0 1,-35-35-1,17 35 1,-17-35-16,0-18 16,36 18-1,-36-18 1,0 35-16,-18-17 16,18-1-16,-18 36 15,18-35-15,-35 35 16,-18-35-1,36 35-15,-19 0 16,36 35 0,0-17-1,0 17 17,36-35-17,-19 0 1,54-35-1,-54 0-15,19 35 16,-1-36-16,18 19 16,-18 17-1,1 0 1</inkml:trace>
  <inkml:trace contextRef="#ctx0" brushRef="#br0" timeOffset="56035.5934">17110 6050 0,'0'-18'32,"35"-17"-17,0 35 1,-17 0-1,-18-17-15,35 17 16,-35 35 15,0 0-15,0 18 0,0-18-1,-17 1 1,17-1-1,-36-35-15,36 35 16,18-35 47,35 0-48,-18 0 1,18 0-1,18-17 1,-54 17 0,18 0-16,-35-36 15</inkml:trace>
  <inkml:trace contextRef="#ctx0" brushRef="#br0" timeOffset="57467.4826">18538 5256 0,'-17'0'15,"34"0"79,19 0-78,-1 0-16,0 0 15,18 0-15,18-35 0,-1 35 16,19 0-16,16 0 15,19 0-15,35-53 16,-18 53-16,17 0 16,-16 0-16,16-35 15,-17 35-15,-17 0 16,-36 0-16,0 0 16,18-53-16,-35 53 15,-1 0-15,-35 0 16,1-35-16,-1 35 15,-53 0 48,-17 0-32</inkml:trace>
  <inkml:trace contextRef="#ctx0" brushRef="#br0" timeOffset="58564.1189">19473 5680 0,'0'-36'15,"0"19"1,18 17-16,-18-53 16,35 53-16,-35-18 15,18 18-15,-18-35 16,35 35 0,-35 18 15,18-18-31,-18 35 15,0 0-15,35 0 16,-35-17-16,35 17 16,-35 1-16,36-19 15,-36 19-15,35 16 0,-35-34 16,18-18-16,-18 35 16,52-35-16,1 0 15,-17 0 1,-1-35-1,0-18 1,-35 36 0,0-19-16,0 19 15,0-19-15,0 1 16,0 17-16,0-34 16,0 16-16,-17 19 15,17-19 1,-18 36-16,18-17 0,-35 17 15,-1 0 1,19 0 0,-19 0-1,36 17-15,-35 36 16,35-17 0,0-19-1,18-17 1,35 0-1,-36 0-15,19 0 16,-1-35-16,-17 35 16,17-35-16,18 35 0,-18-53 15,-17 53 1,17-36-16</inkml:trace>
  <inkml:trace contextRef="#ctx0" brushRef="#br0" timeOffset="59243.4747">20161 5856 0,'0'0'0,"18"-35"0,17 17 31,-17 18-31,17 0 32,0 0-17,-35 35 1,0 18-1,-17-53 1,17 53-16,-36-17 16,36-1-16,-35-35 15,35 53-15,-53-53 16,53 35-16,-35-35 16,35 35-1,18-35 32,-18 18-31,53-18-16,-36 0 15,36 0 1,0 0 0,-35 0-16,17 0 15,18 0-15,-18-35 16,18 35-16,-18-36 15</inkml:trace>
  <inkml:trace contextRef="#ctx0" brushRef="#br0" timeOffset="60326.1167">21149 4657 0,'0'53'31,"35"-53"0,1 0-15,16 0-1,1 0 1,-17 0 0,17 0-1,-36 0 1</inkml:trace>
  <inkml:trace contextRef="#ctx0" brushRef="#br0" timeOffset="60575.6802">21220 5009 0,'35'0'31,"0"0"-15,0 0-16,1 0 16,-19 0-16,19 0 15,34 0 1,-52 0-16,-18-17 16</inkml:trace>
  <inkml:trace contextRef="#ctx0" brushRef="#br0" timeOffset="62080.1925">21661 4463 0,'0'-18'78,"17"18"-62,-17 18 31,35 35-32,-35-18-15,0-18 16,36 19-16,-36-1 16,35-17-16,-35 35 15,35-18 1,-35-18-16,18 19 0,-18 17 15,35-53 1,0-18 47,-35-17-48,0 17-15,0-35 16,0 18-16,0-18 15,0 0-15,0 18 16,0-18-16,36 0 16,-36 18-16,0 17 15,0-17 1,17 35-16</inkml:trace>
  <inkml:trace contextRef="#ctx0" brushRef="#br0" timeOffset="62759.8171">22119 4551 0,'0'35'15,"0"0"1,0 1-16,0-1 16,0 0-16,0 0 15,18 1-15,-18-19 16,0 19-1,35-36-15,-35-36 79,0 19-79,-18-36 15,18 0-15,0 18 16,0-18-16,0 0 0,0 18 15,0-18-15,0 17 16,0 19-16,0-19 16,18 36-16,-18-35 15,18 35 1,17 18 15,-35 17-15,0-17-1,35 35-15,-35 0 0,0-18 16,36 0-16,-36 0 16,0 1-16,35-19 15,-35 36 1,17-53-16,-17 53 16,36-35-16,-36 35 15,0-18 1</inkml:trace>
  <inkml:trace contextRef="#ctx0" brushRef="#br0" timeOffset="63660.1999">22190 4762 0,'0'-35'47,"35"35"-32,-35-17 1,53 17-16,-18-53 15,18 53 1,-53-53 0,53 53-16,-18-36 15,-17 36 63,-18 18-62,35 53 0,-35-36-16,0-17 15,35 17-15,-35 0 16,0-17-16,0 17 16,0-17-1,0-54 32,0-17-31,0 18-16,0-18 15,0 0-15,0 0 16,0 1-16,0-1 16,0 35-16,36-17 15,-1-18 1,0 53-1,-35-18-15,53 18 16,0 0 0,-35 0-1,-18 53-15,0 0 16,0-35 0,-18 35-1,1-18 1,-19-35-1,36 17-15,-35-17 16,35 36 0,0-1-1,0-17 1,18 17 0,35 0-1,-18-35-15,0 35 16,18-35-1,-18 0 1,-17 0 0</inkml:trace>
  <inkml:trace contextRef="#ctx0" brushRef="#br0" timeOffset="64382.1587">23125 4339 0,'0'-17'16,"17"17"0,18-36-1,1 36 1,17 0 0,-36 0-1,-17 36-15,0-19 16,0 18-16,0 18 15,0-17-15,-17 17 16,17-1-16,-36-16 16,36-19-16,-53 19 15,18 34 1,35-35-16,-35-35 16,35 18-1,18-18 16,-1 0-15,54 0 0,-36 0-16,-17 0 15,17 0-15,0 0 16,-17-18-16,35 18 16,-18 0-1,-35-17 1</inkml:trace>
  <inkml:trace contextRef="#ctx0" brushRef="#br0" timeOffset="64645.8845">23195 4551 0,'0'-18'16,"35"18"0,1-35-16,-19 35 0,19 0 15,-1-35-15,-17 35 16,34 0-1,-16 17 1</inkml:trace>
  <inkml:trace contextRef="#ctx0" brushRef="#br0" timeOffset="65184.2223">23477 4815 0,'0'-17'15,"18"17"1,0 0 0,-18-36-16,35 36 15,0 0 1,0 0-16,-35 18 16,0 17-1,0-17-15,0 17 16,-35 1-16,-18 17 15,0-1 1,36-52 0,17 18-16,-36-18 15,72 0 48,17 0-48,-18 0-15,18 0 16,0 0 0,-53-35-1,17 35-15</inkml:trace>
  <inkml:trace contextRef="#ctx0" brushRef="#br0" timeOffset="66032.8311">21802 5380 0,'-18'0'0,"71"0"110,-35 0-110,34 0 15,19 0-15,0 0 16,17 0-16,0-35 16,35 35-16,19 0 15,16 0-15,1-36 16,-18 36-16,0 0 0,0-53 15,-52 53-15,-1 0 16,-18-35-16,-17 35 16,-35 0-16,35-18 15,-18 18 1,-35-35 15,18 35-15,-18 18 46</inkml:trace>
  <inkml:trace contextRef="#ctx0" brushRef="#br0" timeOffset="67144.2299">22472 5838 0,'0'-17'16,"0"-36"-16,0 0 15,0 18 1,35-1 0,0 72 62,-35-1-78,0-17 15,36 35-15,-36-18 16,35 18-16,-35-36 16,35-17-16,1 53 15,-1-53-15,-17 0 16,34 0 0,1 0-16,-17 0 15,-1-17 1,0-36-1,-35 35 1,0-17-16,0 17 16,0-17-16,0 17 15,-17-17-15,17 0 16,-18-1-16,-35 1 16,18 35-1,-1 0 1,36 35-16,-35-35 15,35 36-15,0-19 16,0 19 15,18-36-15,35 0 0,-18-18-16,0 18 15,1-35-15,16 35 16,1-53-16,0 53 15,0-35-15,-35 35 16,17-36-16</inkml:trace>
  <inkml:trace contextRef="#ctx0" brushRef="#br0" timeOffset="68562.5111">23054 5627 0,'0'0'0,"-53"0"0,-17 53 16,17-18-16,17 0 15,-17 1-15,18-1 16,0 0 0,35 0-1,0 1 1,18-36-16,-1 0 16,18 0-16,18 0 15,-35 0-15,17-18 16,1-17-16,-1-1 15,-18 1-15,19 18 16,-36-19-16,35 36 16,-35-17-16,0-19 15,-18 36 1,18-35-16,-35 35 0,-35 0 16,17 0-1,35 0 1,-17 53-16,-1-18 15,36 18-15,-35 0 16,35-18-16,0 18 16,0 0-16,35-53 15,-17 0 1,17 0-16,-17 0 16,17-35-16,1 0 15,-1-18-15,-35 0 16,35 18-16,-35-1 0,0 1 15,-18 35-15,-17-35 16,18 35-16,-36-36 16,17 36-16,1 0 15,-18 0-15,18 0 16,17 18-16,-17 0 16,35 17-16,-53 18 15,53 0-15,0-36 16,0 19-16,35-1 15,1-35 1,-19 0-16,19-35 16,-1-1-16,0 1 15,-35 18-15,35-19 16,-35 1-16,-35-36 16,0 36-16,-18 35 15,18-53-15,17 53 16,-17 0-16,-1 0 15,19 0-15,-19 0 16,36 36 0,0-1-16,0-18 15,18 19-15,17-36 16,-17 35-16,17-35 16,1 0-16,-1-35 15,-17-18-15,-36 53 31,-17 0-31,17 0 16,-17 0-16,-1 0 16,19 0-16,17 17 15,-53-17-15,53 53 16</inkml:trace>
  <inkml:trace contextRef="#ctx0" brushRef="#br0" timeOffset="79550.5548">8678 6279 0,'0'-35'16,"-17"35"-16,17-35 31,17 35 110,19 18-125,-1-18-16,-17 0 15,34 0-15,1 0 16,-17 0-16,34-18 0,18 18 15,36 0 1,-18-35-16,-18 35 0,0 0 16,0 0-16,0 0 15,18 0-15,-18 0 16,1 0-16,17-36 16,-1 36-16,1-53 15,-18 53-15,18-35 16,-18 35-16,-17 0 15,-36 0-15,18 0 16,-18 0-16,-17 0 16,17 0-16,18 0 15,-35 0 1,-18-18 0</inkml:trace>
  <inkml:trace contextRef="#ctx0" brushRef="#br0" timeOffset="95075.9481">15716 12594 0,'36'0'141,"-1"0"-125,0 0-1,0 0-15,-17 0 16,17 0-16,18 0 15,-18 0-15,18 0 16,0 0-16,-17 0 16,16 0-16,1 0 15,-17 0-15,17 0 16,0 0-16,-18 0 16,18 0-16,0-35 0,17 35 15,-35 0 1,18 0-16,0 0 0,-17 0 15,16 0-15,-16 0 16,-1 0-16,0 0 16,-17 0-16,17 0 15,1 0-15,-19 0 16,18 0-16,-17 0 16,17 0-16,1 0 15,-19 18-15,19-18 16,-1 0-16,35 35 15,-34-35 1,-1 0 0,0 17-16,-17-17 15,17 0-15,-17 0 16,17 0-16,0 36 0,-17-36 16,17 0-16,1 0 15,-19 0-15,18 0 16,-17 0-16,17 0 15,1 0-15,-19 0 16,19 35-16,-1-35 16,-18 0-16,19 0 15,-19 0-15,36 0 0,0 0 16,-18 0 0,18 0-16,0 0 0,-17 0 15,17 0-15,-1 0 16,-16 0-16,17 0 15,-18 0-15,-17 0 16,17 0 0,18 0-16,-18 0 0,18 0 15,0 0-15,-18 0 16,18 0-16,0 0 16,-18 0-16,18 0 15,0 0-15,-18 0 16,18 0-16,0 0 15,-18 0-15,71 0 16,-88-18-16,35 18 16,-18 0-16,0 0 15,1 0-15,-1 0 16,-17 0-16,17 0 16,-17 0-16,17 0 15,0 0-15,-17 0 16,17 0-16,-17 0 15,17 0-15,0 0 16,-17 0-16,17 0 16,-17 0-16,17 0 15,0 18-15,-17-18 16,17 0-16,18 0 16,-18 0-16,18 0 15,0 0-15,-17 0 0,16 0 16,1 0-16,-17 0 15,17 0-15,-1 0 16,-16 0-16,17 0 16,0 0-16,-18-18 15,35 18-15,-17 0 16,18 0-16,-36 0 16,18 0-16,0 0 15,-18 0-15,18 0 16,0 0-16,-18 0 0,18 0 15,0 0 1,-18 0-16,18 0 0,0 0 16,-17 0-1,17 0-15,-1 0 16,-16 0-16,17 0 0,0 0 16,-18 0-16,18 0 15,0 0-15,-36 0 16,36 0-16,0 0 15,-35 0-15,17 0 16,0 0 0,1 0-1</inkml:trace>
  <inkml:trace contextRef="#ctx0" brushRef="#br0" timeOffset="98305.1452">3316 13370 0,'-35'0'31,"35"36"94,17-36-125,1 0 16,17 0 0,-17 0-16,17 0 15,1 0 1,-19 0-16,18 0 0,1 0 15,17 17-15,0-17 16,0 0-16,-18 0 16,0 0-1,18 0-15,0 0 16,-18 0-16,18 35 16,0-35-16,0 0 15,-18 0-15,18 0 16,0 0-16,-18 0 0,18 0 15,0 0-15,-18 0 16,18 0-16,0 0 16,-35 0-16,17 0 15,0 0-15,18 0 16,0 0-16,-17 0 16,16 0-16,1 36 15,0-36-15,-17 0 16,17 0-16,-1 0 15,-16 0-15,17 0 16,0 0-16,-18 0 16,71 0-1,-71 0-15,18 0 16,0 0-16,-18 0 16,18 0-16,18 0 15,-36 0-15,106 0 16,-71 0-16,-17 0 15,53 35-15,-53-35 16,18 0-16,17 0 16,0 0-16,-17 0 15,-1 0-15,-17 0 16,18 0-16,17 0 16,0 0-16,-17 0 15,-1 0-15,1 0 16,17 0-16,0 0 15,0 0-15,0 0 0,1 0 16,-1 0-16,0 0 16,18 0-16,-18 0 15,0 0 1,0 0-16,1 0 0,-1 0 16,-18 0-16,19 0 15,-1 0-15,35 0 16,-35 0-16,1 0 15,17 0-15,-18 53 16,35-53-16,-35 0 16,1 0-16,-1 0 15,18 35-15,-18-35 16,0 0-16,18 0 16,-18 35-16,0-35 15,18 0-15,-18 36 0,-17-36 16,-1 0-16,19 35 15,-19-35-15,-17 0 16,18 35-16,-1-35 16,1 0-16,-1 36 15,1-36-15,-36 0 16,18 0-16,0 0 16,-35 0-16,34 35 15,1-35-15,-17 0 16,-1 0-16,0 0 0,0 0 15,1 0 17,-72-18-1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41:13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3016 10389 0,'0'-35'32,"-35"35"61,17 0-61,-17 0-1,35 18-31,0 17 15,0 18 1,0-18 15,18-35-15,-18 18 0,17-18-1,19 0 1,-36-53 15,0 0-31,0 18 31,0-18-31,-18 17 16,-17 36 15,17 0-15,18 18-1,-35-18-15,35 71 16,0-54 0,0 19-1,0-19 17,17-17-17,19 0 16,-36-35-15,0 0 15,0 52 126</inkml:trace>
  <inkml:trace contextRef="#ctx0" brushRef="#br0" timeOffset="640.1135">2963 11342 0,'-17'0'16</inkml:trace>
  <inkml:trace contextRef="#ctx0" brushRef="#br0" timeOffset="2073.8854">2875 11307 0,'-18'0'31,"18"17"0,0 1 0,-35-18-31,35 35 16,0 0 0,0 1-1,0-1 1,0 0-1,18-35 32,-1 0-47,-17-17 16,36 17-16,-36-53 16,35 17-1,-35 19 1,0-19-1,0 19 1,-18 17 15,-17-35-15,17 35 15,-17 0 0,35 35-31,0 18 16,0-18 0,0 18-1,0-18 17,18-35-17,-1 0 1,19 0-1,-36-17-15,35-19 16,-35 1 0,0 0-1,-18-1 1,-17 36 0,17 0-1,-17 0 16,35 36-15,-35 17 0,35-18-1,18 18 1,-18-18 0,35-35-16,-18 35 31,19-35-31,-1 0 15,-35-35 1,0 0 0,0 17-1,0-17 1,-18 0 0,-17 35-1,35 35 48,0 0-63,18-35 15,-18 18 1,35-18 0,-35-35 46,0-1-46,-18 19-1,-17 17 32,35 35 0,0 18-31</inkml:trace>
  <inkml:trace contextRef="#ctx0" brushRef="#br0" timeOffset="3401.7841">2946 12488 0,'0'18'16,"0"17"93,-18 1-93,18-1-1,0 18 1,0-36 0,0 19-1,18-36-15,-18 35 16,35-35-1,-17-18 1,-18-17 0,0 0-1,0-18 1,0 18 0,0-1-1,-36 36 32,1 0-47,35 53 16,-18-18-1,18 18 1,0-17 0,0-1-1,36-35 1,-1 0-1,-17-18 1,-18 1 0,0-19-1,0 1 1,0 17 0,0-17-1,-36 35 1,36 18 31,0-1-32,0 19 1,18-36 31,-18-18-32,0 0 1,-18 18 0</inkml:trace>
  <inkml:trace contextRef="#ctx0" brushRef="#br0" timeOffset="5546.1757">8061 12136 0,'-18'0'15,"36"0"95,0 0-79,-18-36-31,35 36 16,-17 0-1,-18 18 17,0 0-17,0 17-15,0 18 16,0-18-1,0 18 1,0 0 0,-36 0-1,36 0 1,0-18 0,0 0-16,-35-17 0,35 17 15,0 18-15,0-35 16,-35-18-16,35 70 15,0-34-15,0-19 16,0 18 15,17-35 1,19 0-1,-36-17-16,17 17-15</inkml:trace>
  <inkml:trace contextRef="#ctx0" brushRef="#br0" timeOffset="6835.8396">8061 13141 0,'0'0'0,"0"35"16,0 1-1,0-1 17,35-35 46,-35-18-63,18 18 1,-18-35-16,0 0 16,0-1-1,0 19 1,-35 17 31,17 0-32,-17 35 17,35 0-17,0 1 1,0-1 0,0-18-16,0 19 31,35-36 16,-35-18-47,35 18 15,-35-18-15,18-17 16,-18 0 0,0 17-1,0-17 1,0 17 15,0-17-15,-35 35-1,-1 0 17,1 53-1,35 0-16,0 0 1,0-36 0,18-17-1,35 0 17,-36 0-17,36 0 1,-53-35-16,0 0 15,35 35 1,-35-18-16,0-17 16,-17 0 15,-18 35-15,-1 17 15,36 19-16,-17-36-15,17 35 16,0 18-16,0-18 31,35-35 1,0 0-17,-35-18 1,0 1-1,-17 17 17,-19 0-17</inkml:trace>
  <inkml:trace contextRef="#ctx0" brushRef="#br0" timeOffset="11305.8018">8802 12453 0,'0'53'0,"0"-35"16,0 17-16,0-17 15,0 17-15,17 18 16,-17 0-16,0-36 15,36 19-15,-36-1 0,0-18 16,0 19-16,0-19 16,0 36-1,0-17 1,0-54 46,0-17-46</inkml:trace>
  <inkml:trace contextRef="#ctx0" brushRef="#br0" timeOffset="11764.0681">8749 12488 0,'0'0'0,"0"-17"16,0-19-1,0 1 1,35 35-16,0-18 15,36-17 1,-53 35-16,17 0 16,0 0-16,0 0 15,1 35 1,-36 18 0,0-17-16,0-1 15,0 0-15,-18-17 16,18 17-16,-35 0 15,17 1-15,-17-19 16,0 19-16,17-36 16,-17 53-16,-1-18 15</inkml:trace>
  <inkml:trace contextRef="#ctx0" brushRef="#br0" timeOffset="12878.7972">9049 12612 0,'17'0'32,"-17"53"-32,0-36 0,0 19 15,36-1-15,-36-17 16,0 17-16,35 0 16,-35-17-1,0-89 63,0 36-62,0 17-16,0-35 0,0 36 16,0-19-16,0 1 15,35 0 1,-17 35-1,17-35 1,0 35 0,-17 0-1,17 0 1,-35 35-16,0 0 16,0-17-1,-17-18 16,-1 0-15,18 35-16,-35-35 16,-1 0-1,36 18-15,-17-18 16,17 35-16,0 0 16,0-17-1,0 17 1,0-17-1,70-18 1,-17 35 0,18-35-1,-53 0-15,34-18 16,-16 1 0,-36-18-1,0-1 16,0 72 16,0 16-31,0-34 0,35 17-1,0-35 1,1 0-1,16 0-15,-16-35 16,-36 0 0,35 0-1,-35-18 1,0 0 0,-18 35-16,1-17 15,-36 35 1,0 0-1,35 0 1,-17 0-16,35 53 16,-53-53-16,53 53 15,-18-18-15,18 18 16,0-36 0</inkml:trace>
  <inkml:trace contextRef="#ctx0" brushRef="#br0" timeOffset="13179.7387">9825 12629 0,'0'18'31,"17"17"-15,-17-17-1,0 17-15,36 1 0,-36-19 16,35 18-16,-35 18 16,0-35-1</inkml:trace>
  <inkml:trace contextRef="#ctx0" brushRef="#br0" timeOffset="13794.9337">9790 12594 0,'0'-53'16,"35"53"-1,-35-35 1,35 35-16,0-18 16,1 18-16,-1 0 15,-35 53 16,0 0-15,0-35 0,-53 17 15,18-35-15,52 0 46,1 0-46,35 0-1,0 0 1,-53 18-16,35-18 16,-35 70-16,35-34 15,-35-19-15,0 54 16,-17-71-16,-18 53 15,-1-18-15,1-35 16,0 53-16,-1-53 16,1 0-1,35-18 17,0-17-17,0 17 1,18 18-1,-18-35-15</inkml:trace>
  <inkml:trace contextRef="#ctx0" brushRef="#br0" timeOffset="14481.5728">10248 12347 0,'-17'0'16,"17"53"15,0 0-31,0 0 15,-36 18-15,36-36 16,0 18-16,0 17 16,0-34-16,0 16 15,18 1-15,-18-35 16,35 35 0,-17-53-1,17 0 1,18 0-1,-35 0-15,-18-53 16,35 53-16,-35-53 16,0 35-16,35-17 15,-35-18 1,0 36 0,-17 17 46,17 53-46,0-1-1,17-16 1,36-1 0,-18 0-1,18-35 1,0 0-1,-17-17-15,-19-19 16,-17 1 0,0-35-1,0 52-15,0-17 16</inkml:trace>
  <inkml:trace contextRef="#ctx0" brushRef="#br0" timeOffset="14672.4168">10460 12718 0,'-35'0'0,"35"-36"31,17 36-15,54-35 0,-18 35-1,-53-18-15,17 18 16</inkml:trace>
  <inkml:trace contextRef="#ctx0" brushRef="#br0" timeOffset="14890.2401">10477 12753 0,'0'18'0,"53"-18"62,0-18-46,-17 18 0,-1 0-1,0 0 1</inkml:trace>
  <inkml:trace contextRef="#ctx0" brushRef="#br0" timeOffset="16058.9788">10777 12823 0,'18'-35'46,"-18"-18"-30,0 18 0,0-18-1,0 18-15,35 35 16,-35-35-16,18 35 16,-18-36-16,35 36 31,-35 18-16,0 17 1,35-35 0,-35 53-16,0-18 15,18-17-15,-18 35 16,35-53 0,-35 53-16,0-71 62,0-35-46,0 36-1,0-19 1,0 19-16,0-19 0,36 36 16,-36-52-16,17 52 15,-17-18-15,36 18 16,-19 0-1,18 35 17,-35 0-17,0 1-15,0-19 0,0 19 16,0-1 0,0-17-16,36-18 0,-36 35 15,0-53 32,35-17-47,-35 0 16,0-1-1,0 19-15,35-19 16,-35-16 0,18 52-16,17 0 46,-35 17-46,0 18 16,18 1 0,-18-1-16,0-17 15,35 17-15,-35 0 16,35-17 0,1-18 30,-36-18-30,0-17-16,17 0 16,-17 17-16,0-35 15,36 18-15,-36 17 16,35 18-16,-35-53 0,18 53 16,-18-17-1,35 17-15,0 0 31,-35 35-15,35 0 0,-35 0-1,18-35-15,-18 71 16,35-18 0,-35-18-16,0-17 15,36-18-15,-36 35 16,-18-35 15</inkml:trace>
  <inkml:trace contextRef="#ctx0" brushRef="#br0" timeOffset="16292.3861">11430 12788 0,'35'0'15,"1"0"1,34-35 0,-52 35-16,17 0 15,-17 0-15,17-35 16,0 35-16,0-36 15,-17 36-15</inkml:trace>
  <inkml:trace contextRef="#ctx0" brushRef="#br0" timeOffset="16744.7669">12083 12524 0,'0'0'16,"0"-36"-1,-18 36-15,-35 0 16,35 0 0,-34 36-1,-1 17 1,17-36 0,36 18 30,18-35-46,17 0 16,18 0 0,18 36-1,-36-36 1,0 0-16,1 35 0,-1-35 16,-35 18-1,17-18-15,-17 53 16,-35-53-1,0 0-15,35 35 16,-35-35-16,-18 0 16,17 0-1,36-18 1,-17 18-16,17-17 16</inkml:trace>
  <inkml:trace contextRef="#ctx0" brushRef="#br0" timeOffset="19694.1659">12894 12453 0,'0'-35'47,"-35"35"31,-1 0-63,1 0 1,35 17-16,-35-17 16,35 36-16,-18-36 0,18 17 15,0 36 1,0-35-16,0 35 16,0-18-1,18 18 1,17-53-16,0 18 15,-17-18-15,17 0 16,18 0 0,0-18-1,-35-17 1,-18-18 0,0 18-1,0 52 63,35 36-62,-35-35-16,35-18 16,-35 53-16,18-53 15,35 35 1,0-35-1,0-18 1,-18-17-16,-35 17 31,18 18-31,-18-53 16,0 1-16,0 16 16,0 1-1,-36 35 1,-16-35-1,-1 35 1,35 0 0,18 35-16,-35 18 15,-1-18 1,36 18 0,0-18-1,18-35 1,17 0-1,1 0 1,-36-17-16,53 17 0,-53-36 16,35 36-16,-35-17 15,17-18 1,-17-1 0,36 36-1,-19 0 16,-17 18-31,36-18 16,-36 53-16,53-53 16,-53 35-16,17-35 15,-17 35-15,35-35 16,-35 36 0,0-72 30,0-17-30,36 53 0,-36-35-16,0 0 15,17 35 1,-17-35-16,36 35 16,-36 17 15,17-17-16,-17 53-15,36-18 16,-36 1 0,35-36-1,0-18 32,-35 0-47,0-17 16,18 0-16,-18 17 15,35-17-15,-35-18 16,35 53-16,-35-18 16,18 18 15,-18 53-15,0 0-1,35-53 1,-35 18-16,36-18 31,-19 0-15</inkml:trace>
  <inkml:trace contextRef="#ctx0" brushRef="#br0" timeOffset="20344.2718">14411 12259 0,'0'35'63,"0"18"-63,18-18 16,-18 18-16,35 0 15,-35-17-15,35-19 16,-35 19-16,18-1 15,17-70 32,-35-1-31,0 19-16,0-19 16,0-17-16,0 18 15,0-35-15,0-1 16,35 0-16,-35 36 15,0 0-15,36-18 16,-1 53 15</inkml:trace>
  <inkml:trace contextRef="#ctx0" brushRef="#br0" timeOffset="20806.4416">14728 12594 0,'0'-17'31,"0"-19"-31,18 19 16,-18-19-1,0 1-15,0 17 0,35-17 16,-35 0-16,0 17 16,36-17-16,-36-18 15,35 53 1,-17 0 15,-18 53-15,0-18-16,35-17 15,-35 17-15,0 0 0,35-17 16,-35 17-16,0 1 16,18-36-16,-18 35 15,0 0 1,0-17-1</inkml:trace>
  <inkml:trace contextRef="#ctx0" brushRef="#br0" timeOffset="21594.362">14764 12541 0,'0'-17'31,"53"17"-15,0-36-1,-18 36-15,-18-35 16,19 35-16,-36-18 16,35 18-16,-17 0 15,-18-35 1,35 35-1,-17 0 1,17 18 0,-35-1-1,0 19 1,0-1 0,0-17-1,0-36 32,0-35-31,0-18-1,0 54 1,35-18-16,-35-1 16,18 36-16,-18-53 15,53 53-15,-53-17 16,53 17-1,-18 0-15,0 0 16,-35 35 31,-17 0-31,17-17-1,-18-18 1,18 35-1,-35-35 1,35 35-16,0-17 16,0 17-1,17 1 1,19-19 0,-19-17-1,18 0 1,-17 0-1,17 0 1,1 0 0</inkml:trace>
  <inkml:trace contextRef="#ctx0" brushRef="#br0" timeOffset="21972.4238">15557 12488 0</inkml:trace>
  <inkml:trace contextRef="#ctx0" brushRef="#br0" timeOffset="24518.6225">15875 12083 0,'-35'0'46,"35"17"-46,0 19 32,-18-36-17,18 70-15,0-52 16,0 35-16,0 0 16,0-18-16,0 0 15,0-17-15,18 17 0,-18 0 16,53-35-16,-53 53 15,53-53-15,-53 18 16,35-18-16,18 0 16,-18 0-1,-17 0-15,17-35 16,0-36 0,-35 53-16,0-35 15,35 1-15,-35 16 16,0-17-16,0 0 0,0 18 15,0 0-15,-17 0 16,-36-18 0,18 35-1,-1 18-15,-17 0 16,18 0 0,-18 35-1,53 18 1,-35-17-16,35 16 15,0 19-15,0-18 16,0-18-16,0 0 16,0-17-16,0 17 15,18 1-15,35 17 16,-36-36 0,18-17-1</inkml:trace>
  <inkml:trace contextRef="#ctx0" brushRef="#br0" timeOffset="25516.8555">16034 12312 0,'35'35'63,"-35"-17"-48,0 17-15,35 0 16,-35-17-16,18-18 16,17 71-16,18-36 15,18-35 1,-36 0-1,0-18 1,-35-17 0,36 0-1,-36-36 1,0 53-16,0-17 16,0 0-16,0 17 0,0-35 15,0 89 48,0-19-63,0 19 15,0-1-15,0-18 16,0 19-16,35-36 16,-35 35-16,17-35 15,-17 35-15,36-35 16,-19 0 15,-17-17-31,0-19 16,0-17-1,0 36 1,0-18-16,0-1 16,36 19-16,-36-19 15,0 54 32,0 0-31,35 17-16,-35 0 15,0-17-15,35 17 0,0 18 32,-17-53-32,17 0 31,-35-18-16,18 18-15,-18-53 16,35 18 0,-35 0-16,0 0 15,0 17-15,36-17 16,-36-1 0,35 72 15,-35-1-31,0-17 15,0 17-15,35 0 16,-35-17-16,18-18 16,-18 53-16,35-53 15,-35 53-15,18-53 16,-18 17-16</inkml:trace>
  <inkml:trace contextRef="#ctx0" brushRef="#br0" timeOffset="25756.2448">16686 12400 0,'18'0'31,"35"0"-15,-35 0-1,17 0-15,-18 0 16,19 0-16,-1-53 16,18 0-1</inkml:trace>
  <inkml:trace contextRef="#ctx0" brushRef="#br0" timeOffset="26115.7766">17004 11906 0,'0'0'0,"0"-17"16,0 52 31,0 0-47,0 0 15,0 18-15,0 18 16,0-18-16,0 17 16,0 1-16,0-18 15,35-36-15,-35 19 0,35-1 32,1-35-32,-36 18 15,17-18 1,19 0-1,-19 0 1,-17-36 0,36 36-16,-36-53 15,35 53-15,-35-52 0,17 16 16,19-17 0</inkml:trace>
  <inkml:trace contextRef="#ctx0" brushRef="#br0" timeOffset="26319.3692">17339 12171 0,'0'0'0,"0"-35"15,0 87 48,0-34-63,35 35 16,-35 0-16,0 0 15,0-36 1,0 19-16,36-1 15</inkml:trace>
  <inkml:trace contextRef="#ctx0" brushRef="#br0" timeOffset="26649.544">17639 11836 0,'0'53'63,"0"17"-63,0-17 0,35 18 15,-35-1-15,0 1 16,0-1-16,53-34 16,-53-1-16,0 0 15,18-35-15,-18 18 16</inkml:trace>
  <inkml:trace contextRef="#ctx0" brushRef="#br0" timeOffset="26868.719">17657 12206 0,'35'0'47,"18"0"-32,-53 18-15,35-18 16,18 0 0,-53 35-16</inkml:trace>
  <inkml:trace contextRef="#ctx0" brushRef="#br0" timeOffset="27219.809">17939 12365 0,'0'-35'16,"0"-1"-1,0 1 1,0 0-16,35 17 15,-35-17-15,35-18 16,1 53 15,-19 18 1,-17 17-17,0 18 1,0-18-16,0 0 15,35-17-15,-35 17 16,36-35-16,-36 35 16,17-35-16</inkml:trace>
  <inkml:trace contextRef="#ctx0" brushRef="#br0" timeOffset="27443.4078">17886 12277 0,'35'0'63,"18"0"-48,-18 0 1,1-18-16,-1 18 16</inkml:trace>
  <inkml:trace contextRef="#ctx0" brushRef="#br0" timeOffset="27782.5361">18274 11836 0,'0'0'0,"18"0"47,-18 17-31,0 19-16,0-1 15,0 35-15,35-17 16,-35 18-16,0-36 15,0 18-15,35 0 0,-35-35 16,0 17-16,0 18 16,35-53-1,-35 17 1,0 19 0,-35-36-1,0 0 1</inkml:trace>
  <inkml:trace contextRef="#ctx0" brushRef="#br0" timeOffset="28076.9088">18309 12188 0,'71'0'63,"-36"-17"-48,-17 17-15,17 0 16,-17 0-16,17 0 15,-35-35-15,35 35 0,-17 0 16,-18-36 0,35 36-16</inkml:trace>
  <inkml:trace contextRef="#ctx0" brushRef="#br0" timeOffset="28259.5234">18627 12083 0,'35'0'16,"-35"53"31,35-53-47,-35 52 15,0-34-15,0 35 16,18-53 0,-18 35-16</inkml:trace>
  <inkml:trace contextRef="#ctx0" brushRef="#br0" timeOffset="29574.6009">18856 12047 0,'0'36'110,"0"-19"-95,0 19-15,0-19 16,35 18-16,-35 36 16,18-71-16,-18 35 15,35-35 32,-35-17-31,35-36-1,-35 35 1,0-17-16,0 0 16,36 17-16,-36-17 15,0-1-15,0 19 16,17-36-16,-17 18 31</inkml:trace>
  <inkml:trace contextRef="#ctx0" brushRef="#br0" timeOffset="30121.8468">19121 12365 0,'0'-35'15,"0"-1"1,0 1 0,0 0-16,0 17 15,17-17-15,-17 0 16,0-1-1,18 36-15,-18-35 16,35 53 31,-35 17-31,35-35-16,-35 35 15,18 0-15,-18 1 16,0-19-16,35 19 15,-35-1-15,0-17 16,0 17 0,0-18-1</inkml:trace>
  <inkml:trace contextRef="#ctx0" brushRef="#br0" timeOffset="30349.5075">19191 12294 0,'53'0'62,"-35"0"-62,17 0 16,0 0-16,0 0 15,-35-35 1</inkml:trace>
  <inkml:trace contextRef="#ctx0" brushRef="#br0" timeOffset="30843.5203">19597 12083 0,'0'0'15,"-18"0"-15,-35 0 16,18 0-16,17 0 15,-35 0 1,53 17-16,-17-17 16,17 36-1,35-36 32,-17 0-47,17 17 16,0-17-16,-17 0 15,17 0-15,-17 0 0,35 35 16,-18-35 0,-35 53-1,0-17 1,0-19-16,-18 36 16,-35-18-1,36-35 1,-18 0-16,-1 0 15,19 0 1,-19 0 0,36-35-1,0-35-15,0 52 0</inkml:trace>
  <inkml:trace contextRef="#ctx0" brushRef="#br0" timeOffset="34130.6561">19914 12577 0,'0'0'0,"-35"0"16,0 0-16,35-36 78,17 36-63,-17-53-15,36 36 16,-36-19-16,53 1 16,-53 17-16,35 18 15,-35-35-15,35 35 16,-35 18 46,-18-18-62,18 35 0,-35 0 16,0 1-16,0-1 16,-1-17-16,1 17 15,17 0-15,-17 0 16,35-17-16,-53 17 15,71-88 17,-18 18-17,70-18-15,-34 18 16,-1 17-16,-17-17 16,-18 0-16,53 35 15,-53-18-15,35 18 0,-70 35 63,-1 1-63,1 17 15,0-18-15,35-17 16,-18-18-16,18 35 16,18-35 15,17-53-31,18 18 15,-18-1-15,0 19 16,18-36 0,-88 88 31,35 0-32,-53 1-15,53-19 16,35-17 46,-35-53-62,36 53 16,-36-35-16,0 53 47,-36 35-32,36-18 1,-17-35-16,52-18 63,-53 18-1,-17 0-46,53 36 15,17-36-15,0 0-1</inkml:trace>
  <inkml:trace contextRef="#ctx0" brushRef="#br0" timeOffset="39525.7073">17022 12047 0,'-53'0'15,"17"0"1,-34 18 0,34-18-16,-16 53 15,52-35 1,-36-18-16,1 35 16,0-35-1,-1 53-15,1-53 16</inkml:trace>
  <inkml:trace contextRef="#ctx0" brushRef="#br0" timeOffset="40773.9255">16069 12488 0,'0'-17'78,"71"17"-63,-36-36-15,0 36 16,18-35-16,0 35 16,18 0-16,-1-35 15,18 35-15,0 0 16,36 0-16,17 0 15,-17 0-15,-1 0 16,-17 0-16,53 0 16,-1-35-16,-17 35 15,18-71-15,18 71 0,-19-35 16,-17 35-16,36 0 16,-54 0-16,-52 17 15,-1-17-15,1 36 16,0-36-16,-1 35 15,-17-35-15,18 0 16,-1 0-16,-35 0 16,18 0-16,0-18 15,0 18-15,-18 0 16,1 0-16,-1 0 16,-17 0-16,35 0 15,-1 0 1,-34 0-1,-36-35 17,-17 35-17,0-35 1,-36 35 0,36-18-16,17 18 15,-17 0-15,-18-35 16,18 35-16,-18 0 15,-18 0-15,19 0 16,-37 0-16,-105 17 16,71-17-16,17 36 15,18-36 1,-36 53-16,1-53 0,35 35 16,-18-35-16,18 35 15,17-35-15,1 0 16,34 35-16,-17-35 15,0 0-15,18 0 16,-18 0-16,18 0 16,0 36-16,17-36 15,-17 0-15,17 0 16,-17 0-16,-36-18 16,54 18-1,-19 0-15,1 0 16,17 0-16,18-35 15,-70 35-15,35 0 0,17 0 16,-17 0-16,-18 0 16,18 0-1,-1 0 1,19 0-16,-19 0 16,-17 0-1,36 0 1</inkml:trace>
  <inkml:trace contextRef="#ctx0" brushRef="#br0" timeOffset="45830.4457">15840 12735 0,'-36'0'16,"-16"18"0,34 17-1,18 18 1,-35 0-1,35-35-15,0 17 16,0-17-16,0 17 16,0 18-16,17-18 15,-17 18-15,36-18 16,-1 1-16,0-1 16,-17-35-16,17 17 15,0-17-15,-17 0 16,17 0-16,18 0 15,-53-17 1,18 17-16,-18-53 16,0 0-16,35 53 15,-35-35-15,0-18 16,0 17 15,0 54 16,-18-18-47,18 53 16,0-35-16,0 17 15,18-35-15,-18 18 16,35 17 0,-17-35-16,17 0 31,-17 0-16,-18-18 1,0-17 0,0-18-1,0 35-15,0-17 16,0 17-16,0-34 16,0 16-16,0 1 15,-35 17 1,-1 18-1,19 0 1,-19 36 0,36-1-16,0 0 0,-35 18 15,35 0-15,0-35 16,0 17-16,0 0 16,18-17-1,35-18 1,-18 0-1,18 0 1,0 0 0,-36 0-1,19-53 1,-36 18-16,0 17 16,0-17-1,35-1-15,-35 19 0,0-18 16,0 17-16,0-17 15,0 52 32,0 1-47,0 17 16,0 0-16,35 1 16,-35-1-16,0-17 15,18 17-15,17 0 31,0-35 1,-35-35-17,0 0 1,0-1-16,36 1 16,-36 17-16,0-17 15,0 18-15,0-19 16,17 36-16,-17-35 15,0 70 32,36 1-47,-36-1 16,0 18-16,0 0 0,35-18 16,-35-17-16,0 17 15,18-35 1,17 0 15,0-35-15,0-36-1</inkml:trace>
  <inkml:trace contextRef="#ctx0" brushRef="#br0" timeOffset="46176.9386">16845 12506 0,'0'0'0,"0"-18"16,0-17 0,0 88 46,0 0-62,0 0 16,0 17-16,0 1 15,0-36-15,0 18 16,0 0 0,0 18-16,0-36 0,0 18 15,0-18-15,0-17 16</inkml:trace>
  <inkml:trace contextRef="#ctx0" brushRef="#br0" timeOffset="46604.1492">16775 12841 0,'0'-18'15,"35"18"63,0 0-62,18 0 0,0-35-1,-35 35 1,17 0 31,-35 35-32,35-35 1,-35 53 0,0-35-16,0 17 0,0-17 15,0 17-15,0 0 16,0-17-16,0 17 15,18-35 32</inkml:trace>
  <inkml:trace contextRef="#ctx0" brushRef="#br0" timeOffset="46865.4655">17092 12577 0,'0'-18'0,"35"-35"15,1 18 1,-19-1 0,19 36 15</inkml:trace>
  <inkml:trace contextRef="#ctx0" brushRef="#br0" timeOffset="47676.8014">17304 13159 0,'0'-36'0,"0"-34"15,0 52 1,0-17-16,0 0 16,35-18-16,-35 0 15,0 17-15,35 36 16,-35-17-16,36 87 62,-36-34-46,0-1-16,0-17 0,0 17 16,17-35-16,-17 53 15,35-36-15,1-17 32,-19 0-1,19 0-16,-36-17 1,0-19-16,0 1 16,0 18-16,0-19 15,35 1-15,-35 0 16,0-1-16,0 1 0,35-18 16,-35 18-1</inkml:trace>
  <inkml:trace contextRef="#ctx0" brushRef="#br0" timeOffset="48132.3073">17727 12753 0,'0'18'16,"0"34"0,-18-16-1,18-19 1,0 19-16,0-19 0,0 19 15,0-1-15,18-35 16,-18 17 0,35-17-16,1 0 15,-1 0-15,-17 0 16,34 0 0,-52-70-16,36 70 15,-36-53-15,0 0 16,0 35-1,0-34 1,0 34 0,0-17-1,0-1 32</inkml:trace>
  <inkml:trace contextRef="#ctx0" brushRef="#br0" timeOffset="48715.4451">18027 13053 0,'0'-18'47,"0"0"-47,0-17 15,0 0-15,0 17 16,0-17-16,35 0 16,-35 17-16,0-17 15,35 35-15,-35-35 16,18 35 15,17 0-15,-35 70-1,0-35-15,0 1 16,53 34-16,-53-35 16,0 1-16,36-19 15,-36 54-15,35-36 16,-35-17 0,0 17-1,0-52 48,-18 17-48</inkml:trace>
  <inkml:trace contextRef="#ctx0" brushRef="#br0" timeOffset="48944.7287">18062 13035 0,'0'0'0,"0"-18"47,53 18-31,0-35-1,-18 35-15,-17 0 16,-18-35-1,53 35-15,0-35 16,-18 35 0</inkml:trace>
  <inkml:trace contextRef="#ctx0" brushRef="#br0" timeOffset="49453.4628">18591 12788 0,'0'-17'0,"-17"17"31,-36 0-15,0 0-1,53 35-15,-35-35 16,35 35-16,-36-35 15,36 35-15,0-17 16,0 17 31,36-35-31,-1 0-1,18 0 1,0 0-16,0 36 15,-36-36 1,19 35 0,-36-18-1,0 19-15,0-19 16,-36 19-16,1-1 16,17 0-16,-52 1 15,35-36 1,-1 0-1,19-36 1,17 1 0,-36 17-16,1-17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42:45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3722 7743 0,'35'0'16,"0"0"93,1 0-93,17 0 0,17 0-1,-52 0 1,17 0-16,-17 0 15,52 0 1,-52 0-16,17 0 16,0 0-16,1 0 15,17 0 1,0 0 0,-18 0-1,-35-35-15,53 35 16,0 0-1,-36 0 1,19 0 0,-19 0-1,18 0 1,1 0 0,-19 0-1,19 0 1,17 0-1,-1 0-15,-16 0 16,17 0 0,-18 0-1,0 0-15,-17 0 16,17 0-16,0 0 16,-17 0-16,17 0 15,-17 0-15,17 0 16,1 0-16,-19 0 15,18 0-15,-17 0 16,17 18-16,1-18 0,-19 0 16,19 0-1,-1 0-15,-18 0 0,19 17 16,-1-17-16,-17 0 16,17 0-16,-17 0 15,17 0-15,0 0 16,-17 0-16,-18 36 15,70-36-15,-52 0 16,17 0-16,1 0 16,-19 0-16,36 0 15,0 35 1,-35-35 0,35 0-1,-1 35 1,-34-35-16,35 0 15,18 0 1,-54 0 0,19 0-16,-1 0 15,-18 36-15,19-36 16,-1 0-16,0 0 16,1 0-16,16 0 15,-16 0-15,17 0 16,0 0-16,-18 0 15,18 0-15,0 0 16,0 0-16,0 0 16,-1 0-16,-16 0 0,17 0 15,0 0-15,-18 17 16,18-17-16,0 0 16,-18 0-16,18 0 15,0 0-15,-18 0 16,18 0-16,0 0 15,-18 0-15,18 0 16,0 0-16,0 0 16,-18 0-16,18 0 15,0 0-15,-18 0 16,18 0-16,0 0 16,-18 0-16,1 0 15,-19 0-15,19 0 0,-1 0 16,-17 0-1,17 0-15,35 0 16,-34 0 0,-36 35-16,53-35 15,-1 0 1,-34 0-16,17 0 16,-17 0-16,53 0 15,-36 0 1,-18 0-16,19 0 15,-19 0-15,19 0 16,-1 0-16,0 0 16,1 0-16,-1 0 15,-18 0-15,19 0 0,-1 0 16,18 0-16,0 0 16,-18 0-16,0 0 15,1 0-15,-19 0 16,19 0-16,-19 0 15,54 0 1,-36 0-16,-17 0 16,17 0-16,0 0 15,-17 0-15,17 0 16,-17 0-16,35 0 16,-18 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42:58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8431 0,'35'0'203,"1"0"-187,16 0 15,-16 0-31,-19 0 16,36 0-1,0 0 1,-35 36-1,17-36 1,0 0 0,-35 17-16,18-17 15,17 0 1,-17 0 0,17 0-1,1 0 1,-19 36-1,18-36 1,18 0 0,-17 0-1,17 35 1,-1-35 0,-16 0-1,34 0 1,-34 0-16,-19 0 15,19 0 1,-1 0-16,-18 35 0,19-35 16,34 0-1,-17 0-15,0 0 32,-18 0-32,-17 0 15,17 0-15,1 0 0,-19 0 16,18 0-16,-17 0 15,17 18-15,18-18 16,-17 0 0,17 0-1,-18 0 1,0 0 0,18 0-1,0 0-15,-18 0 31,18 0-15,-18 0-16,1 0 16,17 0-1,-1 0 1,-16 0 0,17 0-1,0 0 1,-18 0-1,18 0 1,17 0 0,-52 0-16,17 0 15,1 0-15,-1 0 16,35 0 0,-34 0-16,-19 0 15,19 0 1,-19 0-16,18 0 0,1 0 15,-19 0 1,19 0-16,-19 0 16,19 0-16,-1 0 15,-17 0-15,17 0 0,-18 0 16,19 0-16,-1 0 16,-17 0-16,17 0 15,-17 0-15,17 0 16,18 0-16,-36 0 0,19 0 15,-19 0 1,19 0-16,-1 0 16,-18 0-16,19 0 0,-19 0 15,19 0-15,-1 17 16,-17-17-16,52 0 16,-52 0-1,52 0 1,-34 0-16,-19 0 15,19 0 1,-19 0-16,18 18 0,1-18 16,-19 0-16,19 0 15,-1 0-15,-17 0 16,17 0-16,-18 0 16,19 0-16,-1 0 15,-17 0-15,17 35 0,-17-35 16,17 0-16,0 0 15,-17 0-15,17 0 16,-17 0-16,35 0 16,-18 0-16,0 0 15,0 0-15,1 0 16,-19 0-16,19 0 16,-19 0-16,19 0 15,-1 0-15,-18 0 16,19 0-16,-19 0 15,19 0-15,-1 0 16,-17 0-16,17 0 0,-17 0 16,17 0-1,0 0-15,-17 0 16,17 0-16,-17 0 16,17 0-16,0 0 0,-17 0 15,17-17-15,0 17 16,18 0-1,-17 0-15,-1-18 16,-18 18-16,19 0 16,17 0-16,-36 0 15,36 0-15,-17-35 16,-19 35-16,18 0 0,-17 0 16,17 0-1,18 0-15,-17 0 16,16-36-16,1 36 0,0 0 15,-17 0-15,16 0 16,1 0-16,-17 0 16,17 0-1,0 0-15,-18 0 0,18 0 16,-36 0-16,36 0 16,0 0-16,-18 0 15,18-35-15,0 35 16,0 0-16,-18 0 15,1 0-15,-19 0 0,19 0 16,-1 0-16,-17 0 16,17 0-16,-17 0 15,17 0-15,0 0 16,-17 0-16,35 0 16,-18 0-1,0 0-15,18 0 16,-18 0-1,1 0-15,-19 0 16,19 0-16,-19 0 16,18 0-16,1 0 15,-19 0-15,19 0 16,-19 0-16,36 0 16,-17 0-1,-19 18-15,36-18 16,0 0-1,-18 0 1,18 0 0,0 35-1,-18-35-15,-17 0 16,17 0-16,-17 0 16,17 0-16,0 0 15,-17 0-15,17 0 16,-17 0-16,17 0 15,18 18-15,18-18 32,-36 0-32,-17 0 0,17 0 15,-17 0-15,35 0 16,-18 0 0,-18 0 15</inkml:trace>
  <inkml:trace contextRef="#ctx0" brushRef="#br0" timeOffset="7577.2929">17533 8502 0,'18'0'94,"17"0"-78,-17 0-1,35 0 1,-36 0 0,36 0-1,-18 0 1,1 0-1,17 0 1,-1 0 0,-34 0-1,17 0 1,18 0 0,-17 0-1,16 0 1,1 0-1,-35 0 1,17 0 0,-35 35-16,18-35 15,17 0 1,1 0 0,-1 0-16,0 0 15,-17 0 1,17 0-16,0 0 0,-17 0 15,17 0-15,-17 0 16,17 0-16,0 0 16,-17 0-16,17 0 15,18 0 1,-53 35-16,35-35 16,18 0-1,-53 18-15,71-18 16,-36 0-1,1 0-15,-36 35 16,52-35-16,-34 0 0,35 0 16,-18 0-1,18 0 1,-18 0 0,18 36-1,-17-36 1,17 0-1,17 0 1,-52 0-16,17 0 16,-17 0-16,17 0 15,0 17-15,-17-17 16,52 0-16,-34 0 16,-19 0-16,19 0 15,-1 0-15,-17 0 16,17 0-16,-18 0 15,36 0-15,0 0 16,-17 0-16,16 0 16,1 0-1,-17 0-15,17 0 16,0 0-16,-1 0 0,19 0 16,0 36-16,-1-36 15,-17 0-15,0 0 16,17 0-16,1 0 15,0 0-15,-18 0 0,-1 0 16,1 0-16,0 0 16,18 0-16,-1 35 15,1-35-15,-36 0 16,36 0-16,-18 0 16,0 0-16,-18 0 15,18 0-15,0 0 16,-18 0-16,18 0 15,0 0-15,-18 0 16,18 0-16,0 0 16,-18 0-16,18 0 15,0 0-15,-18 0 16,18 0-16,0 0 16,-18 0-16,18 0 15,0 0-15,-17 0 16,-1 0-16,-18 0 0,19 0 15,-1 0-15,-17 0 16,17 0-16,-17 0 16,17 0-16,0 0 15,-17 0-15,17 0 16,-17 0-16,17 0 16,0 0-16,1 0 15,-1 0 1,0 0 15,-35-35 47,-18 35-62</inkml:trace>
  <inkml:trace contextRef="#ctx0" brushRef="#br0" timeOffset="11319.8439">3334 9331 0,'-18'0'0,"36"0"109,35 0-93,-18 0-1,18 0 1,0 0 0,-36 0-16,19 0 15,-1 0-15,-17 0 16,35 0-16,-1 0 15,-16 0-15,17 0 16,0 0-16,-18 0 16,18 0-16,0 0 15,-18 0-15,18 0 16,0 0-16,-18 0 0,18 0 16,0 0-16,-35 0 15,17 0-15,-18 0 16,36 0-16,0 0 15,-17 0-15,16 35 16,-16-35-16,-19 0 16,19 0-16,-1 0 15,0 0 1,0 0-16,1 0 16,17 0-1,0 0 1,-36 0-1,19 0 1,-1 0 62,-18 0-47,36 0-15,-35 0-16,17 0 16,1 0-16,-1 0 15,0 0-15,0 0 16,1 0-16,17 0 16,-1 0-16,-16 0 0,-1 0 15,18 0-15,-35 0 16,17 0-16,0 0 15,0 0 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0-05-23T11:44:17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14058 1147 0,'0'35'125,"0"0"-109,0 0-1,35 18-15,-35 0 0,0 0 16,0 0-16,36 0 16,-36 0-16,0-36 15,0 19-15,0-1 16,0-17-16,0 17 16,0-53 62</inkml:trace>
  <inkml:trace contextRef="#ctx0" brushRef="#br0" timeOffset="429.1573">14005 1164 0,'0'0'0,"0"-35"16,18 35-16,-18-35 0,35 35 15,-35-18-15,18 18 16,35-35 0,0 35-1,-36 0-15,19 0 16,-36 17-16,52-17 16,-34 18-1,-18 53 1,0-19-16,0-16 15,-35-1-15,0 0 16,-1 1-16,1-1 16,17-35-16,18 17 15,-53-17-15,18 36 16,18-36 0</inkml:trace>
  <inkml:trace contextRef="#ctx0" brushRef="#br0" timeOffset="1598.9203">14287 1252 0,'0'18'15,"36"0"1,-36 17-16,0-17 16,0 17-16,35 0 15,-35-17-15,53 17 16,-53 0-16,18-35 15,-18 36-15,35-36 16,-35 17-16,-18-17 47,-17-35-31,35 0-1,0-1 1,0 1-16,0 17 15,0-17-15,0 18 16,0-19-16,18 36 16,-18-53-16,35 53 15,-35-17-15,18 17 16,17 0 0,-35-36-16,17 36 15,19 0 1,-36 18-1,35-18 1,-35 18 0,0 17-16,-18-35 15,-17 35 1,17-35 0,18 18-16,-35-18 15,0 35 1,35 0-1,0-17 1,0 17 15,35-35-31,-35 36 0,35-36 16,1 0 0,17 0-16,-36 0 15,36 0 1,-18 0-1,-35-36-15,0 1 16,0 17 15,-17 18 1,17 53 14,0-17-46,17-36 16,19 17 0,-1-17-1,18 0 1,-35 0 0,-18-35-16,35 35 15,-35-35-15,0-18 16,0 18-1,0-1 1,-35 1 0,-18 35-1,17 0 1,1 0-16,-18 18 16,0 17-1,53 0-15,0 0 16,0-17-16,0 35 15</inkml:trace>
  <inkml:trace contextRef="#ctx0" brushRef="#br0" timeOffset="2197.5694">15028 1252 0,'0'53'47,"0"-35"-47,0 17 16,0-17-1,0 17-15,36 0 0,-36-17 16,0 17-16,0 1 16,0-1-1,17-35 32</inkml:trace>
  <inkml:trace contextRef="#ctx0" brushRef="#br0" timeOffset="2834.7065">14975 1288 0,'0'0'0,"0"-36"0,0 1 32,36 35-17,17-18 1,0 18 0,-1 0-1,-16-35 1,-19 35-16,-17 71 47,-17-36-32,-36 18 1,18-18 0,35-52 46,35-19-31,0 36-15,-17 0 0,-18 18-16,35 35 15,-35-18 1,0 18-1,0 0 1,0-35 0,-53-18-1,18 0 1,17 35-16,-17-35 0,0 35 16</inkml:trace>
  <inkml:trace contextRef="#ctx0" brushRef="#br0" timeOffset="3209.4648">15275 1446 0,'0'0'0,"0"-35"16,36 35-16,-36-35 15,35-18 1,-35 18-16,35-18 16,-35 17-1,18 36 1,-18-52-16,35 52 31,0 17 0,-35 54-15,0-54 0,36 19-16,-36-1 15,0-17-15,0 17 16,17 0-16,-17 0 16,0 1-1,35-36 1</inkml:trace>
  <inkml:trace contextRef="#ctx0" brushRef="#br0" timeOffset="3442.5231">15381 1376 0,'18'0'47,"17"0"-15,0 0-32,1 0 0,-19 0 15</inkml:trace>
  <inkml:trace contextRef="#ctx0" brushRef="#br0" timeOffset="3697.1324">15628 1323 0,'35'18'62,"-35"34"-62,0-16 16,36-36-16,-36 53 16,0-36-1,17 19 1</inkml:trace>
  <inkml:trace contextRef="#ctx0" brushRef="#br0" timeOffset="4290.8046">15646 1288 0,'0'-18'15,"0"-17"17,35 35-32,18-36 15,-18 36 1,0 0 0,1 18 15,-36 35-16,0-18 1,-18-35-16,18 53 16,-35-53-16,0 35 15,-1-35 1,54 0 46,17-17-46,18 17 0,-18 0-1,1 0 1,17 0 0,-18 17-16,-35 1 15,0 35 1,-18-53-1,18 53-15,-53-53 16,18 35 0,-18-35-1,0 0 1,36 0 0</inkml:trace>
  <inkml:trace contextRef="#ctx0" brushRef="#br0" timeOffset="4554.5393">16034 1270 0,'0'18'0,"0"17"15,0 18 1,0 0 0,17 0-1,-17-36 1,36-17-16,-36 36 16,35-36-16</inkml:trace>
  <inkml:trace contextRef="#ctx0" brushRef="#br0" timeOffset="4979.3197">16263 952 0,'0'0'0,"0"18"47,0 0-47,0 35 16,0 0-16,0-18 16,0 35-16,0 1 15,0 0-15,35-1 16,-35-35-16,0 18 15,0 0-15,0-35 16,36 17-16,-1 0 16,-17-35 15,17 0-15,-18 0-1,-17-17-15,36-19 16,-1 19-1</inkml:trace>
  <inkml:trace contextRef="#ctx0" brushRef="#br0" timeOffset="5249.8367">16633 1252 0,'0'36'47,"0"34"-31,0-52-1,0 17-15,0 0 16,0-17-16,18-18 15,-18 53-15,0-35 16,35-18 0</inkml:trace>
  <inkml:trace contextRef="#ctx0" brushRef="#br0" timeOffset="5519.9953">16739 1217 0,'36'18'47,"-36"17"-47,0-17 16,0 17-16,0 0 0,0-17 15,0 17 1,35-35-16,-35 18 0</inkml:trace>
  <inkml:trace contextRef="#ctx0" brushRef="#br0" timeOffset="6256.9234">16686 1217 0,'0'-35'16,"53"35"15,0 0-16,-18 0 1,1 0-16,-1 0 16,-17 0-16,17 0 15,0 17 1,-35 1-16,0 17 16,18 1-16,-18-19 15,0 19-15,0-1 0,0-18 16,-18 36-1,18-17-15,-35-36 16,0 35-16,-1 0 16,19-35-16,17 35 15,-36-35-15,54-17 63,0-18-48,17-36 1,-35 53-16,35-17 16,-35 0-16,53 0 15,-53 17-15,53-17 0,-18-18 16,-35 17 0,18 36-1,-18-17 1,35 17-1,1 0 17,-19 35-1,-17-17-31,0 17 16,0-17-16,36 17 15,-36 0-15,0-17 16,35-18-16,-35 53 0,0-18 15</inkml:trace>
  <inkml:trace contextRef="#ctx0" brushRef="#br0" timeOffset="6479.8078">17039 1376 0,'35'0'32,"18"0"-17,-35 0-15,17 0 16,-17 0-16,35 0 15</inkml:trace>
  <inkml:trace contextRef="#ctx0" brushRef="#br0" timeOffset="7371.762">17374 1182 0,'18'0'31,"-18"17"-15,0 36-1,35-35-15,-35 17 16,0-17-16,0 17 16,0 18-1,35 0 1,1-35-1</inkml:trace>
  <inkml:trace contextRef="#ctx0" brushRef="#br0" timeOffset="7762.4903">17304 1288 0,'0'-36'16,"53"36"0,-18 0-1,-17 0-15,17 0 16,-18 0-16,19 0 15,-1 0-15,0 18 16,18 35 0,-53-35-1,36 17-15,-36 0 16,0-17-16,0 17 16,0 0-16,-18-17 15,-35 17 1,35-35-16,-17 0 15,-18 35 1,35-52 15</inkml:trace>
  <inkml:trace contextRef="#ctx0" brushRef="#br0" timeOffset="8078.574">17692 1323 0,'35'0'0,"-35"18"15,18 17 1,-18 0-1,0 0-15,53-35 16,-53 18-16,35-18 16,-35 35-16,35-35 15,18 0 1,0 0 0,-18 0-1,1-17-15</inkml:trace>
  <inkml:trace contextRef="#ctx0" brushRef="#br0" timeOffset="8318.1924">17727 1235 0,'35'0'32,"18"0"-17,-35-36-15,35 36 16,-18 0 0</inkml:trace>
  <inkml:trace contextRef="#ctx0" brushRef="#br0" timeOffset="8497.2626">17745 1305 0,'17'36'0,"1"-36"15,17 0 1,1 0-16,-19 0 15,18-18-15,1 18 16,-19 0-16</inkml:trace>
  <inkml:trace contextRef="#ctx0" brushRef="#br0" timeOffset="9855.4911">18380 1217 0</inkml:trace>
  <inkml:trace contextRef="#ctx0" brushRef="#br0" timeOffset="10400.7098">18468 1199 0</inkml:trace>
  <inkml:trace contextRef="#ctx0" brushRef="#br0" timeOffset="11072.0673">18256 1235 0,'18'0'16</inkml:trace>
  <inkml:trace contextRef="#ctx0" brushRef="#br0" timeOffset="11710.1287">18344 1199 0,'0'18'125,"36"-18"-110,-1 0 298</inkml:trace>
  <inkml:trace contextRef="#ctx0" brushRef="#br0" timeOffset="12841.6367">18556 1164 0,'-18'-35'31,"1"35"-15,-18 0-1,-18 0 1,53 18-1,-36-18-15,36 35 16,-35-35-16,35 17 16,0 19-1,0-19 17,18-17-17,-1 0 1,19 0-1,-1 0 1,-17 0 0,17 0-1,0 0 1,18 0 0,-53 18-1,35-18-15,-35 35 16,0 18-1,0-18 1,0 18-16,-17-53 16,-19 36-1,1-36 1,-18 0 0,0 0-1,36 0 1,17-18-1,17 18 48,36 0-47,-18 0-16,-17 0 15,35 0 1,-53-18-16,53 18 15,-35-35 1,-18 0 0,35 35-16,-35-18 15,0-17 1,0 0 0,0 52 46,0 36-46,0-35-1,0 35 1,35-53-16,-35 53 16,18-53-16,17 0 15,-17 0 16,-18-18-31,0-35 16,35 35-16,-35-34 31,0-1-31,-18 53 16,18-18-16</inkml:trace>
  <inkml:trace contextRef="#ctx0" brushRef="#br0" timeOffset="13620.8585">18909 1111 0,'35'18'47,"-35"17"-32,35 18-15,-35-18 16,36 36-16,-36 17 16,0 36-16,0-1 0,0-35 15,0 0 1,0-17-16,0-18 0,35-18 16,-17-35-1,17 0 32,-35-17-47,0-36 16,0 35-1,0-17-15,0-1 16,0 19-16,-18-18 16,18-18-16,0 17 15,0-17-15,0 0 0,0 18 16,0-18-1,0 18-15,0 17 0,0-17 16,18 35-16,-18-18 16,35 18-1,-35-35 1,18 35-16,17 0 31,-35 18-31,35-18 16,-35 17-16,53-17 15,-53 36-15,36-36 16,-36 17-16,0 19 31,-18-1-15,-17-35-16,17 0 16,-17 35-16,-1-35 15,1 0 1,0 0-1,35-17 17</inkml:trace>
  <inkml:trace contextRef="#ctx0" brushRef="#br0" timeOffset="13989.7636">19385 1393 0,'0'0'0,"35"18"47,-35 0-31,0 17-1,18-35 1,-18 18-16,35-18 16,-17 35-16,35-35 15,0 0 1,0 0 0,-36-35 15,-17-18-16,0 0 1</inkml:trace>
  <inkml:trace contextRef="#ctx0" brushRef="#br0" timeOffset="14219.2935">19438 1288 0,'18'0'47,"17"0"-31,18 0 0,-18 0-1</inkml:trace>
  <inkml:trace contextRef="#ctx0" brushRef="#br0" timeOffset="15024.6478">19456 1393 0,'17'0'31,"19"0"-15,17-17 0,-1 17-1,-34 0 1,17 0 0,1 0 15,-19 0-16,-17 17 1,0 19 0,36-36-1,-36 17-15,0-70 110,0 18-95,0 18 1,17 17 0,-17-36-16,35 1 15,18 35 1,-53-18-1,36 18-15,-1 0 16,0 0 0,-17 0 15,-18 36 0,0-1-15,-35-35-1,-1 0-15,19 18 16,-19 17 15,36 0 1,18 0-17,0-35 1,-18 18-1,53-18-15,-1 35 16,-34-35 0,35 0-1,-18 0-15</inkml:trace>
  <inkml:trace contextRef="#ctx0" brushRef="#br0" timeOffset="15255.391">20126 1323 0,'35'0'47,"-35"18"-16,0 34-15,0-34-16,0 35 15,0-18 1</inkml:trace>
  <inkml:trace contextRef="#ctx0" brushRef="#br0" timeOffset="15751.3314">20302 1270 0,'0'18'31,"0"17"-15,36 18-1,-36 0 1,35-18 0,-17-35-1,34 0 1,1 0 0,-35 0-1,-18-18-15,35 18 0,-35-35 16,0 0-1,0 0-15,0-1 16,0 19-16,0-19 16,0 19-16,-17-19 15,-19 36 1,1 0 0,-18 36-1,53-19 1,-35 19-16,35 17 15,0-36 1,0 18-16,0 1 16</inkml:trace>
  <inkml:trace contextRef="#ctx0" brushRef="#br0" timeOffset="16388.9533">20602 1323 0,'35'0'16,"1"18"31,-36 17-47,0 0 15,0 0-15,0-17 16,0-53 62,0-1-62,0-34-1,35 35 1,0-18 0,18 35-1,0 18 1,0 0-16,-35 0 16,17 0-1,-70 18 32,-1-18-31,1 53-16,0 0 15,35-18 1,0-18 0,0 19 15,53-1-16,-18-35-15,-17 0 16,35 0-16,-18 0 16,35 0-16,-34 0 15</inkml:trace>
  <inkml:trace contextRef="#ctx0" brushRef="#br0" timeOffset="17627.2115">21555 1076 0,'0'35'79,"35"-35"-79,-35 36 15,0-1-15,0 0 16,0-17-16,0 17 15,0-17-15,0 17 16,0-53 62,0-17-62,0 0-1,0-18-15,18 35 16,-18-17-16,0 0 16,35 17-16,-35-17 15,35 35-15,-35-36 16,18 36 0,17 18 15,-35 17-16,0 1-15,35 17 16,-35-1-16,0 1 16,0-17-16,0-1 15,36 18-15,-36-36 16,0 19-16,0-19 16,17-17-1</inkml:trace>
  <inkml:trace contextRef="#ctx0" brushRef="#br0" timeOffset="17827.3873">21643 1305 0,'53'0'63,"-36"0"-47,19 0-16,34 18 15,-34-18-15,-19 0 16</inkml:trace>
  <inkml:trace contextRef="#ctx0" brushRef="#br0" timeOffset="19288.5851">22260 1393 0,'0'-35'63,"0"-18"-48,0 36-15,18-19 16,-18 1-16,0 17 15,35-17-15,-35 18 16,35 17 0,-17 17 31,-18 18-47,0 18 15,35-17-15,-35 17 16,0-18-16,36-18 15,-36 19 1,0-54 62,0 0-62,0-34-1,0 34-15,0-17 16,35-18 0,0 17-1,-17 36 48,-18 53-63,0-35 15,0 17-15,0-17 16,0 17-16,35-35 16,-35 35-16,18-35 31,-18-17 0,0-36-15,35 35-16,-35-17 15,0 0-15,35 35 16,-35-36-16,18 36 16,-18-35-1,0 53 17,0 17-17,0 0-15,0 1 16,35-36-16,-35 35 0,36-35 15,-36 35 1,35-35-16,0 0 16,0-17-1,-35-19 1,36 1 0,-36-18-1,0 0 1,17 53-1,-17-17-15,0 69 63,0-16-63,0-19 16,0 19-16,0-19 15,36 19-15,16 16 16,-34-52-1,17 36-15,1-36 16,-19 0-16,36 0 16,-18-18-1,-35-17 1</inkml:trace>
  <inkml:trace contextRef="#ctx0" brushRef="#br0" timeOffset="19552.7958">22931 1164 0,'17'0'31,"1"-17"-15,17 17-16,18 0 16,-35 0-1</inkml:trace>
  <inkml:trace contextRef="#ctx0" brushRef="#br0" timeOffset="19791.9783">22878 1252 0,'0'36'15,"35"-36"16,-17 0-15,17 0-16,18 0 16,-18 0-1,-35-18 1,35 18 0</inkml:trace>
  <inkml:trace contextRef="#ctx0" brushRef="#br0" timeOffset="20122.9959">22913 970 0,'0'-18'31,"0"-17"-15,18 35-16,-1 0 15,-17-35 1,35 35-1,-17 0 1</inkml:trace>
  <inkml:trace contextRef="#ctx0" brushRef="#br0" timeOffset="20527.1865">23248 1147 0,'0'35'31,"18"-35"-15,-18 17-16,0 19 16,35-1-16,-35-17 15,0 17-15,0-17 0,0 17 16,0 0-16,0-17 15,0 17 1,0-17 0</inkml:trace>
  <inkml:trace contextRef="#ctx0" brushRef="#br0" timeOffset="20970.4425">23177 1111 0,'36'0'15,"17"0"1,-18-35 0,0 35-1,18 0 1,0 35 0,-18 18-16,1 0 31,-19 0-16,-17-35-15,0 17 0,0 0 16,0 18 0,-17-53-1,17 35-15,-53-35 16,-18 36 0,54-36-1,-19 0 16</inkml:trace>
  <inkml:trace contextRef="#ctx0" brushRef="#br0" timeOffset="21304.1966">23865 1147 0,'0'35'46,"0"0"-30,0-17 0,0 17-1,0-17 1,0 17 0</inkml:trace>
  <inkml:trace contextRef="#ctx0" brushRef="#br0" timeOffset="21952.3546">24007 1376 0,'35'-18'32,"-35"1"-17,17 17 1,-17-53-16,0 35 15,36-17-15,-36-1 16,53 1-16,-53 18 16,53 17-16,-53-53 15,17 53-15,-17 35 47,0-17-31,0 17-16,0 0 15,0-17-15,0 17 16,0-17 0,0 17-1,0 0 1</inkml:trace>
  <inkml:trace contextRef="#ctx0" brushRef="#br0" timeOffset="22203.7498">24024 1305 0,'53'0'47,"-35"0"-32,35 0 1,-18 0-16,0 0 16,18 0-1,-53-35 1</inkml:trace>
  <inkml:trace contextRef="#ctx0" brushRef="#br0" timeOffset="24124.0752">24553 1005 0,'0'18'78,"36"17"-63,-36 18 1,0 0 0,0-35-1,17-36 63,19-17-46,-1 35-17,-18 0 1,19 0 0,-1 18-1,0-1 1,-17 18-1,-18 1 1,0-19 0,-53 19 15,0-36-15,35 35-1,-17-35 1,0 0 15,35-18-31</inkml:trace>
  <inkml:trace contextRef="#ctx0" brushRef="#br0" timeOffset="24410.2689">24642 1058 0,'0'-35'16,"35"35"-1,0-35 1,0 35-16,1 0 15,-19 0 17,19 0-17</inkml:trace>
  <inkml:trace contextRef="#ctx0" brushRef="#br0" timeOffset="24888.488">24871 1111 0,'0'0'0,"0"53"16,0-35-1,0 17-15,0 36 16,17-71-1,-17 35-15,36 0 16,-1 0 0,-17-35-1,17 0 1,-17 0 0,-18-17-1,0-1-15,0-17 16,0-18-1,0 35 1,0-17-16,0 0 16,0 17-16,0-17 15,0 0 1,-36 35-16,1 0 31,0 0-15,-1 0-1,36 53 1,-35-53-16,35 35 16</inkml:trace>
  <inkml:trace contextRef="#ctx0" brushRef="#br0" timeOffset="25272.0855">25312 935 0,'-18'70'47,"18"-34"-47,0-1 16,0 0-16,-17 1 15,17-19-15,-36 18 16,1 18 0,0 0-1,35-35 1</inkml:trace>
  <inkml:trace contextRef="#ctx0" brushRef="#br0" timeOffset="25541.945">25171 970 0,'17'35'78</inkml:trace>
  <inkml:trace contextRef="#ctx0" brushRef="#br0" timeOffset="25737.048">25241 1235 0,'36'0'31,"-36"35"-15,17-35 15</inkml:trace>
  <inkml:trace contextRef="#ctx0" brushRef="#br0" timeOffset="28003.3734">14217 2646 0,'0'53'109,"0"17"-109,0-17 16,0 18-1,0-1-15,0 19 0,0-1 16,-18-18-16,18 1 16,0-36-16,0 0 15,0 1-15,0-54 94,0-35-78</inkml:trace>
  <inkml:trace contextRef="#ctx0" brushRef="#br0" timeOffset="28406.5068">13952 3034 0,'0'-53'31,"0"-18"-15,0 54-16,0-19 15,36 36-15,-36-52 16,53 52-16,-36-36 0,18 36 15,1 0-15,-19 0 16,36 0 0,-35 0-16,35 18 15,-53 17 1,0 0-16,0-17 16,0 35-16,0-35 15,0 17-15,0 0 16,-53 1-16,18-19 15,17-17-15,-17 53 16,-1-53-16,36 35 16,-35-35-16,0 0 15</inkml:trace>
  <inkml:trace contextRef="#ctx0" brushRef="#br0" timeOffset="29506.432">14252 3052 0,'0'17'16,"35"-17"-1,-35 53-15,18-53 0,-18 35 16,0 1-16,35-1 16,-35-17-16,0 17 15,36-35 1,-36 35-16,0-53 62,-18-34-46,18 16-16,0 19 16,0-19-16,0 19 15,0-19-15,35 1 16,-35 18-16,53 17 0,-53-36 16,36 36-16,-19 0 15,18 0 1,-17 0-1,-18 18 1,0 0 0,-18 34-1,-17-16 1,0-36 0,35 17-1,-35-17-15,17 0 16,18 36 31,0 17-16,35-36-15,1-17-1,16 0 1,-16 0-1,-1 0 1,-35-35 0,35 35-1,-35-35-15,0 17 16,0 53 62,18 1-62,17-1-1,0-35 1,-35 35-16,18-35 16,17 0-1,1 0-15,-36-18 16,17 18-1,-17-52 1,0 34-16,0-35 16,0 35-1,-35 18 1,35-35-16,-35 35 16,17 0-1,-17 0 1,35 18-16,-18 17 15,18 0 1,0-17 0</inkml:trace>
  <inkml:trace contextRef="#ctx0" brushRef="#br0" timeOffset="29762.4468">14887 3069 0,'0'18'47,"0"17"-32,0 0 1,35 1-16,-35 17 15,0-36 1,0 18 0</inkml:trace>
  <inkml:trace contextRef="#ctx0" brushRef="#br0" timeOffset="30662.851">14905 3122 0,'0'0'0,"0"-18"15,17 18 1,-17-35-16,53 35 16,-53-35-16,36 35 0,-1 0 15,0 0 16,-35 18 1,18-18-32,-18 35 15,0-18 1,0 19 0,-35-36-16,35 17 15,-36-17-15,54 0 78,35 0-62,-18 0 0,0 0-1,1 53 1,-36 0-1,0-35 1,-53 17 0,0-35-1,18 0 1,-1 0-16,1 0 31,35 35 0,18-35-15,17 0 0,18 0-1,-53-17-15,53 17 16,-53-18-16,35 18 16,-35-35-16,53 35 15,-53-53-15,35 35 16,1-52-16,-36 34 15,0 19 1,35-18-16,-35-1 16,17 1-16,-17 53 47,0 17-32,0-17 1,0 17-16,0-18 0,36 19 15,-36-1-15,0-17 16,35 17-16,-35 0 16</inkml:trace>
  <inkml:trace contextRef="#ctx0" brushRef="#br0" timeOffset="30859.4749">15275 3228 0,'18'0'47,"17"0"-47,18 0 16,-18 0-1,1 0-15,-19-35 16</inkml:trace>
  <inkml:trace contextRef="#ctx0" brushRef="#br0" timeOffset="31082.3013">15540 3069 0,'0'18'47,"17"-18"-31,-17 53-16,0-36 15,0 19-15,0-19 16,0 36-16</inkml:trace>
  <inkml:trace contextRef="#ctx0" brushRef="#br0" timeOffset="31614.587">15487 3140 0,'0'-36'16,"18"36"-1,-18-17-15,17 17 16,36 0 0,-18-35-16,1 35 15,-1 0 1,-35 17 15,0 18-15,-18 1-1,1-36 1,-36 35 0,53-53 31,35 18-16,18 0-16,-35 0 1,-18 18 0,35-18-16,-35 18 15,0 17 1,-18 0 0,-35 0-1,36-35 1,-36 0-1,17 0-15</inkml:trace>
  <inkml:trace contextRef="#ctx0" brushRef="#br0" timeOffset="31887.6669">15875 3034 0,'0'0'0,"35"0"31,-35 35-15,0 18-1,0-35 1,18-18 31</inkml:trace>
  <inkml:trace contextRef="#ctx0" brushRef="#br0" timeOffset="32240.9687">16140 2752 0,'0'53'63,"0"-1"-48,0 1-15,0 18 16,0-18-16,0 0 15,0-18-15,0 18 16,0-35-16,0 35 16,17-53 31,18 0-47,1-18 15,-1-17 1,0-18-1,1 17 1</inkml:trace>
  <inkml:trace contextRef="#ctx0" brushRef="#br0" timeOffset="32471.6326">16422 2963 0,'0'0'0,"0"-35"15,0 88 32,0-35-47,0 35 16,0-1-16,0-34 16,0 17-16,0 1 15,0-19-15,17-17 16,-17 36-16</inkml:trace>
  <inkml:trace contextRef="#ctx0" brushRef="#br0" timeOffset="32770.7935">16686 2840 0,'0'17'16,"0"1"-16,0 17 15,0 1-15,0-19 16,-17 19-16,17-1 0,0-17 15,0 17-15,0-18 16,0 19 15,-36-36-31</inkml:trace>
  <inkml:trace contextRef="#ctx0" brushRef="#br0" timeOffset="33519.8296">16457 2875 0,'53'-35'15,"-18"35"-15,18 0 16,-18 0 0,18 0-16,-17 0 15,17 0-15,-1 0 16,-34 0-16,17 0 16,-17 0-16,-18 17 15,35 36 1,-35-17-16,0-1 15,-17-17-15,17 17 16,-18 0-16,18-17 0,-53-18 16,53 53-1,-106-18 1,89-35 0,17-18 46,0-17-46,35 35-16,-35-53 15,53 18-15,-53 0 16,53 17-16,-36 18 0,-17-71 16,53 71-16,-53-53 15,53 53-15,-35-35 16,17 35-1,-35-17-15,35 17 16,-17 35 31,-18 0-31,0 0-16,0-17 15,0 17-15,0 1 16,0-19-16,0 19 0,35-36 15,-35 17-15,0 18 16</inkml:trace>
  <inkml:trace contextRef="#ctx0" brushRef="#br0" timeOffset="33956.7046">16916 2999 0,'17'0'15,"1"0"1,53 0-1,-36 0 1,-18 0-16,19-18 16,-1 18-1,-35-35 17,18 35-17,17 17 16,-35 1-15,35 17-16,-35 18 16,0-35-1,0 35 1,0-18 0</inkml:trace>
  <inkml:trace contextRef="#ctx0" brushRef="#br0" timeOffset="34660.3713">17180 2928 0,'18'0'32,"35"0"-17,-36-35 1,19 35-16,17 0 16,-36 0-16,19 0 15,-19 0-15,18 0 16,1 17-1,-19-17-15,-17 53 16,36-53-16,-36 18 16,0 35-1,-36 0 1,-17-18 0,1 0-1,16-35 1,89-35 62,0-18-78,-53 18 16,53 35-16,-53-35 15,53-1-15,0-17 16,-35 53-1,-18 18 48,0 17-47,0 18-1,0 0-15,0-35 31,35-18-15,-18 0 0,36 0-1,-17 0 1</inkml:trace>
  <inkml:trace contextRef="#ctx0" brushRef="#br0" timeOffset="35208.4641">17515 2875 0,'18'0'0,"17"0"16,-17 0-1,17 0 1,1 0-1,16 0 1,19 0 0,-36 0-16,-17 0 15,35 0 1,-71 0 31</inkml:trace>
  <inkml:trace contextRef="#ctx0" brushRef="#br0" timeOffset="35476.9866">17639 2981 0,'35'0'47,"18"0"-31,-18 0-1,1 0 1</inkml:trace>
  <inkml:trace contextRef="#ctx0" brushRef="#br0" timeOffset="37526.2019">18256 2857 0,'0'53'16,"0"0"0,0-17-1,36 17 1,-36-1 0,0-34-16,0 17 15,0 1-15,0-19 16,0 19-16,0-19 31,35-17 0</inkml:trace>
  <inkml:trace contextRef="#ctx0" brushRef="#br0" timeOffset="37985.0272">18186 2875 0,'0'-35'15,"17"35"1,19 0-16,-19-18 16,19 18-16,-1 0 15,-18-35-15,19 35 16,-1 0-16,-17 0 0,17 0 16,-35 18-16,53-18 15,-53 35-15,17 0 16,-17 0-16,0-17 15,0 35-15,0 0 16,0-18-16,0 0 16,0 1-16,-70-1 15,35-35-15,-1 18 16,19-18-16,-19 0 16,1 35-16,18-35 15,-19-18 16,36 1-15</inkml:trace>
  <inkml:trace contextRef="#ctx0" brushRef="#br0" timeOffset="38352.2526">18591 2963 0,'0'53'47,"0"-17"-31,0-19-16,0 18 15,0-17-15,0 17 16,36 1-16,17 17 16,-1-18-1,-34-35 1,17 0-16,-17 0 16,17 0-16,1 0 15,-19-18-15,-17-35 16,0 18-1</inkml:trace>
  <inkml:trace contextRef="#ctx0" brushRef="#br0" timeOffset="38576.3971">18644 2946 0,'18'0'16,"35"-36"0,-36 36-1,19 0-15,-19 0 16,19 0-16,-1 0 16,-88 0 15</inkml:trace>
  <inkml:trace contextRef="#ctx0" brushRef="#br0" timeOffset="38750.2603">18609 3087 0,'18'0'16,"17"0"-1,-17 0 1,17 0-16,0-18 15,0 18-15,18-17 16,0 17-16,0-36 16</inkml:trace>
  <inkml:trace contextRef="#ctx0" brushRef="#br0" timeOffset="39014.5105">19279 2910 0,'-17'0'0,"-19"36"16,-17 34 0,53-52-16,-35 35 15,35 0-15,-35-18 16,35-17-16,-35 17 15,-1 18 1,19-53 15</inkml:trace>
  <inkml:trace contextRef="#ctx0" brushRef="#br0" timeOffset="39304.2424">19050 2981 0,'35'35'31,"-35"-17"-31,36 17 16,-36 0-16,17 1 15,-17-19-15,53 19 16,-18-36-16,-35 53 16,36-53-16,-36 17 15,53-17-15,-18 0 16,0 0 0</inkml:trace>
  <inkml:trace contextRef="#ctx0" brushRef="#br0" timeOffset="40383.8082">19756 2946 0,'35'0'47,"-35"53"-47,35 0 16,-35-36-1,0 18-15,0-17 16,0 17-16,0 18 15,0-35 17,35-18-32</inkml:trace>
  <inkml:trace contextRef="#ctx0" brushRef="#br0" timeOffset="40869.1912">19932 3140 0,'0'-53'15,"0"18"1,35 35-16,-35-53 15,35 0-15,1 17 16,-19 36 0,19 18 15,-36 17-15,0-17-16,35 17 15,-35 1-15,35-19 16,-17 36-1,17-53 1,-35-53 31,0 0-16,0 18-31,0-18 16,0 0-1,35 53 1,-35-35-16</inkml:trace>
  <inkml:trace contextRef="#ctx0" brushRef="#br0" timeOffset="41531.3085">20726 2716 0,'0'-35'16,"0"17"0,0-17-16,-18 35 15,18-53-15,-71 53 16,54-53-16,-18 53 15,-1-17-15,19 17 16,-19 0-16,1 0 16,17 0 31,18 53-32,0 17 1,0-35-16,0 36 15,0 0-15,0 17 16,0 35-16,0-17 16,0 0-16,0-18 15,0-35-15,0 0 0,36-18 16,-36 0-16,17-17 16,-17 17-16,0 18 15,0-70 63,0-36-62,-35 17-16</inkml:trace>
  <inkml:trace contextRef="#ctx0" brushRef="#br0" timeOffset="41981.0183">20426 3157 0,'0'-35'16,"17"35"15,1-18-31,17 18 0,1 0 15,-19-35 1,19 35-16,-1 0 0,0-35 16,0 35-1,-35 35 32,0 0-31,0 18-1,0-17 1,36-36 0,-36 17-16,17-17 15,19 0-15,-19 0 16,19 0 0,-1 0-1,-35-35 16,0 0-15</inkml:trace>
  <inkml:trace contextRef="#ctx0" brushRef="#br0" timeOffset="42197.5177">20585 2999 0,'35'0'16,"-35"-36"-1,35 36-15,18-35 16,-18 35 0,-17 0-1</inkml:trace>
  <inkml:trace contextRef="#ctx0" brushRef="#br0" timeOffset="42985.4181">20585 3140 0,'52'0'15,"1"0"1,-17 0 0,-1 0-16,0-36 15,-17 36-15,35 0 16,0 0 0,-36 0 15,-17 53 0,0-17-31,0-19 16,0-52 62,0-18-63,0 35 1,18-17-16,-18 0 16,35 17-16,-35-17 15,71 35-15,-36-35 16,36 35 0,-36 0-16,18 0 15,-18 0 1,-35 17-1,0 1 1,0 17 0,-35-35-16,0 36 15,-1-36-15,1 35 16,0-35 0,-1 0-1,36 17 1,-17-17-1,17 36-15,0-19 32,35 19-17,18-36 1,0 0 0,-18 0-1,0 0 1,-17 0-1</inkml:trace>
  <inkml:trace contextRef="#ctx0" brushRef="#br0" timeOffset="43203.1214">21414 2963 0,'0'0'16,"0"18"15,0 17-15,0 18-1,0 0 1,0-35 0</inkml:trace>
  <inkml:trace contextRef="#ctx0" brushRef="#br0" timeOffset="43655.1583">21449 3052 0,'0'35'63,"0"0"-48,18-35-15,-18 35 16,52-35-16,-52 18 16,53-18-16,-35 0 15,17 0 1,18 0-1,-18-53 1,-35 18 0,18 35-16,-18-35 15,0-1-15,0 19 16,0-19-16,0-17 16,-35 53-1,-18 0 1,18 0-1,-1 18-15,1 35 16,35-35 0,0 35-1,0-18 1</inkml:trace>
  <inkml:trace contextRef="#ctx0" brushRef="#br0" timeOffset="44222.7338">21749 2999 0,'35'0'32,"-35"17"-32,0 19 15,18-36 1,-18 35-1,35 0-15,-35-53 79,0-17-64,35 0-15,-35 0 16,35 17-16,1-35 15,17 18 1,-18 35 0,-17 0 15,-18 35 0,0 0 0,-18-35-31,-35 53 16,18-35 0,35 17-1,0 0 17,17-35-32,19 0 15,-1 0 1,0 0-16,-17 0 15</inkml:trace>
  <inkml:trace contextRef="#ctx0" brushRef="#br0" timeOffset="44709.1247">22313 3122 0,'35'-35'46,"-35"-18"-30,0 0 0,36 35-16,-36-17 15,0 0 1,17 17-16,-17-17 16,36 35-16,-36-35 0,35 35 15,-35 35 16,18 0-31,-18 18 16,0-35-16,0 35 16,35 0-16,-35-36 15,0 18-15,35 1 16,-35-19 0,53-17-16</inkml:trace>
  <inkml:trace contextRef="#ctx0" brushRef="#br0" timeOffset="44920.559">22454 3087 0,'18'0'47,"17"0"-31,-17 0-1,17 0 1,-17 0 0</inkml:trace>
  <inkml:trace contextRef="#ctx0" brushRef="#br0" timeOffset="47368.0011">23054 3157 0,'0'36'15,"0"-54"48,35 18-63,-35-35 16,0-36-1,0 36-15,0 17 16,0-17-16,36 0 15,-36 17-15,35-35 16,-35 88 47,17-35-63,-17 36 15,0 17 1,36-18-16,-36-17 15,0 34 1,0-34 0,0-71 31,35 18-32,-35 17-15,0-17 16,0 0-1,18 35-15,-18-53 16,35 53 0,-35 17 15,35 1-15,-35 17-16,0 18 15,36-35 1,-19-18 15,18 0 0,-35-35-31,0-18 16,36 35 0,-36-53-1,17 19 1,-17 34-1,0 53 17,0-17-17,36 17-15,-36 0 16,0-17-16,35-18 0,-35 53 16,18-53-16,-18 35 15,35-35 1,18 0-16,-36 0 15,-17-17 1,36 17-16,-36-36 16,0 1-1,0-18 1,0 0 0,0 71 30,0 17-46,0-17 16,0 17-16,0-17 16,35 17-16,-17 18 15,34-18 1,1-35 0,0 0-1,-35-35 1,-18 0-1,0 17 1</inkml:trace>
  <inkml:trace contextRef="#ctx0" brushRef="#br0" timeOffset="47598.3838">23760 2752 0,'35'-36'63,"18"36"-47,-36 0-1</inkml:trace>
  <inkml:trace contextRef="#ctx0" brushRef="#br0" timeOffset="47823.7817">23742 2840 0,'18'0'16,"17"0"0,0-18-1,0 18 1,-35-17 0,36 17-1</inkml:trace>
  <inkml:trace contextRef="#ctx0" brushRef="#br0" timeOffset="48071.1237">23883 2364 0,'18'-36'15,"-18"1"1,17 35-16,19-18 31</inkml:trace>
  <inkml:trace contextRef="#ctx0" brushRef="#br0" timeOffset="48349.1066">24042 2646 0,'0'70'15,"0"-17"-15,0-35 16,0 17-16,0 18 16,0-35-16,0 17 15,0-17-15,0 17 16,0 0-16,35-35 16,-35 18-16</inkml:trace>
  <inkml:trace contextRef="#ctx0" brushRef="#br0" timeOffset="48717.4505">24077 2593 0,'53'-35'31,"-18"35"-15,-17 0-16,17 0 16,-17 0-16,17 35 15,0 18 1,-35-36-16,0 19 15,0 17-15,0-36 16,0 19-16,0-19 16,-17 18-16,-19 18 15,1 0 1,-18-17 0,18-36-1</inkml:trace>
  <inkml:trace contextRef="#ctx0" brushRef="#br0" timeOffset="49002.6863">24342 2540 0,'0'0'0,"0"18"16,35 17-1,-35 18 1,0 0-16,0-36 0,0 19 16,0-19-16,35 19 15,-35 16 1,0-34-1</inkml:trace>
  <inkml:trace contextRef="#ctx0" brushRef="#br0" timeOffset="49464.4481">24518 2875 0,'35'-35'16,"-35"0"-1,36-1-15,-36 1 16,0 0-16,35 17 16,-35-35-1,35 18 1,-17 35 15,-18 18-15,35 17-1,-35-18-15,0 19 16,0-1-16,0 0 16,35 1-16,-35-19 15,0 18-15,0 1 16</inkml:trace>
  <inkml:trace contextRef="#ctx0" brushRef="#br0" timeOffset="49671.7006">24624 2734 0,'18'0'47,"17"0"-47,0 0 16,18 0-1,-53-35 17</inkml:trace>
  <inkml:trace contextRef="#ctx0" brushRef="#br0" timeOffset="50771.0348">23724 3475 0,'-35'0'16,"35"35"15,0 0-31,0-17 16,0 35-1,0 0 1,18-53 15,-1 0-15,-17-18-1,53 18-15,-53-35 16,18 35-16,17-18 16,0 18-1,-17 0 1,17 0-1,1 0 1,-19 53 0,-17 18-1,0-1 1,0-52 0,0 17-1,-35-35-15,0 36 16,-1-36-1,1 0-15,17 0 16,-17 0-16,0 0 16,-36-53-1</inkml:trace>
  <inkml:trace contextRef="#ctx0" brushRef="#br0" timeOffset="51051.7996">23689 3475 0,'0'0'0,"18"0"31,-18-35-31,35 35 0,35 0 31,-52-18-31,35 18 0,-18 0 16,-17 0-16,17 0 15,-17 0-15,35 0 16,-18 0 0,0 0-1,1 0 1</inkml:trace>
  <inkml:trace contextRef="#ctx0" brushRef="#br0" timeOffset="51626.2524">24218 3545 0,'0'0'0,"0"18"15,0 35 1,0 0 0,0-35-16,0 34 15,0-16 1,18-36-1,-1 0 17,36 0-17,-17-18-15,-19 18 16,19-53-16,-1 53 16,-35-53-16,17 53 15,-17-35-15,36 0 16,-36-18-16,0 35 15,0-17-15,0 0 0,0 17 32,-18 18-32,0 0 15,-34 0 1,52 35-16,-36-35 16,36 35-16,-53 1 15,18 17 1,35-36-1,0 19 1,35-36 0</inkml:trace>
  <inkml:trace contextRef="#ctx0" brushRef="#br0" timeOffset="51993.2699">24871 3404 0,'0'0'0,"-18"0"31,18 18-16,-35-18-15,35 35 16,-35 0-16,35 1 16,-53-1-16,53-17 0,-36 17 15,36 0-15,-35-17 16,35 17-16,-17-35 16,17 53-16,-36-53 15</inkml:trace>
  <inkml:trace contextRef="#ctx0" brushRef="#br0" timeOffset="52262.3347">24712 3334 0,'0'17'62,"0"1"-46,0 17 0</inkml:trace>
  <inkml:trace contextRef="#ctx0" brushRef="#br0" timeOffset="52503.2021">24853 3563 0,'0'35'16</inkml:trace>
  <inkml:trace contextRef="#ctx0" brushRef="#br0" timeOffset="62186.3507">13829 1799 0,'35'0'218,"-17"0"-186,17 0-1,0 0-16,-17 0 1,17 0 0,-17 0-1,17 0 1,0 0 15,-17 0-15,17 0 15,-17 0 0,17 0 1,1 0-17,-19 0-15,-17-35 16,35 35-16,-17 0 15,17 0 1,1 0 0,-36-18-1,35 18-15,36 0 16,-36 0 0,-18 0-16,36 0 15,0-35-15,0 35 16,0 0-16,0 0 0,-18 0 15,18-35 1,0 35-16,0 0 0,-35 0 16,17 0-16,-17 0 15,17 0-15,18 0 16,-36 0 0,19 0 15,-19 0 63,19 0-79,17 0 1,-36 0-1,18 0-15,-17 0 16,17 0-16,1 0 16,-19 0-16,19 0 15,-19 0-15,18 0 16,1 0-16,-19 0 16,19 0-16,-19 0 15,19 0-15,-1 0 16,0 0-1,18 0-15,0 0 32,-35 0-32,35 0 15,-18 0 1,-18 0 0,19 0-1,-19 0 1,19 0-1,-1 0 1,-17 0 0,17 0 15,-18 0-31,19 0 31,-1 0-31,-17 0 16,-18 35-1,35-35-15,-17 0 16,17 0 0,18 0-1,-18 0 1,0 0 0,18 35-1,-35-35-15,17 0 16,-17 0-16,17 0 15,0 0-15,1 36 16,-1-36-16,35 0 31,-52 0-31,53 0 16,-36 35-16,0-35 16,-17 0-16,17 0 15,-17 0-15,17 0 16,0 0-16,-17 0 15,17 0-15,-17 0 16,17 0-16,0 0 16,-17 0-16,17 0 15,-17 0-15,17 0 16,1 0-16,-19 0 16,18 0-16,-17 0 0,35 0 15,-18 0 1,-17 0-16,17 17 15,1-17-15,-19 0 16,18 0-16,-17 0 16,17 0-16,1 0 15,-19 0-15,36 0 16,-35 0 0,17 0-16,0 0 15,-17 0-15,35 0 16,0 0-1,0 0 1,-18 0 0,0 0-16,1 0 15,-1 0-15,0 0 16,18 0 0,0 0-1,-18 0 1,1 0-1,-1 0 17,-53 0 30</inkml:trace>
  <inkml:trace contextRef="#ctx0" brushRef="#br0" timeOffset="64992.1439">14058 3510 0,'18'0'47,"-18"-18"-47,17 18 31,-17-35-15,36 35-1,-19 0-15,19 0 16,17 0-1,-36 0 1,-17-35-16,71 35 16,-36 0-16,0 0 15,18 0 1,-53-18 0,36 18-16,-19 0 15,18 0 1,-17 0-1,17 0 1,1 0 0,-19 0-1,19 0 1,-19 0 0,18 0-1,1 18 1,-19-18-1,19 0 1,34 0 0,-52 0-16,35 18 15,-18-18-15,-17 0 16,17 0-16,18 0 16,-18 0-16,18 0 0,0 0 15,-18 0 1,18 0-16,0 35 0,-18-35 15,18 0-15,-17 0 16,-19 0-16,36 0 16,0 0-16,-18 0 15,1 0-15,17 35 16,-36-35-16,36 0 16,-35 0-16,17 0 15,18 0-15,-35 0 16,17 0-16,0 0 15,-17 0-15,17 0 16,-17 0-16,17 0 0,18 0 16,-18 0-1,18 0 1,-18 0 0,-17 0-1,17 0 1,1 0-1,16 0 1,19 0 0,-53 0-1,17 0-15,18 0 16,-36 0 0,19 0-16,-1 35 15,-17-35-15,17 0 0,-17 0 16,17 0-16,0 0 15,-17 0-15,17 0 16,0-17-16,1 17 16,17 0-16,-1 0 15,-34 0-15,17 0 16,-17 0-16,17 0 16,36 0-1,-54 0-15,19 0 16,-1 0-16,-17 0 15,17 0-15,0-36 16,-17 36-16,17 0 16,-17 0-16,35 0 15,0 0 1,-18 0 0,35 0-1,-34 0-15,-1-17 16,0 17-1,18 0 1,0 0 0,-53-35-16,35 35 15,18 0 1,0 0-16,-35 0 16,17 0-1,0-36 16,-35 19 94,0-54-109,18 36-16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5B305-305A-4126-840F-DE7741BFFEB5}" type="datetimeFigureOut">
              <a:rPr lang="pt-BR" smtClean="0"/>
              <a:t>23/05/2020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871AD-B021-499D-9536-E59865065E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5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377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5605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716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690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883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575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6019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9170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549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960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58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535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735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866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467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8314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666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163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32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803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212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763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216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035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18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861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938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722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036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53855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270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483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59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514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3796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293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44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620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189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871AD-B021-499D-9536-E59865065E15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25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39C595B-F730-4D41-AE73-4F0B16C01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A2A11465-6473-49FB-9CD0-0B635BA77C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33A447D-119D-4371-926A-0626BC796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3104098-EB87-4DE6-9777-8096B365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957A5963-B5D6-4D62-9D82-28ACAF92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6A3-41EF-4512-B72D-066F2FE6C7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35783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9D1A90-93AF-4D21-83D9-70605E95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A44E414-0D02-4E66-86E4-FEB6B9F39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DCAE7C5B-E586-4056-A470-255C3333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B53C6B2-D671-4285-B1F8-68189BB8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36FAE77-5015-43D1-B97B-7E5B13AB5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6A3-41EF-4512-B72D-066F2FE6C7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189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CF514EA1-5C12-433E-8264-C90B1147D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34AEC187-2C46-4D20-97F7-1825A4328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11CB5FC3-F8AD-4FAA-B043-60F225A80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35972CA-3E98-41BB-9D7F-E89F804A7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4BE1DE6-5EEE-43FD-8FE7-510E7229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6A3-41EF-4512-B72D-066F2FE6C7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7938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D59AC63-662F-48FC-9A2B-C80B31A8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1707AC4-4C98-4926-AE2C-8F85325CB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A21A381-A90D-4639-9221-F0F35D504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F1D4E8A-FCD0-4232-B749-82F71A975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C43B771-C518-4D33-BDB8-7F682AC5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6A3-41EF-4512-B72D-066F2FE6C7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9280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C9D5B36-8153-4B03-9B44-4E1185F0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091E7A7-9561-472B-ABAD-206B195E9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6009535-F9F3-4971-A8A6-764DC128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2047BC22-9FE9-4D16-B375-D7DD7AF6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4828712-A414-4FE1-A4DB-2B714EF5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6A3-41EF-4512-B72D-066F2FE6C7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301647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FBA112C-AEDB-4E89-86D1-AF824CC8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1C18630-0EA0-4D5D-8CDF-94614558C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B01B6928-0F64-44C4-9A5B-4FBED940A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C3E476D-1001-4F21-BE93-2AE94B76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0B85CF1-73AF-4A7B-8AEC-C6C41171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01FFC7F-6C21-4234-8481-E570AB8C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6A3-41EF-4512-B72D-066F2FE6C7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4343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B2FE4A-034A-4BEF-A64E-9A2B0E69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F2612408-D3C6-4429-9F78-BB89B035A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566929C6-DA86-49A9-93C2-C6DBE73CA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C799FC7-7F88-4267-BD57-C4BFBF7CB0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DF078A4F-AC30-49C6-A04A-C5AF29FD7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7F93C654-3778-400B-9471-6024EAEE6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704A2749-B495-4A84-A613-D2EB59CF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0C4062AE-5697-4990-B563-D76E98A0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78905-EACA-4357-92B1-D1F805B8A72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38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588F59A-BA9E-4B6F-B481-3E2ABD45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B6B0F702-2E87-4B86-BBF3-74959A32C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9CA8C414-9206-4AC1-A5DA-35C2F9823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4E9858FB-9703-4611-A61B-BE4F8AF1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6A3-41EF-4512-B72D-066F2FE6C7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74828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3F67293D-0BF9-404A-BC8C-740BD38E8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067DF024-127C-448A-B359-407162BD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E59D7429-379C-4902-93E4-F217F5C6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6A3-41EF-4512-B72D-066F2FE6C7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15667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AB43DF-DD4B-461F-B28B-5190EFF15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558385D-19E4-4634-B7D9-D8FE62270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8B3B260-0E73-4330-8523-2AD26AF66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AE15A672-5099-4C92-B524-83F478E1A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C5DFBC7E-9217-4340-8089-0E47A09C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354DFAAF-4E58-4218-9A8E-B13250F8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6A3-41EF-4512-B72D-066F2FE6C7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9013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D6CED7D-4FBF-4090-9343-E1B10D34E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7C954FD-ADA4-4C2E-84B9-C9B2C3F35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7A20FCED-D018-4AF8-8B68-9E6E07A89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BEB5FD46-B317-4F75-9644-4830F065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9629608-5875-445C-981A-170399960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BE410F2-7880-4315-89D8-23CAB7F1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6A3-41EF-4512-B72D-066F2FE6C7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93437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367E1AA9-B5AC-436A-A74A-E0B989018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900EBD1-FE2B-4194-919A-28FD4065D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B2DB7FD-C4F4-4869-9366-D3314E121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375C1FE-445D-4B58-8BCF-94C2BAFA2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EE36CCCA-E167-4D51-9341-AE35B92684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FD6A3-41EF-4512-B72D-066F2FE6C70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99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customXml" Target="../ink/ink1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customXml" Target="../ink/ink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customXml" Target="../ink/ink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customXml" Target="../ink/ink21.xml"/><Relationship Id="rId4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customXml" Target="../ink/ink22.xml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200.png"/><Relationship Id="rId9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customXml" Target="../ink/ink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customXml" Target="../ink/ink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2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customXml" Target="../ink/ink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customXml" Target="../ink/ink33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customXml" Target="../ink/ink35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3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customXml" Target="../ink/ink4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customXml" Target="../ink/ink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customXml" Target="../ink/ink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customXml" Target="../ink/ink44.xml"/><Relationship Id="rId4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customXml" Target="../ink/ink45.xml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emf"/><Relationship Id="rId4" Type="http://schemas.openxmlformats.org/officeDocument/2006/relationships/customXml" Target="../ink/ink4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emf"/><Relationship Id="rId4" Type="http://schemas.openxmlformats.org/officeDocument/2006/relationships/customXml" Target="../ink/ink4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customXml" Target="../ink/ink4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420.png"/><Relationship Id="rId7" Type="http://schemas.openxmlformats.org/officeDocument/2006/relationships/customXml" Target="../ink/ink5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60.png"/><Relationship Id="rId7" Type="http://schemas.openxmlformats.org/officeDocument/2006/relationships/image" Target="../media/image500.png"/><Relationship Id="rId12" Type="http://schemas.openxmlformats.org/officeDocument/2006/relationships/image" Target="../media/image7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customXml" Target="../ink/ink51.xml"/><Relationship Id="rId5" Type="http://schemas.openxmlformats.org/officeDocument/2006/relationships/image" Target="../media/image480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540.png"/><Relationship Id="rId7" Type="http://schemas.openxmlformats.org/officeDocument/2006/relationships/customXml" Target="../ink/ink5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79.emf"/><Relationship Id="rId4" Type="http://schemas.openxmlformats.org/officeDocument/2006/relationships/image" Target="../media/image55.png"/><Relationship Id="rId9" Type="http://schemas.openxmlformats.org/officeDocument/2006/relationships/customXml" Target="../ink/ink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" TargetMode="Externa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customXml" Target="../ink/ink5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emf"/><Relationship Id="rId4" Type="http://schemas.openxmlformats.org/officeDocument/2006/relationships/customXml" Target="../ink/ink5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customXml" Target="../ink/ink56.xml"/><Relationship Id="rId4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customXml" Target="../ink/ink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wbggOdkcA8&amp;t=397s" TargetMode="External"/><Relationship Id="rId2" Type="http://schemas.openxmlformats.org/officeDocument/2006/relationships/hyperlink" Target="https://www.youtube.com/watch?v=28G51yu4zAA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leg.ufpr.br/~paulojus/embrapa/Rembrapa/Rembrapa.pdf" TargetMode="External"/><Relationship Id="rId4" Type="http://schemas.openxmlformats.org/officeDocument/2006/relationships/hyperlink" Target="https://cantinhodor.wordpres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38E5CAC-1EFA-41C3-ACA8-404D12F0D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pt-BR" sz="5400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Técnicas Estatísticas de Predição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9F0FBD5D-F1C8-416E-85C8-06BFC14F26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Prof. Dr. Moacir Manuel Rodrigues Junior</a:t>
            </a:r>
          </a:p>
        </p:txBody>
      </p:sp>
    </p:spTree>
    <p:extLst>
      <p:ext uri="{BB962C8B-B14F-4D97-AF65-F5344CB8AC3E}">
        <p14:creationId xmlns:p14="http://schemas.microsoft.com/office/powerpoint/2010/main" val="206655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E86F315-A09F-4A8E-B696-1ADB73A6E0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58" b="5990"/>
          <a:stretch/>
        </p:blipFill>
        <p:spPr>
          <a:xfrm>
            <a:off x="2697738" y="3041292"/>
            <a:ext cx="3977395" cy="3744416"/>
          </a:xfrm>
          <a:prstGeom prst="rect">
            <a:avLst/>
          </a:prstGeom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Tipos de Variáveis</a:t>
            </a:r>
          </a:p>
          <a:p>
            <a:pPr lvl="1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Qualitativas (Não métricas ou Não Mensuráveis)</a:t>
            </a:r>
          </a:p>
          <a:p>
            <a:pPr lvl="1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Quantitativas (Métricas ou Mensuráveis)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49D993D5-0D72-4B18-A5F3-2D4DDB30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Tipos de Variáveis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xmlns="" id="{E870C738-E736-4CE8-97D1-724D6EE7AB9E}"/>
              </a:ext>
            </a:extLst>
          </p:cNvPr>
          <p:cNvGrpSpPr/>
          <p:nvPr/>
        </p:nvGrpSpPr>
        <p:grpSpPr>
          <a:xfrm>
            <a:off x="4940533" y="3041292"/>
            <a:ext cx="4104217" cy="3672000"/>
            <a:chOff x="4940533" y="3041292"/>
            <a:chExt cx="4104217" cy="367200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xmlns="" id="{5E47E8B4-C3E4-4320-81FA-7C186F1F2E58}"/>
                </a:ext>
              </a:extLst>
            </p:cNvPr>
            <p:cNvGrpSpPr/>
            <p:nvPr/>
          </p:nvGrpSpPr>
          <p:grpSpPr>
            <a:xfrm>
              <a:off x="4940533" y="3041292"/>
              <a:ext cx="2160000" cy="3672000"/>
              <a:chOff x="4940533" y="3041292"/>
              <a:chExt cx="2160000" cy="3672000"/>
            </a:xfrm>
          </p:grpSpPr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xmlns="" id="{D4F36467-46DB-4917-8DD0-13476C89D45E}"/>
                  </a:ext>
                </a:extLst>
              </p:cNvPr>
              <p:cNvCxnSpPr/>
              <p:nvPr/>
            </p:nvCxnSpPr>
            <p:spPr>
              <a:xfrm>
                <a:off x="6948264" y="3041292"/>
                <a:ext cx="0" cy="3672000"/>
              </a:xfrm>
              <a:prstGeom prst="line">
                <a:avLst/>
              </a:prstGeom>
              <a:ln w="317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xmlns="" id="{F3A45BA9-E338-4530-8CAA-5D1FC6C868E5}"/>
                  </a:ext>
                </a:extLst>
              </p:cNvPr>
              <p:cNvCxnSpPr/>
              <p:nvPr/>
            </p:nvCxnSpPr>
            <p:spPr>
              <a:xfrm>
                <a:off x="4940533" y="3041292"/>
                <a:ext cx="216000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xmlns="" id="{8B675707-EF76-498E-AAF9-3AB81F0111A5}"/>
                  </a:ext>
                </a:extLst>
              </p:cNvPr>
              <p:cNvCxnSpPr/>
              <p:nvPr/>
            </p:nvCxnSpPr>
            <p:spPr>
              <a:xfrm>
                <a:off x="4940533" y="6707734"/>
                <a:ext cx="216000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xmlns="" id="{46587415-2DC4-4CD9-9A55-5590DD56ED0C}"/>
                </a:ext>
              </a:extLst>
            </p:cNvPr>
            <p:cNvSpPr txBox="1"/>
            <p:nvPr/>
          </p:nvSpPr>
          <p:spPr>
            <a:xfrm>
              <a:off x="7100533" y="4277127"/>
              <a:ext cx="19442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u="sng" dirty="0">
                  <a:solidFill>
                    <a:srgbClr val="164C97"/>
                  </a:solidFill>
                </a:rPr>
                <a:t>Variável Quantitativa</a:t>
              </a:r>
            </a:p>
            <a:p>
              <a:r>
                <a:rPr lang="pt-BR" dirty="0"/>
                <a:t>Altura da Árvore em metros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xmlns="" id="{7C27BDC3-0932-4A1F-94D4-29802B706CE6}"/>
              </a:ext>
            </a:extLst>
          </p:cNvPr>
          <p:cNvGrpSpPr/>
          <p:nvPr/>
        </p:nvGrpSpPr>
        <p:grpSpPr>
          <a:xfrm>
            <a:off x="323528" y="4149081"/>
            <a:ext cx="3672408" cy="1928539"/>
            <a:chOff x="323528" y="4149081"/>
            <a:chExt cx="3672408" cy="1928539"/>
          </a:xfrm>
        </p:grpSpPr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DF56D491-D858-4970-A340-724884B0ABFC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1583668" y="4149081"/>
              <a:ext cx="2412268" cy="72821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xmlns="" id="{5785A63E-017C-4043-8C6C-B5363FD2BC99}"/>
                </a:ext>
              </a:extLst>
            </p:cNvPr>
            <p:cNvSpPr txBox="1"/>
            <p:nvPr/>
          </p:nvSpPr>
          <p:spPr>
            <a:xfrm>
              <a:off x="323528" y="4877291"/>
              <a:ext cx="25202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u="sng" dirty="0">
                  <a:solidFill>
                    <a:srgbClr val="C00000"/>
                  </a:solidFill>
                </a:rPr>
                <a:t>Variável Qualitativa</a:t>
              </a:r>
            </a:p>
            <a:p>
              <a:r>
                <a:rPr lang="pt-BR" dirty="0"/>
                <a:t>Formas típicas de folhas</a:t>
              </a:r>
            </a:p>
            <a:p>
              <a:r>
                <a:rPr lang="pt-BR" dirty="0"/>
                <a:t>(</a:t>
              </a:r>
              <a:r>
                <a:rPr lang="pt-BR" i="1" dirty="0"/>
                <a:t>Arredondada, </a:t>
              </a:r>
              <a:r>
                <a:rPr lang="pt-BR" i="1" dirty="0" err="1"/>
                <a:t>Obovada</a:t>
              </a:r>
              <a:r>
                <a:rPr lang="pt-BR" i="1" dirty="0"/>
                <a:t>, Ovada, Alongada, etc.)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854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Variáveis Qualitativas</a:t>
            </a:r>
          </a:p>
          <a:p>
            <a:pPr marL="457200" lvl="1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São as características que não possuem valores quantitativos, mas, ao contrário, são definidas por várias categorias, ou seja, representam uma classificação dos indivíduos.</a:t>
            </a:r>
          </a:p>
          <a:p>
            <a:pPr marL="457200" lvl="1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Podem ser nominais ou ordinais.</a:t>
            </a:r>
          </a:p>
          <a:p>
            <a:pPr marL="457200" lvl="1" indent="0">
              <a:buNone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 Ordinal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pt-BR" sz="2000" dirty="0"/>
              <a:t>existe uma ordenação entre as categorias.</a:t>
            </a:r>
          </a:p>
          <a:p>
            <a:pPr marL="1082675" lvl="1" indent="0">
              <a:buNone/>
            </a:pPr>
            <a:r>
              <a:rPr lang="pt-BR" sz="2000" b="1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Faixa Etária; Faixa de Idade; mês de observação (janeiro, fevereiro,..., dezembro); ESCALA LICKERT.</a:t>
            </a:r>
          </a:p>
          <a:p>
            <a:pPr marL="457200" lvl="1" indent="0">
              <a:buNone/>
            </a:pP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 Nominal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–  não existe ordenação dentre as categorias.</a:t>
            </a:r>
          </a:p>
          <a:p>
            <a:pPr marL="1082675" lvl="1" indent="0">
              <a:buNone/>
            </a:pPr>
            <a:r>
              <a:rPr lang="pt-BR" sz="2000" b="1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Localização; Doente/Sadio; Grupo de Controle/Teste.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B61B7C57-5053-4864-89AE-5DA9E3F9C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2656"/>
            <a:ext cx="7886700" cy="1325563"/>
          </a:xfrm>
        </p:spPr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Tipos de Variáveis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Tinta 1"/>
              <p14:cNvContentPartPr/>
              <p14:nvPr/>
            </p14:nvContentPartPr>
            <p14:xfrm>
              <a:off x="2882880" y="2597040"/>
              <a:ext cx="6109200" cy="174672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3520" y="2587680"/>
                <a:ext cx="6127920" cy="176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87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Em psicologia e marketing, ou nas Ciências Sociais Aplicadas uma das escalas de medida mais comum é a </a:t>
            </a:r>
            <a:r>
              <a:rPr lang="pt-BR" sz="2000" b="1" u="sng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 </a:t>
            </a:r>
            <a:r>
              <a:rPr lang="pt-BR" sz="2000" b="1" u="sng" dirty="0" err="1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Lickert</a:t>
            </a:r>
            <a:r>
              <a:rPr lang="pt-BR" sz="2000" b="1" u="sng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pt-B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Funcionamento</a:t>
            </a:r>
          </a:p>
          <a:p>
            <a:pPr marL="457200" lvl="1" indent="0">
              <a:buNone/>
            </a:pPr>
            <a:r>
              <a:rPr lang="pt-BR" sz="2000" i="1" dirty="0">
                <a:latin typeface="Calibri" panose="020F0502020204030204" pitchFamily="34" charset="0"/>
                <a:cs typeface="Calibri" panose="020F0502020204030204" pitchFamily="34" charset="0"/>
              </a:rPr>
              <a:t>Deve ser um esquema categórico sinalizando graus de satisfação. É importante que o número de categorias seja impar. Desta forma, haverá um ponto central indicando neutralidade do respondente.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972000" y="5049200"/>
            <a:ext cx="7200000" cy="378030"/>
            <a:chOff x="972000" y="5049200"/>
            <a:chExt cx="7200000" cy="378030"/>
          </a:xfrm>
        </p:grpSpPr>
        <p:cxnSp>
          <p:nvCxnSpPr>
            <p:cNvPr id="5" name="Conector de seta reta 4"/>
            <p:cNvCxnSpPr/>
            <p:nvPr/>
          </p:nvCxnSpPr>
          <p:spPr>
            <a:xfrm flipV="1">
              <a:off x="4572000" y="5229200"/>
              <a:ext cx="360000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de seta reta 5"/>
            <p:cNvCxnSpPr/>
            <p:nvPr/>
          </p:nvCxnSpPr>
          <p:spPr>
            <a:xfrm flipV="1">
              <a:off x="972000" y="5229200"/>
              <a:ext cx="36000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>
              <a:off x="3779912" y="5049200"/>
              <a:ext cx="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2339752" y="5049200"/>
              <a:ext cx="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5364088" y="5067230"/>
              <a:ext cx="0" cy="3600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6732240" y="5067230"/>
              <a:ext cx="0" cy="3600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ixaDeTexto 11"/>
          <p:cNvSpPr txBox="1"/>
          <p:nvPr/>
        </p:nvSpPr>
        <p:spPr>
          <a:xfrm>
            <a:off x="3985389" y="4564840"/>
            <a:ext cx="124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Indiferente</a:t>
            </a:r>
          </a:p>
          <a:p>
            <a:pPr algn="ctr"/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03110" y="5399172"/>
            <a:ext cx="109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algn="ctr"/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Concordo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732240" y="4296856"/>
            <a:ext cx="145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Concordo Totalmente</a:t>
            </a:r>
          </a:p>
          <a:p>
            <a:pPr algn="ctr"/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2548499" y="5399172"/>
            <a:ext cx="1022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algn="ctr"/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Discordo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12572" y="4323900"/>
            <a:ext cx="145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Discordo Totalmente</a:t>
            </a:r>
          </a:p>
          <a:p>
            <a:pPr algn="ctr"/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8" name="Título 17">
            <a:extLst>
              <a:ext uri="{FF2B5EF4-FFF2-40B4-BE49-F238E27FC236}">
                <a16:creationId xmlns:a16="http://schemas.microsoft.com/office/drawing/2014/main" xmlns="" id="{60EAC8EB-E9A5-45EE-A62B-D1B3352B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Tipos de Variáveis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Tinta 1"/>
              <p14:cNvContentPartPr/>
              <p14:nvPr/>
            </p14:nvContentPartPr>
            <p14:xfrm>
              <a:off x="876240" y="4000320"/>
              <a:ext cx="6909120" cy="253404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880" y="3990960"/>
                <a:ext cx="6927840" cy="255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371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Variáveis Quantitativas</a:t>
            </a:r>
          </a:p>
          <a:p>
            <a:pPr marL="457200" lvl="1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As variáveis quantitativas são características que podem ser descritas por números, sendo estas classificadas entre contínuas e discretas.</a:t>
            </a:r>
          </a:p>
          <a:p>
            <a:pPr marL="457200" lvl="1" indent="0">
              <a:buNone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82675" lvl="1" indent="-625475">
              <a:buNone/>
            </a:pPr>
            <a:r>
              <a:rPr lang="pt-BR" sz="2000" b="1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Discreta</a:t>
            </a:r>
            <a:r>
              <a:rPr lang="pt-BR" sz="2000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a variável é avaliada em números que são resultados de contagens e, por isso, somente fazem sentido números inteiros.</a:t>
            </a:r>
          </a:p>
          <a:p>
            <a:pPr marL="1082675" lvl="1" indent="0">
              <a:buNone/>
            </a:pPr>
            <a:r>
              <a:rPr 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Exemplos: 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Número de Filhos, número de bactérias por litro de leite, número de cigarros fumados por dia, número de árvores por hectare, Idade.</a:t>
            </a:r>
          </a:p>
          <a:p>
            <a:pPr marL="1082675" lvl="1" indent="-631825">
              <a:buNone/>
            </a:pPr>
            <a:r>
              <a:rPr lang="pt-BR" sz="2000" b="1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Contínua</a:t>
            </a:r>
            <a:r>
              <a:rPr lang="pt-BR" sz="2000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a variável é avaliada em números que são resultados de medições e, por isso, podem assumir valores com casas decimais e devem ser medidas por meio de algum instrumento.</a:t>
            </a:r>
          </a:p>
          <a:p>
            <a:pPr marL="1082675" lvl="1" indent="0">
              <a:buNone/>
            </a:pPr>
            <a:r>
              <a:rPr 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Exemplos: 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massa (balança), altura (régua), tempo (relógio), pressão arterial, idade.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18A4320E-990F-41B2-AB6A-E1D0A44A2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Tipos de Variáveis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Tinta 1"/>
              <p14:cNvContentPartPr/>
              <p14:nvPr/>
            </p14:nvContentPartPr>
            <p14:xfrm>
              <a:off x="1174680" y="3352680"/>
              <a:ext cx="7747560" cy="292788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5320" y="3343320"/>
                <a:ext cx="7766280" cy="29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09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u="sng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Variável </a:t>
            </a:r>
            <a:r>
              <a:rPr lang="pt-BR" b="1" i="1" u="sng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Dummy</a:t>
            </a:r>
            <a:endParaRPr lang="pt-BR" b="1" i="1" u="sng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Também conhecida como Variável Binária.</a:t>
            </a:r>
          </a:p>
          <a:p>
            <a:pPr marL="457200" lvl="1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Identifica a ocorrência de um fenômeno.</a:t>
            </a:r>
          </a:p>
          <a:p>
            <a:pPr marL="1082675" lvl="1" indent="0">
              <a:buNone/>
            </a:pPr>
            <a:r>
              <a:rPr lang="pt-B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Exemplos: 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Supondo que investiga-se se o sexo do CEO (</a:t>
            </a:r>
            <a:r>
              <a:rPr lang="pt-BR" sz="2000" i="1" dirty="0">
                <a:latin typeface="Calibri" panose="020F0502020204030204" pitchFamily="34" charset="0"/>
                <a:cs typeface="Calibri" panose="020F0502020204030204" pitchFamily="34" charset="0"/>
              </a:rPr>
              <a:t>presidente de uma empresa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) no nível de Provisões para Contingências Ambientais reconhecidas pelas empresas em um ano.</a:t>
            </a:r>
          </a:p>
          <a:p>
            <a:pPr marL="1082675" lvl="1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Assim, é possível confrontar a variável “</a:t>
            </a:r>
            <a:r>
              <a:rPr lang="pt-BR" sz="20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Provisões para Contingências Ambientais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” com uma variável “</a:t>
            </a:r>
            <a:r>
              <a:rPr lang="pt-BR" sz="2000" i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Sexo do CEO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”.  Nesta segunda, dá-se o valor 1 para empresas com CEO Mulher e 0 para empresas com CEO Homem.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14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BD01A77C-217B-4F30-BE11-A70ACC7E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Tipos de Variáveis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945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u="sng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Variável </a:t>
            </a:r>
            <a:r>
              <a:rPr lang="pt-BR" b="1" u="sng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Dummy</a:t>
            </a:r>
            <a:endParaRPr lang="pt-BR" b="1" u="sng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15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27639A44-9D9B-4F13-BFC9-CDA91A67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Tipos de Variáveis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0CCD0629-AE19-4F69-A36C-C6C33E0F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296319"/>
            <a:ext cx="4276725" cy="3409950"/>
          </a:xfrm>
          <a:prstGeom prst="rect">
            <a:avLst/>
          </a:prstGeom>
        </p:spPr>
      </p:pic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4716016" y="1124744"/>
          <a:ext cx="4104456" cy="552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Empresa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Provisões</a:t>
                      </a:r>
                      <a:r>
                        <a:rPr lang="pt-BR" sz="1600" b="1" u="none" strike="noStrike" baseline="0" dirty="0">
                          <a:effectLst/>
                        </a:rPr>
                        <a:t> Ambientais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Sexo CEO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230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290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1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300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230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250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250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Emp_11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Emp_12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Emp_13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600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Emp_14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450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Emp_15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230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Emp_16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110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Emp_17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540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Emp_18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300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Emp_19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550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Emp_20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150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Tinta 3"/>
              <p14:cNvContentPartPr/>
              <p14:nvPr/>
            </p14:nvContentPartPr>
            <p14:xfrm>
              <a:off x="971640" y="2324160"/>
              <a:ext cx="4610520" cy="452772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2280" y="2314800"/>
                <a:ext cx="4629240" cy="45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08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u="sng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Medidas-resumo:</a:t>
            </a:r>
          </a:p>
          <a:p>
            <a:pPr marL="0" indent="0">
              <a:buNone/>
            </a:pPr>
            <a:r>
              <a:rPr lang="pt-BR" sz="2000" dirty="0"/>
              <a:t>Em um processo de coleta de dados, através de amostragem ou censo, faz-se necessário resumir as informações contidas nas variáveis através de medidas adequadas.</a:t>
            </a:r>
          </a:p>
          <a:p>
            <a:pPr marL="0" indent="0">
              <a:buNone/>
            </a:pPr>
            <a:endParaRPr lang="pt-BR" sz="2000" dirty="0">
              <a:solidFill>
                <a:srgbClr val="164C9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sz="2000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Medidas de Posição</a:t>
            </a:r>
          </a:p>
          <a:p>
            <a:pPr marL="685800" lvl="2" indent="0">
              <a:buNone/>
            </a:pPr>
            <a:r>
              <a:rPr lang="pt-BR" sz="1700" i="1" dirty="0">
                <a:latin typeface="Calibri" panose="020F0502020204030204" pitchFamily="34" charset="0"/>
                <a:cs typeface="Calibri" panose="020F0502020204030204" pitchFamily="34" charset="0"/>
              </a:rPr>
              <a:t>Algumas literaturas de bioestatística tratam como Medidas de Localização</a:t>
            </a:r>
          </a:p>
          <a:p>
            <a:pPr lvl="1"/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Medidas de Dispersão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16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6D443518-1957-4CDA-BAFA-3EFDD825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</a:p>
        </p:txBody>
      </p:sp>
    </p:spTree>
    <p:extLst>
      <p:ext uri="{BB962C8B-B14F-4D97-AF65-F5344CB8AC3E}">
        <p14:creationId xmlns:p14="http://schemas.microsoft.com/office/powerpoint/2010/main" val="381435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b="1" u="sng" dirty="0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Medidas de Tendência Central</a:t>
                </a:r>
                <a:r>
                  <a:rPr lang="pt-BR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pt-BR" dirty="0"/>
                  <a:t>As medidas de posição também são conhecidas por medidas de </a:t>
                </a:r>
                <a:r>
                  <a:rPr lang="pt-BR" dirty="0">
                    <a:solidFill>
                      <a:srgbClr val="C00000"/>
                    </a:solidFill>
                  </a:rPr>
                  <a:t>tendência central</a:t>
                </a:r>
                <a:r>
                  <a:rPr lang="pt-BR" dirty="0"/>
                  <a:t>. Estas são calculadas como a </a:t>
                </a:r>
                <a:r>
                  <a:rPr lang="pt-BR" dirty="0">
                    <a:solidFill>
                      <a:srgbClr val="C00000"/>
                    </a:solidFill>
                  </a:rPr>
                  <a:t>primeira síntese</a:t>
                </a:r>
                <a:r>
                  <a:rPr lang="pt-BR" dirty="0"/>
                  <a:t> de uma variável.</a:t>
                </a:r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pt-BR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 principais medidas de posição são:</a:t>
                </a:r>
              </a:p>
              <a:p>
                <a:pPr marL="630238"/>
                <a:r>
                  <a:rPr lang="pt-BR" b="1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Média Aritmética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pt-BR" b="1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630238"/>
                <a:r>
                  <a:rPr lang="pt-BR" b="1" dirty="0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Mediana (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164C9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𝑴𝒆𝒅</m:t>
                    </m:r>
                  </m:oMath>
                </a14:m>
                <a:r>
                  <a:rPr lang="pt-BR" b="1" dirty="0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630238"/>
                <a:r>
                  <a:rPr lang="pt-BR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Moda (</a:t>
                </a:r>
                <a14:m>
                  <m:oMath xmlns:m="http://schemas.openxmlformats.org/officeDocument/2006/math"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𝑴𝒐</m:t>
                    </m:r>
                  </m:oMath>
                </a14:m>
                <a:r>
                  <a:rPr lang="pt-BR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7" t="-1541" r="-15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17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38FCD238-FE9D-422F-AD08-939A31F7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/>
              <p14:cNvContentPartPr/>
              <p14:nvPr/>
            </p14:nvContentPartPr>
            <p14:xfrm>
              <a:off x="1003320" y="3701880"/>
              <a:ext cx="6216840" cy="108648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960" y="3692520"/>
                <a:ext cx="6235560" cy="11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755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Moda (</a:t>
                </a:r>
                <a14:m>
                  <m:oMath xmlns:m="http://schemas.openxmlformats.org/officeDocument/2006/math">
                    <m:r>
                      <a:rPr lang="pt-BR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𝑀𝑜</m:t>
                    </m:r>
                  </m:oMath>
                </a14:m>
                <a:r>
                  <a:rPr lang="pt-BR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– (inglês </a:t>
                </a:r>
                <a:r>
                  <a:rPr lang="pt-BR" b="1" i="1" dirty="0" err="1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Mode</a:t>
                </a:r>
                <a:r>
                  <a:rPr lang="pt-BR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É valor mais frequente do conjunto de observações de determinada variável.</a:t>
                </a: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18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4DBEFEF9-213D-46A4-9813-BED09FEF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67544" y="4221088"/>
            <a:ext cx="804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Tinta 4"/>
              <p14:cNvContentPartPr/>
              <p14:nvPr/>
            </p14:nvContentPartPr>
            <p14:xfrm>
              <a:off x="1339920" y="2774880"/>
              <a:ext cx="2089440" cy="82800"/>
            </p14:xfrm>
          </p:contentPart>
        </mc:Choice>
        <mc:Fallback>
          <p:pic>
            <p:nvPicPr>
              <p:cNvPr id="5" name="Tinta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0560" y="2765520"/>
                <a:ext cx="2108160" cy="1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685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b="1" u="sng" dirty="0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Mediana (</a:t>
                </a:r>
                <a14:m>
                  <m:oMath xmlns:m="http://schemas.openxmlformats.org/officeDocument/2006/math">
                    <m:r>
                      <a:rPr lang="pt-BR" b="1" i="1" u="sng" smtClean="0">
                        <a:solidFill>
                          <a:srgbClr val="164C9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𝑴𝒆𝒅</m:t>
                    </m:r>
                  </m:oMath>
                </a14:m>
                <a:r>
                  <a:rPr lang="pt-BR" b="1" u="sng" dirty="0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(</a:t>
                </a:r>
                <a:r>
                  <a:rPr lang="pt-BR" b="1" i="1" u="sng" dirty="0" err="1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Median</a:t>
                </a:r>
                <a:r>
                  <a:rPr lang="pt-BR" b="1" u="sng" dirty="0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É valor que ocupa a posição central de uma série de observações ordenadas de forma crescente (ou decrescente).</a:t>
                </a:r>
              </a:p>
              <a:p>
                <a:pPr marL="457200" lvl="1" indent="0">
                  <a:buNone/>
                </a:pPr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50% da amostra está abaixo da Mediana e outros 50% está acima da Mediana.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𝑀𝑒𝑑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num>
                                        <m:den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pt-BR" sz="2000" b="0" i="0" smtClean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se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pt-BR" sz="2000" b="0" i="0" smtClean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for</m:t>
                              </m:r>
                              <m:r>
                                <m:rPr>
                                  <m:nor/>
                                </m:rPr>
                                <a:rPr lang="pt-BR" sz="2000" b="0" i="0" smtClean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pt-BR" sz="2000" b="0" i="0" smtClean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par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f>
                                    <m:f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pt-BR" sz="2000" b="0" i="0" smtClean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se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pt-BR" sz="2000" b="0" i="0" smtClean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for</m:t>
                              </m:r>
                              <m:r>
                                <m:rPr>
                                  <m:nor/>
                                </m:rPr>
                                <a:rPr lang="pt-BR" sz="2000" b="0" i="0" smtClean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pt-BR" sz="2000" b="0" i="0" smtClean="0">
                                  <a:latin typeface="Calibri" panose="020F0502020204030204" pitchFamily="34" charset="0"/>
                                  <a:cs typeface="Calibri" panose="020F0502020204030204" pitchFamily="34" charset="0"/>
                                </a:rPr>
                                <m:t>impar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19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2C81C493-9DA0-43EB-9733-4AB5872F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/>
              <p14:cNvContentPartPr/>
              <p14:nvPr/>
            </p14:nvContentPartPr>
            <p14:xfrm>
              <a:off x="1193760" y="3035160"/>
              <a:ext cx="7017120" cy="33696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4400" y="3025800"/>
                <a:ext cx="703584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75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8FB6-C324-4F0A-978F-44245EEC8EB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99592" y="1772816"/>
            <a:ext cx="77872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Tipos de Variáveis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Distribuições de Probabilidade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C91CD8E5-DEE7-471B-A0FB-194E2E00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Tópicos a serem estudados...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Tinta 2"/>
              <p14:cNvContentPartPr/>
              <p14:nvPr/>
            </p14:nvContentPartPr>
            <p14:xfrm>
              <a:off x="342720" y="1854360"/>
              <a:ext cx="7696800" cy="2102040"/>
            </p14:xfrm>
          </p:contentPart>
        </mc:Choice>
        <mc:Fallback>
          <p:pic>
            <p:nvPicPr>
              <p:cNvPr id="3" name="Tinta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360" y="1845000"/>
                <a:ext cx="7715520" cy="21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26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b="1" u="sng" dirty="0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Mediana (</a:t>
                </a:r>
                <a14:m>
                  <m:oMath xmlns:m="http://schemas.openxmlformats.org/officeDocument/2006/math">
                    <m:r>
                      <a:rPr lang="pt-BR" b="1" i="1" u="sng" smtClean="0">
                        <a:solidFill>
                          <a:srgbClr val="164C9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𝑴𝒆𝒅</m:t>
                    </m:r>
                  </m:oMath>
                </a14:m>
                <a:r>
                  <a:rPr lang="pt-BR" b="1" u="sng" dirty="0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(</a:t>
                </a:r>
                <a:r>
                  <a:rPr lang="pt-BR" b="1" i="1" u="sng" dirty="0" err="1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Median</a:t>
                </a:r>
                <a:r>
                  <a:rPr lang="pt-BR" b="1" u="sng" dirty="0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buNone/>
                </a:pPr>
                <a:endParaRPr lang="pt-B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20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2C81C493-9DA0-43EB-9733-4AB5872F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</a:p>
        </p:txBody>
      </p:sp>
      <p:sp>
        <p:nvSpPr>
          <p:cNvPr id="5" name="Retângulo 4"/>
          <p:cNvSpPr/>
          <p:nvPr/>
        </p:nvSpPr>
        <p:spPr>
          <a:xfrm>
            <a:off x="323528" y="2420888"/>
            <a:ext cx="8496944" cy="1449239"/>
          </a:xfrm>
          <a:prstGeom prst="rect">
            <a:avLst/>
          </a:prstGeom>
          <a:solidFill>
            <a:srgbClr val="235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Situação:</a:t>
            </a:r>
          </a:p>
          <a:p>
            <a:r>
              <a:rPr lang="pt-BR" dirty="0"/>
              <a:t>Suponhamos que a amostra consista nos pesos ao nascer de todos os nascidos vivos de um hospital particular em San Diego, Califórnia, durante o período de uma semana.</a:t>
            </a:r>
          </a:p>
          <a:p>
            <a:r>
              <a:rPr lang="pt-BR" dirty="0"/>
              <a:t>Qual a mediana desta série estatística?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246347"/>
                  </p:ext>
                </p:extLst>
              </p:nvPr>
            </p:nvGraphicFramePr>
            <p:xfrm>
              <a:off x="321551" y="4619124"/>
              <a:ext cx="8498920" cy="1508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23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</a:tblGrid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3265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3323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2581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2759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3649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2841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3248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3245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3200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3314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3484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3031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2838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3101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4146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2069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3541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2834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a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3246347"/>
                  </p:ext>
                </p:extLst>
              </p:nvPr>
            </p:nvGraphicFramePr>
            <p:xfrm>
              <a:off x="321551" y="4619124"/>
              <a:ext cx="8498920" cy="1508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2365"/>
                    <a:gridCol w="1062365"/>
                    <a:gridCol w="1062365"/>
                    <a:gridCol w="1062365"/>
                    <a:gridCol w="1062365"/>
                    <a:gridCol w="1062365"/>
                    <a:gridCol w="1062365"/>
                    <a:gridCol w="1062365"/>
                  </a:tblGrid>
                  <a:tr h="2514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2381" r="-702874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9429" t="-2381" r="-598857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575" t="-2381" r="-502299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8857" t="-2381" r="-399429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01149" t="-2381" r="-301724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149" t="-2381" r="-201724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97714" t="-2381" r="-100571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701724" t="-2381" r="-1149" b="-542857"/>
                          </a:stretch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3265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3323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2581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2759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3649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2841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3248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3245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3200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3314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3484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3031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2838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3101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5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4146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2069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3541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2834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tângulo 6"/>
          <p:cNvSpPr/>
          <p:nvPr/>
        </p:nvSpPr>
        <p:spPr>
          <a:xfrm>
            <a:off x="314642" y="4024227"/>
            <a:ext cx="8505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/>
              <a:t>Tabela 2 - Amostra do peso ao nascer (g) dos nascidos vivos de um hospital particular em San Diego, Califórnia, durante o período de uma semana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09700" y="6182130"/>
            <a:ext cx="8468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Fonte: </a:t>
            </a:r>
            <a:r>
              <a:rPr lang="pt-BR" sz="1000" dirty="0" err="1"/>
              <a:t>ROSNER</a:t>
            </a:r>
            <a:r>
              <a:rPr lang="pt-BR" sz="1000" dirty="0"/>
              <a:t>, Bernard. Fundamentos de bioestatística. São Paulo : </a:t>
            </a:r>
            <a:r>
              <a:rPr lang="pt-BR" sz="1000" dirty="0" err="1"/>
              <a:t>Cengage</a:t>
            </a:r>
            <a:r>
              <a:rPr lang="pt-BR" sz="1000" dirty="0"/>
              <a:t> Learning, 2018. E-book.</a:t>
            </a:r>
          </a:p>
        </p:txBody>
      </p:sp>
    </p:spTree>
    <p:extLst>
      <p:ext uri="{BB962C8B-B14F-4D97-AF65-F5344CB8AC3E}">
        <p14:creationId xmlns:p14="http://schemas.microsoft.com/office/powerpoint/2010/main" val="37658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b="1" u="sng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Média Aritmética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b="1" i="1" u="sng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b="1" i="1" u="sng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pt-BR" b="1" u="sng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(</a:t>
                </a:r>
                <a:r>
                  <a:rPr lang="pt-BR" b="1" i="1" u="sng" dirty="0" err="1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pt-BR" b="1" i="1" u="sng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b="1" i="1" u="sng" dirty="0" err="1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pt-BR" b="1" i="1" u="sng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b="1" i="1" u="sng" dirty="0" err="1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Average</a:t>
                </a:r>
                <a:r>
                  <a:rPr lang="pt-BR" b="1" u="sng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buNone/>
                </a:pPr>
                <a:r>
                  <a:rPr lang="pt-B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média aritmética é a soma de todas as observações divididas pelo número de observações. Ela é escrita, em termos estatísticos, como:</a:t>
                </a:r>
                <a:endParaRPr lang="pt-BR" sz="24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pt-BR" sz="240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pt-BR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pt-B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</a:t>
                </a:r>
              </a:p>
              <a:p>
                <a:pPr marL="457200" lvl="1" indent="0">
                  <a:buNone/>
                </a:pPr>
                <a:endParaRPr lang="pt-BR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pt-BR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21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E65C208A-2010-41BB-95FB-CDB3EE33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/>
              <p14:cNvContentPartPr/>
              <p14:nvPr/>
            </p14:nvContentPartPr>
            <p14:xfrm>
              <a:off x="4978440" y="317520"/>
              <a:ext cx="4134240" cy="108000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9080" y="308160"/>
                <a:ext cx="4152960" cy="109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66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b="1" u="sng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Média Aritmética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b="1" i="1" u="sng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b="1" i="1" u="sng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pt-BR" b="1" u="sng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(</a:t>
                </a:r>
                <a:r>
                  <a:rPr lang="pt-BR" b="1" i="1" u="sng" dirty="0" err="1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pt-BR" b="1" i="1" u="sng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b="1" i="1" u="sng" dirty="0" err="1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pt-BR" b="1" i="1" u="sng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pt-BR" b="1" i="1" u="sng" dirty="0" err="1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Average</a:t>
                </a:r>
                <a:r>
                  <a:rPr lang="pt-BR" b="1" u="sng" dirty="0">
                    <a:solidFill>
                      <a:schemeClr val="accent6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lvl="1" indent="0">
                  <a:buNone/>
                </a:pPr>
                <a:endParaRPr lang="pt-B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22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E65C208A-2010-41BB-95FB-CDB3EE33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</a:p>
        </p:txBody>
      </p:sp>
      <p:sp>
        <p:nvSpPr>
          <p:cNvPr id="5" name="Retângulo 4"/>
          <p:cNvSpPr/>
          <p:nvPr/>
        </p:nvSpPr>
        <p:spPr>
          <a:xfrm>
            <a:off x="323528" y="2420888"/>
            <a:ext cx="8496944" cy="1449239"/>
          </a:xfrm>
          <a:prstGeom prst="rect">
            <a:avLst/>
          </a:prstGeom>
          <a:solidFill>
            <a:srgbClr val="2357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Situação:</a:t>
            </a:r>
          </a:p>
          <a:p>
            <a:r>
              <a:rPr lang="pt-BR" dirty="0"/>
              <a:t>Suponhamos que a amostra consista nos pesos ao nascer de todos os nascidos vivos de um hospital particular em San Diego, Califórnia, durante o período de uma semana.</a:t>
            </a:r>
          </a:p>
          <a:p>
            <a:r>
              <a:rPr lang="pt-BR" dirty="0"/>
              <a:t>Qual a média aritmética desta série estatística?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263786"/>
                  </p:ext>
                </p:extLst>
              </p:nvPr>
            </p:nvGraphicFramePr>
            <p:xfrm>
              <a:off x="321551" y="4619124"/>
              <a:ext cx="8498920" cy="1508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2365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1062365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</a:tblGrid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600" b="1" i="1" u="none" strike="noStrike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pt-BR" sz="1600" b="1" i="1" u="none" strike="noStrike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6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3265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3323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2581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2759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3649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2841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3248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3245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3200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3314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3484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3031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2838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3101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209176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4146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2069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3541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2834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a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7263786"/>
                  </p:ext>
                </p:extLst>
              </p:nvPr>
            </p:nvGraphicFramePr>
            <p:xfrm>
              <a:off x="321551" y="4619124"/>
              <a:ext cx="8498920" cy="150876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062365"/>
                    <a:gridCol w="1062365"/>
                    <a:gridCol w="1062365"/>
                    <a:gridCol w="1062365"/>
                    <a:gridCol w="1062365"/>
                    <a:gridCol w="1062365"/>
                    <a:gridCol w="1062365"/>
                    <a:gridCol w="1062365"/>
                  </a:tblGrid>
                  <a:tr h="25146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2381" r="-702874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99429" t="-2381" r="-598857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575" t="-2381" r="-502299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8857" t="-2381" r="-399429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01149" t="-2381" r="-301724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149" t="-2381" r="-201724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97714" t="-2381" r="-100571" b="-5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701724" t="-2381" r="-1149" b="-542857"/>
                          </a:stretch>
                        </a:blipFill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3265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3323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2581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2759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3260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3649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12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2841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17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3248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3245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3200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13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3609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3314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3484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3031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14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2838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19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3101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146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4146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2069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15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3541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>
                              <a:effectLst/>
                            </a:rPr>
                            <a:t>20</a:t>
                          </a:r>
                          <a:endParaRPr lang="pt-BR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pt-BR" sz="1600" u="none" strike="noStrike" dirty="0">
                              <a:effectLst/>
                            </a:rPr>
                            <a:t>2834</a:t>
                          </a:r>
                          <a:endParaRPr lang="pt-BR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620" marR="7620" marT="762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Retângulo 7"/>
          <p:cNvSpPr/>
          <p:nvPr/>
        </p:nvSpPr>
        <p:spPr>
          <a:xfrm>
            <a:off x="314642" y="4024227"/>
            <a:ext cx="8505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/>
              <a:t>Tabela 2 - Amostra do peso ao nascer (g) dos nascidos vivos de um hospital particular em San Diego, Califórnia, durante o período de uma semana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09700" y="6182130"/>
            <a:ext cx="84683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Fonte: </a:t>
            </a:r>
            <a:r>
              <a:rPr lang="pt-BR" sz="1000" dirty="0" err="1"/>
              <a:t>ROSNER</a:t>
            </a:r>
            <a:r>
              <a:rPr lang="pt-BR" sz="1000" dirty="0"/>
              <a:t>, Bernard. Fundamentos de bioestatística. São Paulo : </a:t>
            </a:r>
            <a:r>
              <a:rPr lang="pt-BR" sz="1000" dirty="0" err="1"/>
              <a:t>Cengage</a:t>
            </a:r>
            <a:r>
              <a:rPr lang="pt-BR" sz="1000" dirty="0"/>
              <a:t> Learning, 2018. E-book.</a:t>
            </a:r>
          </a:p>
        </p:txBody>
      </p:sp>
    </p:spTree>
    <p:extLst>
      <p:ext uri="{BB962C8B-B14F-4D97-AF65-F5344CB8AC3E}">
        <p14:creationId xmlns:p14="http://schemas.microsoft.com/office/powerpoint/2010/main" val="154468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b="1" u="sng" dirty="0">
                    <a:solidFill>
                      <a:srgbClr val="23579B"/>
                    </a:solidFill>
                    <a:cs typeface="Times New Roman" panose="02020603050405020304" pitchFamily="18" charset="0"/>
                  </a:rPr>
                  <a:t>Medidas de Tendência Central (No Excel):</a:t>
                </a:r>
              </a:p>
              <a:p>
                <a:pPr marL="342900" lvl="1" indent="0">
                  <a:buNone/>
                </a:pPr>
                <a:r>
                  <a:rPr lang="pt-BR" sz="2000" b="1" dirty="0">
                    <a:solidFill>
                      <a:schemeClr val="accent6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Média Aritmética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pt-BR" sz="2000" b="1" dirty="0">
                    <a:solidFill>
                      <a:schemeClr val="accent6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) </a:t>
                </a:r>
              </a:p>
              <a:p>
                <a:pPr lvl="2"/>
                <a:r>
                  <a:rPr lang="pt-BR" sz="1800" dirty="0">
                    <a:cs typeface="Times New Roman" panose="02020603050405020304" pitchFamily="18" charset="0"/>
                  </a:rPr>
                  <a:t>Função =&gt;		=MÉDIA(Dados) </a:t>
                </a:r>
              </a:p>
              <a:p>
                <a:pPr lvl="1"/>
                <a:endParaRPr lang="pt-BR" sz="2400" dirty="0"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r>
                  <a:rPr lang="pt-BR" sz="2000" b="1" dirty="0">
                    <a:solidFill>
                      <a:srgbClr val="164C97"/>
                    </a:solidFill>
                    <a:cs typeface="Times New Roman" panose="02020603050405020304" pitchFamily="18" charset="0"/>
                  </a:rPr>
                  <a:t>Mediana (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solidFill>
                          <a:srgbClr val="164C9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𝑴𝒆𝒅</m:t>
                    </m:r>
                  </m:oMath>
                </a14:m>
                <a:r>
                  <a:rPr lang="pt-BR" sz="2000" b="1" dirty="0">
                    <a:solidFill>
                      <a:srgbClr val="164C97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lvl="2"/>
                <a:r>
                  <a:rPr lang="pt-BR" sz="1800" dirty="0">
                    <a:cs typeface="Times New Roman" panose="02020603050405020304" pitchFamily="18" charset="0"/>
                  </a:rPr>
                  <a:t>Função =&gt;		=MED(Dados)</a:t>
                </a:r>
              </a:p>
              <a:p>
                <a:pPr lvl="1"/>
                <a:endParaRPr lang="pt-BR" sz="2400" dirty="0"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r>
                  <a:rPr lang="pt-BR" sz="2000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Moda (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𝑴𝒐</m:t>
                    </m:r>
                  </m:oMath>
                </a14:m>
                <a:r>
                  <a:rPr lang="pt-BR" sz="2000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lvl="2"/>
                <a:r>
                  <a:rPr lang="pt-BR" sz="1800" dirty="0">
                    <a:cs typeface="Times New Roman" panose="02020603050405020304" pitchFamily="18" charset="0"/>
                  </a:rPr>
                  <a:t>Função =&gt;		=MODO(Dados)</a:t>
                </a: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C3F70250-1D0E-4632-B3DF-0D99CBE1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/>
              <p14:cNvContentPartPr/>
              <p14:nvPr/>
            </p14:nvContentPartPr>
            <p14:xfrm>
              <a:off x="4133880" y="2603520"/>
              <a:ext cx="939960" cy="215928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4520" y="2594160"/>
                <a:ext cx="958680" cy="21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847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b="1" u="sng" dirty="0">
                    <a:solidFill>
                      <a:srgbClr val="23579B"/>
                    </a:solidFill>
                    <a:cs typeface="Times New Roman" panose="02020603050405020304" pitchFamily="18" charset="0"/>
                  </a:rPr>
                  <a:t>Medidas de Tendência Central (No R):</a:t>
                </a:r>
              </a:p>
              <a:p>
                <a:pPr marL="342900" lvl="1" indent="0">
                  <a:buNone/>
                </a:pPr>
                <a:r>
                  <a:rPr lang="pt-BR" sz="2000" b="1" dirty="0">
                    <a:solidFill>
                      <a:schemeClr val="accent6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Média Aritmética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pt-BR" sz="20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pt-BR" sz="2000" b="1" dirty="0">
                    <a:solidFill>
                      <a:schemeClr val="accent6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) </a:t>
                </a:r>
              </a:p>
              <a:p>
                <a:pPr lvl="2"/>
                <a:r>
                  <a:rPr lang="pt-BR" sz="1800" dirty="0">
                    <a:cs typeface="Times New Roman" panose="02020603050405020304" pitchFamily="18" charset="0"/>
                  </a:rPr>
                  <a:t>Função =&gt;		</a:t>
                </a:r>
                <a:r>
                  <a:rPr lang="pt-BR" sz="1800" dirty="0" err="1">
                    <a:cs typeface="Times New Roman" panose="02020603050405020304" pitchFamily="18" charset="0"/>
                  </a:rPr>
                  <a:t>mean</a:t>
                </a:r>
                <a:r>
                  <a:rPr lang="pt-BR" sz="1800" dirty="0">
                    <a:cs typeface="Times New Roman" panose="02020603050405020304" pitchFamily="18" charset="0"/>
                  </a:rPr>
                  <a:t>(Dados) </a:t>
                </a:r>
              </a:p>
              <a:p>
                <a:pPr lvl="1"/>
                <a:endParaRPr lang="pt-BR" sz="2400" dirty="0">
                  <a:cs typeface="Times New Roman" panose="02020603050405020304" pitchFamily="18" charset="0"/>
                </a:endParaRPr>
              </a:p>
              <a:p>
                <a:pPr marL="342900" lvl="1" indent="0">
                  <a:buNone/>
                </a:pPr>
                <a:r>
                  <a:rPr lang="pt-BR" sz="2000" b="1" dirty="0">
                    <a:solidFill>
                      <a:srgbClr val="164C97"/>
                    </a:solidFill>
                    <a:cs typeface="Times New Roman" panose="02020603050405020304" pitchFamily="18" charset="0"/>
                  </a:rPr>
                  <a:t>Mediana (</a:t>
                </a:r>
                <a14:m>
                  <m:oMath xmlns:m="http://schemas.openxmlformats.org/officeDocument/2006/math">
                    <m:r>
                      <a:rPr lang="pt-BR" sz="2000" b="1" i="1" smtClean="0">
                        <a:solidFill>
                          <a:srgbClr val="164C97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𝑴𝒆𝒅</m:t>
                    </m:r>
                  </m:oMath>
                </a14:m>
                <a:r>
                  <a:rPr lang="pt-BR" sz="2000" b="1" dirty="0">
                    <a:solidFill>
                      <a:srgbClr val="164C97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lvl="2"/>
                <a:r>
                  <a:rPr lang="pt-BR" sz="1800" dirty="0">
                    <a:cs typeface="Times New Roman" panose="02020603050405020304" pitchFamily="18" charset="0"/>
                  </a:rPr>
                  <a:t>Função =&gt;		</a:t>
                </a:r>
                <a:r>
                  <a:rPr lang="pt-BR" sz="1800" dirty="0" err="1">
                    <a:cs typeface="Times New Roman" panose="02020603050405020304" pitchFamily="18" charset="0"/>
                  </a:rPr>
                  <a:t>median</a:t>
                </a:r>
                <a:r>
                  <a:rPr lang="pt-BR" sz="1800" dirty="0">
                    <a:cs typeface="Times New Roman" panose="02020603050405020304" pitchFamily="18" charset="0"/>
                  </a:rPr>
                  <a:t>(Dados)</a:t>
                </a: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pt-B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C3F70250-1D0E-4632-B3DF-0D99CBE1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/>
              <p14:cNvContentPartPr/>
              <p14:nvPr/>
            </p14:nvContentPartPr>
            <p14:xfrm>
              <a:off x="3511440" y="1905120"/>
              <a:ext cx="3657960" cy="189900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2080" y="1895760"/>
                <a:ext cx="3676680" cy="19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440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Outras Medidas de Posição:</a:t>
            </a:r>
          </a:p>
          <a:p>
            <a:pPr lvl="1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Quartis</a:t>
            </a:r>
          </a:p>
          <a:p>
            <a:pPr lvl="1"/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Decis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Centis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ou Percentis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25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D47CE102-8FDA-423C-8E61-BEC37EDE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6352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Quartis (1º e 3º Quartis)</a:t>
            </a:r>
          </a:p>
          <a:p>
            <a:pPr marL="457200" lvl="1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Os Quartis são medidas de posição que dividem um conjunto de dados, dispostos em ordem crescente, em quatro partes de igual número de elementos.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26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9E6E11F7-DF23-42A9-BA0E-05C4F41D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p:grpSp>
        <p:nvGrpSpPr>
          <p:cNvPr id="21" name="Grupo 20"/>
          <p:cNvGrpSpPr/>
          <p:nvPr/>
        </p:nvGrpSpPr>
        <p:grpSpPr>
          <a:xfrm>
            <a:off x="972000" y="3504070"/>
            <a:ext cx="7200000" cy="1307912"/>
            <a:chOff x="972000" y="3504070"/>
            <a:chExt cx="7200000" cy="1307912"/>
          </a:xfrm>
        </p:grpSpPr>
        <p:grpSp>
          <p:nvGrpSpPr>
            <p:cNvPr id="17" name="Grupo 16"/>
            <p:cNvGrpSpPr/>
            <p:nvPr/>
          </p:nvGrpSpPr>
          <p:grpSpPr>
            <a:xfrm>
              <a:off x="972000" y="3504070"/>
              <a:ext cx="7200000" cy="1307912"/>
              <a:chOff x="972000" y="4010919"/>
              <a:chExt cx="7200000" cy="1307912"/>
            </a:xfrm>
          </p:grpSpPr>
          <p:cxnSp>
            <p:nvCxnSpPr>
              <p:cNvPr id="5" name="Conector de seta reta 4"/>
              <p:cNvCxnSpPr/>
              <p:nvPr/>
            </p:nvCxnSpPr>
            <p:spPr>
              <a:xfrm>
                <a:off x="972000" y="4869160"/>
                <a:ext cx="7200000" cy="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ector reto 6"/>
              <p:cNvCxnSpPr/>
              <p:nvPr/>
            </p:nvCxnSpPr>
            <p:spPr>
              <a:xfrm flipH="1">
                <a:off x="1619672" y="4689160"/>
                <a:ext cx="0" cy="36000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ector reto 7"/>
              <p:cNvCxnSpPr/>
              <p:nvPr/>
            </p:nvCxnSpPr>
            <p:spPr>
              <a:xfrm flipH="1">
                <a:off x="7668344" y="4704053"/>
                <a:ext cx="0" cy="36000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8"/>
              <p:cNvCxnSpPr/>
              <p:nvPr/>
            </p:nvCxnSpPr>
            <p:spPr>
              <a:xfrm flipH="1">
                <a:off x="4572000" y="4689160"/>
                <a:ext cx="0" cy="36000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reto 9"/>
              <p:cNvCxnSpPr/>
              <p:nvPr/>
            </p:nvCxnSpPr>
            <p:spPr>
              <a:xfrm flipH="1">
                <a:off x="3059832" y="4689160"/>
                <a:ext cx="0" cy="36000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/>
              <p:cNvCxnSpPr/>
              <p:nvPr/>
            </p:nvCxnSpPr>
            <p:spPr>
              <a:xfrm flipH="1">
                <a:off x="6156176" y="4689160"/>
                <a:ext cx="0" cy="36000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/>
              <p:nvPr/>
            </p:nvSpPr>
            <p:spPr>
              <a:xfrm>
                <a:off x="1149030" y="4223881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>
                    <a:latin typeface="Calibri" panose="020F0502020204030204" pitchFamily="34" charset="0"/>
                    <a:cs typeface="Calibri" panose="020F0502020204030204" pitchFamily="34" charset="0"/>
                  </a:rPr>
                  <a:t>Mínimo</a:t>
                </a:r>
              </a:p>
            </p:txBody>
          </p:sp>
          <p:sp>
            <p:nvSpPr>
              <p:cNvPr id="13" name="CaixaDeTexto 12"/>
              <p:cNvSpPr txBox="1"/>
              <p:nvPr/>
            </p:nvSpPr>
            <p:spPr>
              <a:xfrm>
                <a:off x="7219598" y="4304936"/>
                <a:ext cx="948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>
                    <a:latin typeface="Calibri" panose="020F0502020204030204" pitchFamily="34" charset="0"/>
                    <a:cs typeface="Calibri" panose="020F0502020204030204" pitchFamily="34" charset="0"/>
                  </a:rPr>
                  <a:t>Máximo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CaixaDeTexto 13"/>
                  <p:cNvSpPr txBox="1"/>
                  <p:nvPr/>
                </p:nvSpPr>
                <p:spPr>
                  <a:xfrm>
                    <a:off x="4064489" y="4010919"/>
                    <a:ext cx="1015021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pt-BR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Mediana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pt-BR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4" name="CaixaDeTexto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4489" y="4010919"/>
                    <a:ext cx="1015021" cy="646331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5422" t="-5660" r="-4819" b="-471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CaixaDeTexto 14"/>
              <p:cNvSpPr txBox="1"/>
              <p:nvPr/>
            </p:nvSpPr>
            <p:spPr>
              <a:xfrm>
                <a:off x="1770399" y="4949499"/>
                <a:ext cx="1103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>
                    <a:latin typeface="Calibri" panose="020F0502020204030204" pitchFamily="34" charset="0"/>
                    <a:cs typeface="Calibri" panose="020F0502020204030204" pitchFamily="34" charset="0"/>
                  </a:rPr>
                  <a:t>1º Quartil</a:t>
                </a:r>
              </a:p>
            </p:txBody>
          </p:sp>
          <p:sp>
            <p:nvSpPr>
              <p:cNvPr id="16" name="CaixaDeTexto 15"/>
              <p:cNvSpPr txBox="1"/>
              <p:nvPr/>
            </p:nvSpPr>
            <p:spPr>
              <a:xfrm>
                <a:off x="4794870" y="4949499"/>
                <a:ext cx="1103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dirty="0">
                    <a:latin typeface="Calibri" panose="020F0502020204030204" pitchFamily="34" charset="0"/>
                    <a:cs typeface="Calibri" panose="020F0502020204030204" pitchFamily="34" charset="0"/>
                  </a:rPr>
                  <a:t>3º Quartil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tângulo 1"/>
                <p:cNvSpPr/>
                <p:nvPr/>
              </p:nvSpPr>
              <p:spPr>
                <a:xfrm>
                  <a:off x="2839062" y="3732483"/>
                  <a:ext cx="48776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" name="Retângulo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062" y="3732483"/>
                  <a:ext cx="48776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aixaDeTexto 18"/>
            <p:cNvSpPr txBox="1"/>
            <p:nvPr/>
          </p:nvSpPr>
          <p:spPr>
            <a:xfrm>
              <a:off x="3210694" y="4442650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Calibri" panose="020F0502020204030204" pitchFamily="34" charset="0"/>
                  <a:cs typeface="Calibri" panose="020F0502020204030204" pitchFamily="34" charset="0"/>
                </a:rPr>
                <a:t>2º Quartil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tângulo 2"/>
                <p:cNvSpPr/>
                <p:nvPr/>
              </p:nvSpPr>
              <p:spPr>
                <a:xfrm>
                  <a:off x="5909634" y="3745511"/>
                  <a:ext cx="4930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" name="Retângulo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634" y="3745511"/>
                  <a:ext cx="493084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CaixaDeTexto 19"/>
            <p:cNvSpPr txBox="1"/>
            <p:nvPr/>
          </p:nvSpPr>
          <p:spPr>
            <a:xfrm>
              <a:off x="6360667" y="4425114"/>
              <a:ext cx="1103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Calibri" panose="020F0502020204030204" pitchFamily="34" charset="0"/>
                  <a:cs typeface="Calibri" panose="020F0502020204030204" pitchFamily="34" charset="0"/>
                </a:rPr>
                <a:t>4º Quartil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Tinta 21"/>
              <p14:cNvContentPartPr/>
              <p14:nvPr/>
            </p14:nvContentPartPr>
            <p14:xfrm>
              <a:off x="1504800" y="3079800"/>
              <a:ext cx="6382080" cy="1886400"/>
            </p14:xfrm>
          </p:contentPart>
        </mc:Choice>
        <mc:Fallback>
          <p:pic>
            <p:nvPicPr>
              <p:cNvPr id="22" name="Tinta 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5440" y="3070440"/>
                <a:ext cx="6400800" cy="190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339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Outras Medidas de Posição:</a:t>
            </a:r>
          </a:p>
          <a:p>
            <a:pPr lvl="1"/>
            <a:r>
              <a:rPr lang="pt-BR" sz="2000" b="1" u="sng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</a:t>
            </a:r>
            <a:endParaRPr lang="pt-BR" sz="2000" b="1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São medidas de posição que dividem um conjunto de dados, dispostos em ordem crescente, em DEZ partes iguais. </a:t>
            </a:r>
            <a:r>
              <a:rPr lang="pt-BR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(O 1º </a:t>
            </a:r>
            <a:r>
              <a:rPr lang="pt-BR" sz="20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Decil</a:t>
            </a:r>
            <a:r>
              <a:rPr lang="pt-BR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 indica que 10% na amostra está abaixo dele e 90% da Amostra está acima dele)</a:t>
            </a:r>
          </a:p>
          <a:p>
            <a:pPr lvl="1"/>
            <a:r>
              <a:rPr lang="pt-BR" sz="2000" b="1" u="sng" dirty="0" err="1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Centis</a:t>
            </a:r>
            <a:r>
              <a:rPr lang="pt-BR" sz="2000" b="1" u="sng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 Percentis</a:t>
            </a:r>
          </a:p>
          <a:p>
            <a:pPr marL="914400" lvl="2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São medidas de posição que dividem um conjunto de dados, dispostos em ordem crescente, em CEM partes iguais. (O 35º Percentil indica que 35% da amostra está abaixo dele e 65% está acima).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27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EAFAEAB6-0340-46AD-A289-9E5DC4D2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Tinta 1"/>
              <p14:cNvContentPartPr/>
              <p14:nvPr/>
            </p14:nvContentPartPr>
            <p14:xfrm>
              <a:off x="609480" y="5200560"/>
              <a:ext cx="6471000" cy="149904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120" y="5191200"/>
                <a:ext cx="6489720" cy="15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04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Medidas de Dispersão:</a:t>
            </a:r>
          </a:p>
          <a:p>
            <a:pPr marL="457200" lvl="1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Considerando que as Medidas de Tendência Central indicam uma tendência dos dados, elas não descrevem o grau de variabilidade destes dados.</a:t>
            </a:r>
          </a:p>
          <a:p>
            <a:pPr marL="457200" lvl="1" indent="0">
              <a:buNone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Assim surgem as medidas de Variabilidade ou medidas de Dispersão.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28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A27B113E-42EA-4FAC-A357-81994056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Tinta 1"/>
              <p14:cNvContentPartPr/>
              <p14:nvPr/>
            </p14:nvContentPartPr>
            <p14:xfrm>
              <a:off x="2908440" y="3657600"/>
              <a:ext cx="2463840" cy="13356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9080" y="3648240"/>
                <a:ext cx="2482560" cy="15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35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Medidas de Dispersão:</a:t>
            </a:r>
          </a:p>
          <a:p>
            <a:pPr lvl="1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Amplitude</a:t>
            </a:r>
          </a:p>
          <a:p>
            <a:pPr lvl="1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Desvio-Padrão</a:t>
            </a:r>
          </a:p>
          <a:p>
            <a:pPr lvl="1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Variância</a:t>
            </a:r>
          </a:p>
          <a:p>
            <a:pPr lvl="1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Coeficiente de Variação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29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EB8D5427-48E2-4C27-A043-A9624836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Tinta 1"/>
              <p14:cNvContentPartPr/>
              <p14:nvPr/>
            </p14:nvContentPartPr>
            <p14:xfrm>
              <a:off x="2870280" y="2108160"/>
              <a:ext cx="1295640" cy="134028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0920" y="2098800"/>
                <a:ext cx="1314360" cy="135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69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8FB6-C324-4F0A-978F-44245EEC8EB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99592" y="1772816"/>
            <a:ext cx="7787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Por mais que pareça estranho, o </a:t>
            </a:r>
            <a:r>
              <a:rPr lang="pt-BR" sz="2000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 Excel não é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nem foi projetado para ser, </a:t>
            </a:r>
            <a:r>
              <a:rPr lang="pt-BR" sz="2000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software estatístico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Costuma-se utilizar o MS Excel para organização do banco de dados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C91CD8E5-DEE7-471B-A0FB-194E2E00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MS Excel</a:t>
            </a:r>
            <a:b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Software R e Aplicação </a:t>
            </a:r>
            <a:r>
              <a:rPr lang="pt-BR" b="1" u="sng" dirty="0" err="1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RStudio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390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000" b="1" u="sng" dirty="0">
                    <a:solidFill>
                      <a:srgbClr val="164C97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Medidas de Dispersão:</a:t>
                </a:r>
              </a:p>
              <a:p>
                <a:pPr lvl="1"/>
                <a:r>
                  <a:rPr lang="pt-BR" sz="2000" b="1" u="sng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Amplitude (</a:t>
                </a:r>
                <a:r>
                  <a:rPr lang="pt-BR" sz="2000" b="1" i="1" u="sng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Range</a:t>
                </a:r>
                <a:r>
                  <a:rPr lang="pt-BR" sz="2000" b="1" u="sng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1"/>
                <a:endParaRPr lang="pt-BR" sz="20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000" b="0" i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Amplitude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á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ximo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í</m:t>
                          </m:r>
                          <m:r>
                            <m:rPr>
                              <m:nor/>
                            </m:rPr>
                            <a:rPr lang="pt-BR" sz="2000" b="0" i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nimo</m:t>
                          </m:r>
                        </m:sub>
                      </m:sSub>
                    </m:oMath>
                  </m:oMathPara>
                </a14:m>
                <a:endParaRPr lang="pt-B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4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30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46E43667-1310-423B-9EE0-5EA794B87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3377188"/>
            <a:ext cx="4503018" cy="33772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Tinta 4"/>
              <p14:cNvContentPartPr/>
              <p14:nvPr/>
            </p14:nvContentPartPr>
            <p14:xfrm>
              <a:off x="3924360" y="2927520"/>
              <a:ext cx="1778400" cy="222480"/>
            </p14:xfrm>
          </p:contentPart>
        </mc:Choice>
        <mc:Fallback>
          <p:pic>
            <p:nvPicPr>
              <p:cNvPr id="5" name="Tint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15000" y="2918160"/>
                <a:ext cx="179712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108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000" b="1" u="sng" dirty="0">
                    <a:solidFill>
                      <a:srgbClr val="164C97"/>
                    </a:solidFill>
                    <a:cs typeface="Calibri" panose="020F0502020204030204" pitchFamily="34" charset="0"/>
                  </a:rPr>
                  <a:t>Medidas de Dispersão:</a:t>
                </a:r>
              </a:p>
              <a:p>
                <a:pPr lvl="1"/>
                <a:r>
                  <a:rPr lang="pt-BR" sz="2000" b="1" u="sng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Desvio-Padrão (</a:t>
                </a:r>
                <a:r>
                  <a:rPr lang="pt-BR" sz="2000" b="1" i="1" u="sng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Standard </a:t>
                </a:r>
                <a:r>
                  <a:rPr lang="pt-BR" sz="2000" b="1" i="1" u="sng" dirty="0" err="1">
                    <a:solidFill>
                      <a:srgbClr val="C00000"/>
                    </a:solidFill>
                    <a:cs typeface="Calibri" panose="020F0502020204030204" pitchFamily="34" charset="0"/>
                  </a:rPr>
                  <a:t>Deviati</a:t>
                </a:r>
                <a:r>
                  <a:rPr lang="pt-BR" sz="2000" b="1" u="sng" dirty="0" err="1">
                    <a:solidFill>
                      <a:srgbClr val="C00000"/>
                    </a:solidFill>
                    <a:cs typeface="Calibri" panose="020F0502020204030204" pitchFamily="34" charset="0"/>
                  </a:rPr>
                  <a:t>on</a:t>
                </a:r>
                <a:r>
                  <a:rPr lang="pt-BR" sz="2000" b="1" u="sng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)</a:t>
                </a:r>
              </a:p>
              <a:p>
                <a:pPr lvl="2"/>
                <a:r>
                  <a:rPr lang="pt-BR" sz="2000" i="1" dirty="0">
                    <a:cs typeface="Calibri" panose="020F0502020204030204" pitchFamily="34" charset="0"/>
                  </a:rPr>
                  <a:t>Populacional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pt-BR" sz="2000" i="1" dirty="0">
                  <a:cs typeface="Calibri" panose="020F0502020204030204" pitchFamily="34" charset="0"/>
                </a:endParaRPr>
              </a:p>
              <a:p>
                <a:pPr lvl="2"/>
                <a:endParaRPr lang="pt-BR" sz="2000" i="1" dirty="0">
                  <a:cs typeface="Calibri" panose="020F0502020204030204" pitchFamily="34" charset="0"/>
                </a:endParaRPr>
              </a:p>
              <a:p>
                <a:pPr lvl="2"/>
                <a:r>
                  <a:rPr lang="pt-BR" sz="2000" i="1" dirty="0">
                    <a:cs typeface="Calibri" panose="020F0502020204030204" pitchFamily="34" charset="0"/>
                  </a:rPr>
                  <a:t>Amostral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pt-BR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pt-B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sz="20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pt-BR" sz="2000" i="1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4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cs typeface="Calibri" panose="020F0502020204030204" pitchFamily="34" charset="0"/>
              </a:rPr>
              <a:pPr/>
              <a:t>31</a:t>
            </a:fld>
            <a:endParaRPr lang="pt-BR"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8EECF99D-18B0-4B15-8694-83F447A8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187624" y="4149080"/>
            <a:ext cx="7632847" cy="1728192"/>
            <a:chOff x="1187624" y="4149080"/>
            <a:chExt cx="7632847" cy="1728192"/>
          </a:xfrm>
        </p:grpSpPr>
        <p:sp>
          <p:nvSpPr>
            <p:cNvPr id="2" name="Retângulo 1"/>
            <p:cNvSpPr/>
            <p:nvPr/>
          </p:nvSpPr>
          <p:spPr>
            <a:xfrm>
              <a:off x="1187624" y="4149080"/>
              <a:ext cx="5544616" cy="172819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6804248" y="4690010"/>
              <a:ext cx="20162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C00000"/>
                  </a:solidFill>
                </a:rPr>
                <a:t>O que se utiliza em 99,9% das análises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Tinta 7"/>
              <p14:cNvContentPartPr/>
              <p14:nvPr/>
            </p14:nvContentPartPr>
            <p14:xfrm>
              <a:off x="3486240" y="2565360"/>
              <a:ext cx="5188320" cy="2838960"/>
            </p14:xfrm>
          </p:contentPart>
        </mc:Choice>
        <mc:Fallback>
          <p:pic>
            <p:nvPicPr>
              <p:cNvPr id="8" name="Tinta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76880" y="2556000"/>
                <a:ext cx="5207040" cy="28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32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000" b="1" u="sng" dirty="0">
                    <a:solidFill>
                      <a:srgbClr val="164C97"/>
                    </a:solidFill>
                    <a:cs typeface="Calibri" panose="020F0502020204030204" pitchFamily="34" charset="0"/>
                  </a:rPr>
                  <a:t>Medidas de Dispersão:</a:t>
                </a:r>
              </a:p>
              <a:p>
                <a:pPr lvl="1"/>
                <a:r>
                  <a:rPr lang="pt-BR" sz="2000" b="1" u="sng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Variância (</a:t>
                </a:r>
                <a:r>
                  <a:rPr lang="pt-BR" sz="2000" b="1" u="sng" dirty="0" err="1">
                    <a:solidFill>
                      <a:srgbClr val="C00000"/>
                    </a:solidFill>
                    <a:cs typeface="Calibri" panose="020F0502020204030204" pitchFamily="34" charset="0"/>
                  </a:rPr>
                  <a:t>Variance</a:t>
                </a:r>
                <a:r>
                  <a:rPr lang="pt-BR" sz="2000" b="1" u="sng" dirty="0">
                    <a:solidFill>
                      <a:srgbClr val="C00000"/>
                    </a:solidFill>
                    <a:cs typeface="Calibri" panose="020F0502020204030204" pitchFamily="34" charset="0"/>
                  </a:rPr>
                  <a:t>)</a:t>
                </a:r>
              </a:p>
              <a:p>
                <a:pPr lvl="2"/>
                <a:endParaRPr lang="pt-BR" sz="2000" i="1" dirty="0">
                  <a:cs typeface="Calibri" panose="020F0502020204030204" pitchFamily="34" charset="0"/>
                </a:endParaRPr>
              </a:p>
              <a:p>
                <a:pPr lvl="2"/>
                <a:r>
                  <a:rPr lang="pt-BR" sz="2000" i="1" dirty="0">
                    <a:cs typeface="Calibri" panose="020F0502020204030204" pitchFamily="34" charset="0"/>
                  </a:rPr>
                  <a:t>Populacional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i="1" dirty="0">
                  <a:cs typeface="Calibri" panose="020F0502020204030204" pitchFamily="34" charset="0"/>
                </a:endParaRPr>
              </a:p>
              <a:p>
                <a:pPr lvl="2"/>
                <a:endParaRPr lang="pt-BR" sz="2000" i="1" dirty="0">
                  <a:cs typeface="Calibri" panose="020F0502020204030204" pitchFamily="34" charset="0"/>
                </a:endParaRPr>
              </a:p>
              <a:p>
                <a:pPr lvl="2"/>
                <a:r>
                  <a:rPr lang="pt-BR" sz="2000" i="1" dirty="0">
                    <a:cs typeface="Calibri" panose="020F0502020204030204" pitchFamily="34" charset="0"/>
                  </a:rPr>
                  <a:t>Amostral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i="1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6" t="-14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cs typeface="Calibri" panose="020F0502020204030204" pitchFamily="34" charset="0"/>
              </a:rPr>
              <a:pPr/>
              <a:t>32</a:t>
            </a:fld>
            <a:endParaRPr lang="pt-BR"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185F5305-65CB-4368-BC8C-483C92A45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796136" y="1870077"/>
            <a:ext cx="3024336" cy="4306886"/>
          </a:xfrm>
          <a:prstGeom prst="rect">
            <a:avLst/>
          </a:prstGeom>
          <a:solidFill>
            <a:srgbClr val="164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u="sng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Variância é equivalente ao Desvio-Padrão ao quadrado</a:t>
            </a: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  <a:p>
            <a:pPr algn="ctr"/>
            <a:endParaRPr lang="pt-BR" sz="2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 utiliza nos processos de cálculo por não trabalhar com a raiz quadrada.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Tinta 4"/>
              <p14:cNvContentPartPr/>
              <p14:nvPr/>
            </p14:nvContentPartPr>
            <p14:xfrm>
              <a:off x="2813040" y="2006640"/>
              <a:ext cx="6147000" cy="3600720"/>
            </p14:xfrm>
          </p:contentPart>
        </mc:Choice>
        <mc:Fallback>
          <p:pic>
            <p:nvPicPr>
              <p:cNvPr id="5" name="Tint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3680" y="1997280"/>
                <a:ext cx="6165720" cy="36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692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000" b="1" u="sng" dirty="0">
                    <a:solidFill>
                      <a:srgbClr val="164C97"/>
                    </a:solidFill>
                    <a:cs typeface="Times New Roman" panose="02020603050405020304" pitchFamily="18" charset="0"/>
                  </a:rPr>
                  <a:t>Medidas de Dispersão:</a:t>
                </a:r>
              </a:p>
              <a:p>
                <a:pPr lvl="1"/>
                <a:r>
                  <a:rPr lang="pt-BR" sz="2000" b="1" u="sng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Coeficiente de Variação </a:t>
                </a:r>
              </a:p>
              <a:p>
                <a:pPr lvl="2"/>
                <a:endParaRPr lang="pt-BR" sz="2000" i="1" dirty="0">
                  <a:cs typeface="Times New Roman" panose="02020603050405020304" pitchFamily="18" charset="0"/>
                </a:endParaRPr>
              </a:p>
              <a:p>
                <a:pPr lvl="2"/>
                <a:r>
                  <a:rPr lang="pt-BR" sz="2000" i="1" dirty="0">
                    <a:cs typeface="Times New Roman" panose="02020603050405020304" pitchFamily="18" charset="0"/>
                  </a:rPr>
                  <a:t>Populacional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𝐶𝑉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pt-BR" sz="2000" i="1" dirty="0">
                  <a:cs typeface="Times New Roman" panose="02020603050405020304" pitchFamily="18" charset="0"/>
                </a:endParaRPr>
              </a:p>
              <a:p>
                <a:pPr lvl="2"/>
                <a:endParaRPr lang="pt-BR" sz="2000" i="1" dirty="0">
                  <a:cs typeface="Times New Roman" panose="02020603050405020304" pitchFamily="18" charset="0"/>
                </a:endParaRPr>
              </a:p>
              <a:p>
                <a:pPr lvl="2"/>
                <a:r>
                  <a:rPr lang="pt-BR" sz="2000" i="1" dirty="0">
                    <a:cs typeface="Times New Roman" panose="02020603050405020304" pitchFamily="18" charset="0"/>
                  </a:rPr>
                  <a:t>Amostral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𝐶𝑉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pt-BR" sz="2000" i="1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6" t="-14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B3EE8689-1545-4CD1-8F89-5832CC525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724128" y="1690689"/>
            <a:ext cx="3096344" cy="4486274"/>
          </a:xfrm>
          <a:prstGeom prst="rect">
            <a:avLst/>
          </a:prstGeom>
          <a:solidFill>
            <a:srgbClr val="164C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pt-BR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cs typeface="Times New Roman" panose="02020603050405020304" pitchFamily="18" charset="0"/>
              </a:rPr>
              <a:t>Indica o percentual de variação em relação a média.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Tinta 4"/>
              <p14:cNvContentPartPr/>
              <p14:nvPr/>
            </p14:nvContentPartPr>
            <p14:xfrm>
              <a:off x="3753000" y="4051440"/>
              <a:ext cx="4527720" cy="648000"/>
            </p14:xfrm>
          </p:contentPart>
        </mc:Choice>
        <mc:Fallback>
          <p:pic>
            <p:nvPicPr>
              <p:cNvPr id="5" name="Tint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3640" y="4042080"/>
                <a:ext cx="4546440" cy="66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35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u="sng" dirty="0">
                <a:cs typeface="Times New Roman" panose="02020603050405020304" pitchFamily="18" charset="0"/>
              </a:rPr>
              <a:t>Medidas de Dispersão (EXCEL):</a:t>
            </a:r>
          </a:p>
          <a:p>
            <a:pPr lvl="1"/>
            <a:r>
              <a:rPr lang="pt-BR" sz="2000" b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Amplitude:</a:t>
            </a:r>
          </a:p>
          <a:p>
            <a:pPr lvl="2"/>
            <a:r>
              <a:rPr lang="pt-BR" sz="2000" dirty="0">
                <a:cs typeface="Times New Roman" panose="02020603050405020304" pitchFamily="18" charset="0"/>
              </a:rPr>
              <a:t>=MÁXIMO(Dados)-MÍNIMO(Dados)</a:t>
            </a:r>
          </a:p>
          <a:p>
            <a:pPr lvl="1"/>
            <a:endParaRPr lang="pt-BR" sz="2000" dirty="0">
              <a:cs typeface="Times New Roman" panose="02020603050405020304" pitchFamily="18" charset="0"/>
            </a:endParaRPr>
          </a:p>
          <a:p>
            <a:pPr lvl="1"/>
            <a:r>
              <a:rPr lang="pt-BR" sz="2000" b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Desvio-Padrão</a:t>
            </a:r>
          </a:p>
          <a:p>
            <a:pPr lvl="2"/>
            <a:r>
              <a:rPr lang="pt-BR" sz="2000" dirty="0">
                <a:cs typeface="Times New Roman" panose="02020603050405020304" pitchFamily="18" charset="0"/>
              </a:rPr>
              <a:t>=DESVPAD(Dados)</a:t>
            </a:r>
          </a:p>
          <a:p>
            <a:pPr lvl="1"/>
            <a:endParaRPr lang="pt-BR" sz="2000" dirty="0">
              <a:cs typeface="Times New Roman" panose="02020603050405020304" pitchFamily="18" charset="0"/>
            </a:endParaRPr>
          </a:p>
          <a:p>
            <a:pPr lvl="1"/>
            <a:r>
              <a:rPr lang="pt-BR" sz="2000" b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Variância</a:t>
            </a:r>
          </a:p>
          <a:p>
            <a:pPr lvl="2"/>
            <a:r>
              <a:rPr lang="pt-BR" sz="2000" dirty="0">
                <a:cs typeface="Times New Roman" panose="02020603050405020304" pitchFamily="18" charset="0"/>
              </a:rPr>
              <a:t>=VAR(Dados)</a:t>
            </a:r>
          </a:p>
          <a:p>
            <a:pPr lvl="1"/>
            <a:endParaRPr lang="pt-BR" sz="2000" dirty="0">
              <a:cs typeface="Times New Roman" panose="02020603050405020304" pitchFamily="18" charset="0"/>
            </a:endParaRPr>
          </a:p>
          <a:p>
            <a:pPr lvl="1"/>
            <a:r>
              <a:rPr lang="pt-BR" sz="2000" b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Coeficiente de Variação</a:t>
            </a:r>
          </a:p>
          <a:p>
            <a:pPr lvl="2"/>
            <a:r>
              <a:rPr lang="pt-BR" sz="2000" dirty="0">
                <a:cs typeface="Times New Roman" panose="02020603050405020304" pitchFamily="18" charset="0"/>
              </a:rPr>
              <a:t>=DESVPAD(Dados)/MÉDIA(Dados)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94CDC0E1-7C7C-41BD-8A18-DC705535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/>
              <p14:cNvContentPartPr/>
              <p14:nvPr/>
            </p14:nvContentPartPr>
            <p14:xfrm>
              <a:off x="3111480" y="2038320"/>
              <a:ext cx="4312080" cy="360720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2120" y="2028960"/>
                <a:ext cx="4330800" cy="362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76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u="sng" dirty="0">
                <a:solidFill>
                  <a:srgbClr val="164C97"/>
                </a:solidFill>
                <a:cs typeface="Times New Roman" panose="02020603050405020304" pitchFamily="18" charset="0"/>
              </a:rPr>
              <a:t>Medidas de Assimetria e Curtose:</a:t>
            </a:r>
          </a:p>
          <a:p>
            <a:pPr lvl="1"/>
            <a:r>
              <a:rPr lang="pt-BR" sz="2000" dirty="0">
                <a:cs typeface="Times New Roman" panose="02020603050405020304" pitchFamily="18" charset="0"/>
              </a:rPr>
              <a:t>São medidas que caracterizam a forma da distribuição dos dados amostrados em torno da média.</a:t>
            </a:r>
          </a:p>
          <a:p>
            <a:pPr lvl="1"/>
            <a:endParaRPr lang="pt-BR" sz="2000" i="1" dirty="0">
              <a:cs typeface="Times New Roman" panose="02020603050405020304" pitchFamily="18" charset="0"/>
            </a:endParaRPr>
          </a:p>
          <a:p>
            <a:pPr lvl="1"/>
            <a:r>
              <a:rPr lang="pt-BR" sz="2000" b="1" i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Assimetria (</a:t>
            </a:r>
            <a:r>
              <a:rPr lang="pt-BR" sz="2000" b="1" i="1" u="sng" dirty="0" err="1">
                <a:solidFill>
                  <a:srgbClr val="C00000"/>
                </a:solidFill>
                <a:cs typeface="Times New Roman" panose="02020603050405020304" pitchFamily="18" charset="0"/>
              </a:rPr>
              <a:t>Skewness</a:t>
            </a:r>
            <a:r>
              <a:rPr lang="pt-BR" sz="2000" b="1" i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)</a:t>
            </a:r>
          </a:p>
          <a:p>
            <a:pPr lvl="1"/>
            <a:endParaRPr lang="pt-BR" sz="2000" i="1" dirty="0">
              <a:cs typeface="Times New Roman" panose="02020603050405020304" pitchFamily="18" charset="0"/>
            </a:endParaRPr>
          </a:p>
          <a:p>
            <a:pPr lvl="1"/>
            <a:r>
              <a:rPr lang="pt-BR" sz="2000" b="1" i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Curtose (</a:t>
            </a:r>
            <a:r>
              <a:rPr lang="pt-BR" sz="2000" b="1" i="1" u="sng" dirty="0" err="1">
                <a:solidFill>
                  <a:srgbClr val="C00000"/>
                </a:solidFill>
                <a:cs typeface="Times New Roman" panose="02020603050405020304" pitchFamily="18" charset="0"/>
              </a:rPr>
              <a:t>Kurtosis</a:t>
            </a:r>
            <a:r>
              <a:rPr lang="pt-BR" sz="2000" b="1" i="1" u="sng" dirty="0">
                <a:solidFill>
                  <a:srgbClr val="C00000"/>
                </a:solidFill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F98C4EC2-AE25-46F3-A906-CF9E15BF0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051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000" b="1" u="sng" dirty="0">
                    <a:solidFill>
                      <a:srgbClr val="164C97"/>
                    </a:solidFill>
                    <a:cs typeface="Times New Roman" panose="02020603050405020304" pitchFamily="18" charset="0"/>
                  </a:rPr>
                  <a:t>Medidas de Assimetria e Curtose:</a:t>
                </a:r>
              </a:p>
              <a:p>
                <a:pPr lvl="1"/>
                <a:r>
                  <a:rPr lang="pt-BR" sz="2000" b="1" u="sng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Assimetria </a:t>
                </a:r>
                <a:r>
                  <a:rPr lang="pt-BR" sz="2000" b="1" i="1" u="sng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pt-BR" sz="2000" b="1" i="1" u="sng" dirty="0" err="1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Skewness</a:t>
                </a:r>
                <a:r>
                  <a:rPr lang="pt-BR" sz="2000" b="1" i="1" u="sng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marL="914400" lvl="2" indent="0">
                  <a:buNone/>
                </a:pPr>
                <a:r>
                  <a:rPr lang="pt-BR" sz="2000" dirty="0">
                    <a:cs typeface="Times New Roman" panose="02020603050405020304" pitchFamily="18" charset="0"/>
                  </a:rPr>
                  <a:t>Mede a distribuição dos dados em relação a média. Uma distribuição para ser considerada </a:t>
                </a:r>
                <a:r>
                  <a:rPr lang="pt-BR" sz="2000" b="1" u="sng" dirty="0">
                    <a:solidFill>
                      <a:srgbClr val="FFC000"/>
                    </a:solidFill>
                    <a:cs typeface="Times New Roman" panose="02020603050405020304" pitchFamily="18" charset="0"/>
                  </a:rPr>
                  <a:t>Simétrica</a:t>
                </a:r>
                <a:r>
                  <a:rPr lang="pt-BR" sz="2000" dirty="0">
                    <a:cs typeface="Times New Roman" panose="02020603050405020304" pitchFamily="18" charset="0"/>
                  </a:rPr>
                  <a:t> deve ter:</a:t>
                </a:r>
              </a:p>
              <a:p>
                <a:pPr marL="914400" lvl="2" indent="0">
                  <a:buNone/>
                </a:pPr>
                <a:endParaRPr lang="pt-BR" sz="2000" i="1" dirty="0"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acc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𝑀𝑒𝑑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𝑀𝑜</m:t>
                      </m:r>
                    </m:oMath>
                  </m:oMathPara>
                </a14:m>
                <a:endParaRPr lang="pt-BR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6" t="-14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36</a:t>
            </a:fld>
            <a:endParaRPr lang="pt-BR"/>
          </a:p>
        </p:txBody>
      </p:sp>
      <p:grpSp>
        <p:nvGrpSpPr>
          <p:cNvPr id="13" name="Grupo 12"/>
          <p:cNvGrpSpPr/>
          <p:nvPr/>
        </p:nvGrpSpPr>
        <p:grpSpPr>
          <a:xfrm>
            <a:off x="1872000" y="4581128"/>
            <a:ext cx="5400000" cy="2128413"/>
            <a:chOff x="1872000" y="4581128"/>
            <a:chExt cx="5400000" cy="2128413"/>
          </a:xfrm>
        </p:grpSpPr>
        <p:cxnSp>
          <p:nvCxnSpPr>
            <p:cNvPr id="6" name="Conector de seta reta 5"/>
            <p:cNvCxnSpPr/>
            <p:nvPr/>
          </p:nvCxnSpPr>
          <p:spPr>
            <a:xfrm>
              <a:off x="1872000" y="6309320"/>
              <a:ext cx="540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orma livre 8"/>
            <p:cNvSpPr/>
            <p:nvPr/>
          </p:nvSpPr>
          <p:spPr>
            <a:xfrm>
              <a:off x="2402006" y="4885627"/>
              <a:ext cx="4299045" cy="1298269"/>
            </a:xfrm>
            <a:custGeom>
              <a:avLst/>
              <a:gdLst>
                <a:gd name="connsiteX0" fmla="*/ 0 w 4299045"/>
                <a:gd name="connsiteY0" fmla="*/ 1296537 h 1296537"/>
                <a:gd name="connsiteX1" fmla="*/ 723331 w 4299045"/>
                <a:gd name="connsiteY1" fmla="*/ 1214650 h 1296537"/>
                <a:gd name="connsiteX2" fmla="*/ 1446663 w 4299045"/>
                <a:gd name="connsiteY2" fmla="*/ 859808 h 1296537"/>
                <a:gd name="connsiteX3" fmla="*/ 2169994 w 4299045"/>
                <a:gd name="connsiteY3" fmla="*/ 0 h 1296537"/>
                <a:gd name="connsiteX4" fmla="*/ 2906973 w 4299045"/>
                <a:gd name="connsiteY4" fmla="*/ 859808 h 1296537"/>
                <a:gd name="connsiteX5" fmla="*/ 3616657 w 4299045"/>
                <a:gd name="connsiteY5" fmla="*/ 1214650 h 1296537"/>
                <a:gd name="connsiteX6" fmla="*/ 4299045 w 4299045"/>
                <a:gd name="connsiteY6" fmla="*/ 1296537 h 1296537"/>
                <a:gd name="connsiteX0" fmla="*/ 0 w 4299045"/>
                <a:gd name="connsiteY0" fmla="*/ 1296537 h 1296537"/>
                <a:gd name="connsiteX1" fmla="*/ 1446663 w 4299045"/>
                <a:gd name="connsiteY1" fmla="*/ 859808 h 1296537"/>
                <a:gd name="connsiteX2" fmla="*/ 2169994 w 4299045"/>
                <a:gd name="connsiteY2" fmla="*/ 0 h 1296537"/>
                <a:gd name="connsiteX3" fmla="*/ 2906973 w 4299045"/>
                <a:gd name="connsiteY3" fmla="*/ 859808 h 1296537"/>
                <a:gd name="connsiteX4" fmla="*/ 3616657 w 4299045"/>
                <a:gd name="connsiteY4" fmla="*/ 1214650 h 1296537"/>
                <a:gd name="connsiteX5" fmla="*/ 4299045 w 4299045"/>
                <a:gd name="connsiteY5" fmla="*/ 1296537 h 1296537"/>
                <a:gd name="connsiteX0" fmla="*/ 0 w 4299045"/>
                <a:gd name="connsiteY0" fmla="*/ 1296537 h 1296537"/>
                <a:gd name="connsiteX1" fmla="*/ 1446663 w 4299045"/>
                <a:gd name="connsiteY1" fmla="*/ 859808 h 1296537"/>
                <a:gd name="connsiteX2" fmla="*/ 2169994 w 4299045"/>
                <a:gd name="connsiteY2" fmla="*/ 0 h 1296537"/>
                <a:gd name="connsiteX3" fmla="*/ 2906973 w 4299045"/>
                <a:gd name="connsiteY3" fmla="*/ 859808 h 1296537"/>
                <a:gd name="connsiteX4" fmla="*/ 4299045 w 4299045"/>
                <a:gd name="connsiteY4" fmla="*/ 1296537 h 1296537"/>
                <a:gd name="connsiteX0" fmla="*/ 0 w 4299045"/>
                <a:gd name="connsiteY0" fmla="*/ 1296537 h 1296537"/>
                <a:gd name="connsiteX1" fmla="*/ 1446663 w 4299045"/>
                <a:gd name="connsiteY1" fmla="*/ 859808 h 1296537"/>
                <a:gd name="connsiteX2" fmla="*/ 2169994 w 4299045"/>
                <a:gd name="connsiteY2" fmla="*/ 0 h 1296537"/>
                <a:gd name="connsiteX3" fmla="*/ 2906973 w 4299045"/>
                <a:gd name="connsiteY3" fmla="*/ 859808 h 1296537"/>
                <a:gd name="connsiteX4" fmla="*/ 4299045 w 4299045"/>
                <a:gd name="connsiteY4" fmla="*/ 1296537 h 1296537"/>
                <a:gd name="connsiteX0" fmla="*/ 0 w 4299045"/>
                <a:gd name="connsiteY0" fmla="*/ 1296692 h 1296692"/>
                <a:gd name="connsiteX1" fmla="*/ 1446663 w 4299045"/>
                <a:gd name="connsiteY1" fmla="*/ 859963 h 1296692"/>
                <a:gd name="connsiteX2" fmla="*/ 2169994 w 4299045"/>
                <a:gd name="connsiteY2" fmla="*/ 155 h 1296692"/>
                <a:gd name="connsiteX3" fmla="*/ 3164148 w 4299045"/>
                <a:gd name="connsiteY3" fmla="*/ 793288 h 1296692"/>
                <a:gd name="connsiteX4" fmla="*/ 4299045 w 4299045"/>
                <a:gd name="connsiteY4" fmla="*/ 1296692 h 1296692"/>
                <a:gd name="connsiteX0" fmla="*/ 0 w 4299045"/>
                <a:gd name="connsiteY0" fmla="*/ 1296849 h 1296849"/>
                <a:gd name="connsiteX1" fmla="*/ 1256163 w 4299045"/>
                <a:gd name="connsiteY1" fmla="*/ 888695 h 1296849"/>
                <a:gd name="connsiteX2" fmla="*/ 2169994 w 4299045"/>
                <a:gd name="connsiteY2" fmla="*/ 312 h 1296849"/>
                <a:gd name="connsiteX3" fmla="*/ 3164148 w 4299045"/>
                <a:gd name="connsiteY3" fmla="*/ 793445 h 1296849"/>
                <a:gd name="connsiteX4" fmla="*/ 4299045 w 4299045"/>
                <a:gd name="connsiteY4" fmla="*/ 1296849 h 1296849"/>
                <a:gd name="connsiteX0" fmla="*/ 0 w 4299045"/>
                <a:gd name="connsiteY0" fmla="*/ 1296537 h 1296537"/>
                <a:gd name="connsiteX1" fmla="*/ 1256163 w 4299045"/>
                <a:gd name="connsiteY1" fmla="*/ 888383 h 1296537"/>
                <a:gd name="connsiteX2" fmla="*/ 2169994 w 4299045"/>
                <a:gd name="connsiteY2" fmla="*/ 0 h 1296537"/>
                <a:gd name="connsiteX3" fmla="*/ 3154623 w 4299045"/>
                <a:gd name="connsiteY3" fmla="*/ 888383 h 1296537"/>
                <a:gd name="connsiteX4" fmla="*/ 4299045 w 4299045"/>
                <a:gd name="connsiteY4" fmla="*/ 1296537 h 1296537"/>
                <a:gd name="connsiteX0" fmla="*/ 0 w 4299045"/>
                <a:gd name="connsiteY0" fmla="*/ 1296537 h 1296537"/>
                <a:gd name="connsiteX1" fmla="*/ 1170438 w 4299045"/>
                <a:gd name="connsiteY1" fmla="*/ 888383 h 1296537"/>
                <a:gd name="connsiteX2" fmla="*/ 2169994 w 4299045"/>
                <a:gd name="connsiteY2" fmla="*/ 0 h 1296537"/>
                <a:gd name="connsiteX3" fmla="*/ 3154623 w 4299045"/>
                <a:gd name="connsiteY3" fmla="*/ 888383 h 1296537"/>
                <a:gd name="connsiteX4" fmla="*/ 4299045 w 4299045"/>
                <a:gd name="connsiteY4" fmla="*/ 1296537 h 1296537"/>
                <a:gd name="connsiteX0" fmla="*/ 0 w 4299045"/>
                <a:gd name="connsiteY0" fmla="*/ 1296537 h 1296537"/>
                <a:gd name="connsiteX1" fmla="*/ 1170438 w 4299045"/>
                <a:gd name="connsiteY1" fmla="*/ 888383 h 1296537"/>
                <a:gd name="connsiteX2" fmla="*/ 2169994 w 4299045"/>
                <a:gd name="connsiteY2" fmla="*/ 0 h 1296537"/>
                <a:gd name="connsiteX3" fmla="*/ 3154623 w 4299045"/>
                <a:gd name="connsiteY3" fmla="*/ 888383 h 1296537"/>
                <a:gd name="connsiteX4" fmla="*/ 4299045 w 4299045"/>
                <a:gd name="connsiteY4" fmla="*/ 1296537 h 1296537"/>
                <a:gd name="connsiteX0" fmla="*/ 0 w 4299045"/>
                <a:gd name="connsiteY0" fmla="*/ 1296537 h 1296537"/>
                <a:gd name="connsiteX1" fmla="*/ 1170438 w 4299045"/>
                <a:gd name="connsiteY1" fmla="*/ 888383 h 1296537"/>
                <a:gd name="connsiteX2" fmla="*/ 2169994 w 4299045"/>
                <a:gd name="connsiteY2" fmla="*/ 0 h 1296537"/>
                <a:gd name="connsiteX3" fmla="*/ 3154623 w 4299045"/>
                <a:gd name="connsiteY3" fmla="*/ 888383 h 1296537"/>
                <a:gd name="connsiteX4" fmla="*/ 4299045 w 4299045"/>
                <a:gd name="connsiteY4" fmla="*/ 1296537 h 1296537"/>
                <a:gd name="connsiteX0" fmla="*/ 0 w 4299045"/>
                <a:gd name="connsiteY0" fmla="*/ 1296537 h 1297192"/>
                <a:gd name="connsiteX1" fmla="*/ 1170438 w 4299045"/>
                <a:gd name="connsiteY1" fmla="*/ 888383 h 1297192"/>
                <a:gd name="connsiteX2" fmla="*/ 2169994 w 4299045"/>
                <a:gd name="connsiteY2" fmla="*/ 0 h 1297192"/>
                <a:gd name="connsiteX3" fmla="*/ 3154623 w 4299045"/>
                <a:gd name="connsiteY3" fmla="*/ 888383 h 1297192"/>
                <a:gd name="connsiteX4" fmla="*/ 4299045 w 4299045"/>
                <a:gd name="connsiteY4" fmla="*/ 1296537 h 1297192"/>
                <a:gd name="connsiteX0" fmla="*/ 0 w 4299045"/>
                <a:gd name="connsiteY0" fmla="*/ 1296568 h 1297321"/>
                <a:gd name="connsiteX1" fmla="*/ 1170438 w 4299045"/>
                <a:gd name="connsiteY1" fmla="*/ 888414 h 1297321"/>
                <a:gd name="connsiteX2" fmla="*/ 2169994 w 4299045"/>
                <a:gd name="connsiteY2" fmla="*/ 31 h 1297321"/>
                <a:gd name="connsiteX3" fmla="*/ 3145098 w 4299045"/>
                <a:gd name="connsiteY3" fmla="*/ 916989 h 1297321"/>
                <a:gd name="connsiteX4" fmla="*/ 4299045 w 4299045"/>
                <a:gd name="connsiteY4" fmla="*/ 1296568 h 1297321"/>
                <a:gd name="connsiteX0" fmla="*/ 0 w 4299045"/>
                <a:gd name="connsiteY0" fmla="*/ 1296568 h 1297503"/>
                <a:gd name="connsiteX1" fmla="*/ 1170438 w 4299045"/>
                <a:gd name="connsiteY1" fmla="*/ 888414 h 1297503"/>
                <a:gd name="connsiteX2" fmla="*/ 2169994 w 4299045"/>
                <a:gd name="connsiteY2" fmla="*/ 31 h 1297503"/>
                <a:gd name="connsiteX3" fmla="*/ 3145098 w 4299045"/>
                <a:gd name="connsiteY3" fmla="*/ 916989 h 1297503"/>
                <a:gd name="connsiteX4" fmla="*/ 4299045 w 4299045"/>
                <a:gd name="connsiteY4" fmla="*/ 1296568 h 1297503"/>
                <a:gd name="connsiteX0" fmla="*/ 0 w 4299045"/>
                <a:gd name="connsiteY0" fmla="*/ 1296563 h 1297498"/>
                <a:gd name="connsiteX1" fmla="*/ 1170438 w 4299045"/>
                <a:gd name="connsiteY1" fmla="*/ 888409 h 1297498"/>
                <a:gd name="connsiteX2" fmla="*/ 2169994 w 4299045"/>
                <a:gd name="connsiteY2" fmla="*/ 26 h 1297498"/>
                <a:gd name="connsiteX3" fmla="*/ 3145098 w 4299045"/>
                <a:gd name="connsiteY3" fmla="*/ 916984 h 1297498"/>
                <a:gd name="connsiteX4" fmla="*/ 4299045 w 4299045"/>
                <a:gd name="connsiteY4" fmla="*/ 1296563 h 1297498"/>
                <a:gd name="connsiteX0" fmla="*/ 0 w 4299045"/>
                <a:gd name="connsiteY0" fmla="*/ 1296808 h 1298269"/>
                <a:gd name="connsiteX1" fmla="*/ 1170438 w 4299045"/>
                <a:gd name="connsiteY1" fmla="*/ 888654 h 1298269"/>
                <a:gd name="connsiteX2" fmla="*/ 2169994 w 4299045"/>
                <a:gd name="connsiteY2" fmla="*/ 271 h 1298269"/>
                <a:gd name="connsiteX3" fmla="*/ 3259398 w 4299045"/>
                <a:gd name="connsiteY3" fmla="*/ 974379 h 1298269"/>
                <a:gd name="connsiteX4" fmla="*/ 4299045 w 4299045"/>
                <a:gd name="connsiteY4" fmla="*/ 1296808 h 129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99045" h="1298269">
                  <a:moveTo>
                    <a:pt x="0" y="1296808"/>
                  </a:moveTo>
                  <a:cubicBezTo>
                    <a:pt x="425213" y="1291548"/>
                    <a:pt x="818297" y="1238093"/>
                    <a:pt x="1170438" y="888654"/>
                  </a:cubicBezTo>
                  <a:cubicBezTo>
                    <a:pt x="1522579" y="539215"/>
                    <a:pt x="1821834" y="-14016"/>
                    <a:pt x="2169994" y="271"/>
                  </a:cubicBezTo>
                  <a:cubicBezTo>
                    <a:pt x="2518154" y="14558"/>
                    <a:pt x="2875981" y="720190"/>
                    <a:pt x="3259398" y="974379"/>
                  </a:cubicBezTo>
                  <a:cubicBezTo>
                    <a:pt x="3642815" y="1228568"/>
                    <a:pt x="3809005" y="1310598"/>
                    <a:pt x="4299045" y="129680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1" name="Conector reto 10"/>
            <p:cNvCxnSpPr/>
            <p:nvPr/>
          </p:nvCxnSpPr>
          <p:spPr>
            <a:xfrm>
              <a:off x="4572000" y="4581128"/>
              <a:ext cx="0" cy="18002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aixaDeTexto 11"/>
                <p:cNvSpPr txBox="1"/>
                <p:nvPr/>
              </p:nvSpPr>
              <p:spPr>
                <a:xfrm>
                  <a:off x="3818981" y="6340209"/>
                  <a:ext cx="17436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Med</m:t>
                        </m:r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Mo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" name="CaixaDeTexto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981" y="6340209"/>
                  <a:ext cx="174361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5487BDDA-786C-4BD1-82CB-92FA4D33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Tinta 1"/>
              <p14:cNvContentPartPr/>
              <p14:nvPr/>
            </p14:nvContentPartPr>
            <p14:xfrm>
              <a:off x="3257640" y="3632040"/>
              <a:ext cx="2305440" cy="279468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8280" y="3622680"/>
                <a:ext cx="2324160" cy="28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204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37</a:t>
            </a:fld>
            <a:endParaRPr lang="pt-BR"/>
          </a:p>
        </p:txBody>
      </p:sp>
      <p:grpSp>
        <p:nvGrpSpPr>
          <p:cNvPr id="29" name="Grupo 28"/>
          <p:cNvGrpSpPr/>
          <p:nvPr/>
        </p:nvGrpSpPr>
        <p:grpSpPr>
          <a:xfrm>
            <a:off x="1872000" y="1772816"/>
            <a:ext cx="5572822" cy="2056574"/>
            <a:chOff x="1872000" y="1772816"/>
            <a:chExt cx="5572822" cy="2056574"/>
          </a:xfrm>
        </p:grpSpPr>
        <p:cxnSp>
          <p:nvCxnSpPr>
            <p:cNvPr id="16" name="Conector de seta reta 15"/>
            <p:cNvCxnSpPr/>
            <p:nvPr/>
          </p:nvCxnSpPr>
          <p:spPr>
            <a:xfrm>
              <a:off x="1872000" y="3429000"/>
              <a:ext cx="540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orma livre 19"/>
            <p:cNvSpPr/>
            <p:nvPr/>
          </p:nvSpPr>
          <p:spPr>
            <a:xfrm>
              <a:off x="2124075" y="1895162"/>
              <a:ext cx="4800600" cy="1333906"/>
            </a:xfrm>
            <a:custGeom>
              <a:avLst/>
              <a:gdLst>
                <a:gd name="connsiteX0" fmla="*/ 0 w 5410200"/>
                <a:gd name="connsiteY0" fmla="*/ 1409858 h 1409858"/>
                <a:gd name="connsiteX1" fmla="*/ 342900 w 5410200"/>
                <a:gd name="connsiteY1" fmla="*/ 828833 h 1409858"/>
                <a:gd name="connsiteX2" fmla="*/ 923925 w 5410200"/>
                <a:gd name="connsiteY2" fmla="*/ 158 h 1409858"/>
                <a:gd name="connsiteX3" fmla="*/ 2162175 w 5410200"/>
                <a:gd name="connsiteY3" fmla="*/ 762158 h 1409858"/>
                <a:gd name="connsiteX4" fmla="*/ 4324350 w 5410200"/>
                <a:gd name="connsiteY4" fmla="*/ 1181258 h 1409858"/>
                <a:gd name="connsiteX5" fmla="*/ 5410200 w 5410200"/>
                <a:gd name="connsiteY5" fmla="*/ 1238408 h 1409858"/>
                <a:gd name="connsiteX0" fmla="*/ 0 w 5705475"/>
                <a:gd name="connsiteY0" fmla="*/ 1333658 h 1333658"/>
                <a:gd name="connsiteX1" fmla="*/ 638175 w 5705475"/>
                <a:gd name="connsiteY1" fmla="*/ 828833 h 1333658"/>
                <a:gd name="connsiteX2" fmla="*/ 1219200 w 5705475"/>
                <a:gd name="connsiteY2" fmla="*/ 158 h 1333658"/>
                <a:gd name="connsiteX3" fmla="*/ 2457450 w 5705475"/>
                <a:gd name="connsiteY3" fmla="*/ 762158 h 1333658"/>
                <a:gd name="connsiteX4" fmla="*/ 4619625 w 5705475"/>
                <a:gd name="connsiteY4" fmla="*/ 1181258 h 1333658"/>
                <a:gd name="connsiteX5" fmla="*/ 5705475 w 5705475"/>
                <a:gd name="connsiteY5" fmla="*/ 1238408 h 1333658"/>
                <a:gd name="connsiteX0" fmla="*/ 0 w 5705475"/>
                <a:gd name="connsiteY0" fmla="*/ 1333658 h 1333658"/>
                <a:gd name="connsiteX1" fmla="*/ 638175 w 5705475"/>
                <a:gd name="connsiteY1" fmla="*/ 828833 h 1333658"/>
                <a:gd name="connsiteX2" fmla="*/ 1219200 w 5705475"/>
                <a:gd name="connsiteY2" fmla="*/ 158 h 1333658"/>
                <a:gd name="connsiteX3" fmla="*/ 2457450 w 5705475"/>
                <a:gd name="connsiteY3" fmla="*/ 762158 h 1333658"/>
                <a:gd name="connsiteX4" fmla="*/ 4619625 w 5705475"/>
                <a:gd name="connsiteY4" fmla="*/ 1181258 h 1333658"/>
                <a:gd name="connsiteX5" fmla="*/ 5705475 w 5705475"/>
                <a:gd name="connsiteY5" fmla="*/ 1238408 h 1333658"/>
                <a:gd name="connsiteX0" fmla="*/ 0 w 5705475"/>
                <a:gd name="connsiteY0" fmla="*/ 1334719 h 1334719"/>
                <a:gd name="connsiteX1" fmla="*/ 752475 w 5705475"/>
                <a:gd name="connsiteY1" fmla="*/ 953719 h 1334719"/>
                <a:gd name="connsiteX2" fmla="*/ 1219200 w 5705475"/>
                <a:gd name="connsiteY2" fmla="*/ 1219 h 1334719"/>
                <a:gd name="connsiteX3" fmla="*/ 2457450 w 5705475"/>
                <a:gd name="connsiteY3" fmla="*/ 763219 h 1334719"/>
                <a:gd name="connsiteX4" fmla="*/ 4619625 w 5705475"/>
                <a:gd name="connsiteY4" fmla="*/ 1182319 h 1334719"/>
                <a:gd name="connsiteX5" fmla="*/ 5705475 w 5705475"/>
                <a:gd name="connsiteY5" fmla="*/ 1239469 h 1334719"/>
                <a:gd name="connsiteX0" fmla="*/ 0 w 5705475"/>
                <a:gd name="connsiteY0" fmla="*/ 1287179 h 1287179"/>
                <a:gd name="connsiteX1" fmla="*/ 752475 w 5705475"/>
                <a:gd name="connsiteY1" fmla="*/ 906179 h 1287179"/>
                <a:gd name="connsiteX2" fmla="*/ 1390650 w 5705475"/>
                <a:gd name="connsiteY2" fmla="*/ 1304 h 1287179"/>
                <a:gd name="connsiteX3" fmla="*/ 2457450 w 5705475"/>
                <a:gd name="connsiteY3" fmla="*/ 715679 h 1287179"/>
                <a:gd name="connsiteX4" fmla="*/ 4619625 w 5705475"/>
                <a:gd name="connsiteY4" fmla="*/ 1134779 h 1287179"/>
                <a:gd name="connsiteX5" fmla="*/ 5705475 w 5705475"/>
                <a:gd name="connsiteY5" fmla="*/ 1191929 h 1287179"/>
                <a:gd name="connsiteX0" fmla="*/ 0 w 5705475"/>
                <a:gd name="connsiteY0" fmla="*/ 1286139 h 1286139"/>
                <a:gd name="connsiteX1" fmla="*/ 752475 w 5705475"/>
                <a:gd name="connsiteY1" fmla="*/ 905139 h 1286139"/>
                <a:gd name="connsiteX2" fmla="*/ 1390650 w 5705475"/>
                <a:gd name="connsiteY2" fmla="*/ 264 h 1286139"/>
                <a:gd name="connsiteX3" fmla="*/ 2457450 w 5705475"/>
                <a:gd name="connsiteY3" fmla="*/ 714639 h 1286139"/>
                <a:gd name="connsiteX4" fmla="*/ 4619625 w 5705475"/>
                <a:gd name="connsiteY4" fmla="*/ 1133739 h 1286139"/>
                <a:gd name="connsiteX5" fmla="*/ 5705475 w 5705475"/>
                <a:gd name="connsiteY5" fmla="*/ 1190889 h 1286139"/>
                <a:gd name="connsiteX0" fmla="*/ 0 w 5705475"/>
                <a:gd name="connsiteY0" fmla="*/ 1286001 h 1286001"/>
                <a:gd name="connsiteX1" fmla="*/ 704850 w 5705475"/>
                <a:gd name="connsiteY1" fmla="*/ 771651 h 1286001"/>
                <a:gd name="connsiteX2" fmla="*/ 1390650 w 5705475"/>
                <a:gd name="connsiteY2" fmla="*/ 126 h 1286001"/>
                <a:gd name="connsiteX3" fmla="*/ 2457450 w 5705475"/>
                <a:gd name="connsiteY3" fmla="*/ 714501 h 1286001"/>
                <a:gd name="connsiteX4" fmla="*/ 4619625 w 5705475"/>
                <a:gd name="connsiteY4" fmla="*/ 1133601 h 1286001"/>
                <a:gd name="connsiteX5" fmla="*/ 5705475 w 5705475"/>
                <a:gd name="connsiteY5" fmla="*/ 1190751 h 1286001"/>
                <a:gd name="connsiteX0" fmla="*/ 0 w 5705475"/>
                <a:gd name="connsiteY0" fmla="*/ 1286001 h 1286001"/>
                <a:gd name="connsiteX1" fmla="*/ 704850 w 5705475"/>
                <a:gd name="connsiteY1" fmla="*/ 771651 h 1286001"/>
                <a:gd name="connsiteX2" fmla="*/ 1390650 w 5705475"/>
                <a:gd name="connsiteY2" fmla="*/ 126 h 1286001"/>
                <a:gd name="connsiteX3" fmla="*/ 2457450 w 5705475"/>
                <a:gd name="connsiteY3" fmla="*/ 714501 h 1286001"/>
                <a:gd name="connsiteX4" fmla="*/ 4619625 w 5705475"/>
                <a:gd name="connsiteY4" fmla="*/ 1133601 h 1286001"/>
                <a:gd name="connsiteX5" fmla="*/ 5705475 w 5705475"/>
                <a:gd name="connsiteY5" fmla="*/ 1190751 h 1286001"/>
                <a:gd name="connsiteX0" fmla="*/ 0 w 5705475"/>
                <a:gd name="connsiteY0" fmla="*/ 1286033 h 1286033"/>
                <a:gd name="connsiteX1" fmla="*/ 704850 w 5705475"/>
                <a:gd name="connsiteY1" fmla="*/ 771683 h 1286033"/>
                <a:gd name="connsiteX2" fmla="*/ 1390650 w 5705475"/>
                <a:gd name="connsiteY2" fmla="*/ 158 h 1286033"/>
                <a:gd name="connsiteX3" fmla="*/ 2457450 w 5705475"/>
                <a:gd name="connsiteY3" fmla="*/ 714533 h 1286033"/>
                <a:gd name="connsiteX4" fmla="*/ 4619625 w 5705475"/>
                <a:gd name="connsiteY4" fmla="*/ 1133633 h 1286033"/>
                <a:gd name="connsiteX5" fmla="*/ 5705475 w 5705475"/>
                <a:gd name="connsiteY5" fmla="*/ 1190783 h 1286033"/>
                <a:gd name="connsiteX0" fmla="*/ 0 w 5705475"/>
                <a:gd name="connsiteY0" fmla="*/ 1286007 h 1299118"/>
                <a:gd name="connsiteX1" fmla="*/ 704850 w 5705475"/>
                <a:gd name="connsiteY1" fmla="*/ 771657 h 1299118"/>
                <a:gd name="connsiteX2" fmla="*/ 1390650 w 5705475"/>
                <a:gd name="connsiteY2" fmla="*/ 132 h 1299118"/>
                <a:gd name="connsiteX3" fmla="*/ 2457450 w 5705475"/>
                <a:gd name="connsiteY3" fmla="*/ 714507 h 1299118"/>
                <a:gd name="connsiteX4" fmla="*/ 4105275 w 5705475"/>
                <a:gd name="connsiteY4" fmla="*/ 1276482 h 1299118"/>
                <a:gd name="connsiteX5" fmla="*/ 5705475 w 5705475"/>
                <a:gd name="connsiteY5" fmla="*/ 1190757 h 1299118"/>
                <a:gd name="connsiteX0" fmla="*/ 0 w 4105275"/>
                <a:gd name="connsiteY0" fmla="*/ 1286007 h 1286007"/>
                <a:gd name="connsiteX1" fmla="*/ 704850 w 4105275"/>
                <a:gd name="connsiteY1" fmla="*/ 771657 h 1286007"/>
                <a:gd name="connsiteX2" fmla="*/ 1390650 w 4105275"/>
                <a:gd name="connsiteY2" fmla="*/ 132 h 1286007"/>
                <a:gd name="connsiteX3" fmla="*/ 2457450 w 4105275"/>
                <a:gd name="connsiteY3" fmla="*/ 714507 h 1286007"/>
                <a:gd name="connsiteX4" fmla="*/ 4105275 w 4105275"/>
                <a:gd name="connsiteY4" fmla="*/ 1276482 h 1286007"/>
                <a:gd name="connsiteX0" fmla="*/ 0 w 4800600"/>
                <a:gd name="connsiteY0" fmla="*/ 1286007 h 1314582"/>
                <a:gd name="connsiteX1" fmla="*/ 704850 w 4800600"/>
                <a:gd name="connsiteY1" fmla="*/ 771657 h 1314582"/>
                <a:gd name="connsiteX2" fmla="*/ 1390650 w 4800600"/>
                <a:gd name="connsiteY2" fmla="*/ 132 h 1314582"/>
                <a:gd name="connsiteX3" fmla="*/ 2457450 w 4800600"/>
                <a:gd name="connsiteY3" fmla="*/ 714507 h 1314582"/>
                <a:gd name="connsiteX4" fmla="*/ 4800600 w 4800600"/>
                <a:gd name="connsiteY4" fmla="*/ 1314582 h 1314582"/>
                <a:gd name="connsiteX0" fmla="*/ 0 w 4800600"/>
                <a:gd name="connsiteY0" fmla="*/ 1286007 h 1314659"/>
                <a:gd name="connsiteX1" fmla="*/ 704850 w 4800600"/>
                <a:gd name="connsiteY1" fmla="*/ 771657 h 1314659"/>
                <a:gd name="connsiteX2" fmla="*/ 1390650 w 4800600"/>
                <a:gd name="connsiteY2" fmla="*/ 132 h 1314659"/>
                <a:gd name="connsiteX3" fmla="*/ 2457450 w 4800600"/>
                <a:gd name="connsiteY3" fmla="*/ 714507 h 1314659"/>
                <a:gd name="connsiteX4" fmla="*/ 4800600 w 4800600"/>
                <a:gd name="connsiteY4" fmla="*/ 1314582 h 1314659"/>
                <a:gd name="connsiteX0" fmla="*/ 0 w 4800600"/>
                <a:gd name="connsiteY0" fmla="*/ 1286021 h 1314683"/>
                <a:gd name="connsiteX1" fmla="*/ 704850 w 4800600"/>
                <a:gd name="connsiteY1" fmla="*/ 771671 h 1314683"/>
                <a:gd name="connsiteX2" fmla="*/ 1390650 w 4800600"/>
                <a:gd name="connsiteY2" fmla="*/ 146 h 1314683"/>
                <a:gd name="connsiteX3" fmla="*/ 2457450 w 4800600"/>
                <a:gd name="connsiteY3" fmla="*/ 714521 h 1314683"/>
                <a:gd name="connsiteX4" fmla="*/ 4800600 w 4800600"/>
                <a:gd name="connsiteY4" fmla="*/ 1314596 h 1314683"/>
                <a:gd name="connsiteX0" fmla="*/ 0 w 4800600"/>
                <a:gd name="connsiteY0" fmla="*/ 1285879 h 1314562"/>
                <a:gd name="connsiteX1" fmla="*/ 704850 w 4800600"/>
                <a:gd name="connsiteY1" fmla="*/ 771529 h 1314562"/>
                <a:gd name="connsiteX2" fmla="*/ 1390650 w 4800600"/>
                <a:gd name="connsiteY2" fmla="*/ 4 h 1314562"/>
                <a:gd name="connsiteX3" fmla="*/ 2828925 w 4800600"/>
                <a:gd name="connsiteY3" fmla="*/ 781054 h 1314562"/>
                <a:gd name="connsiteX4" fmla="*/ 4800600 w 4800600"/>
                <a:gd name="connsiteY4" fmla="*/ 1314454 h 1314562"/>
                <a:gd name="connsiteX0" fmla="*/ 0 w 4800600"/>
                <a:gd name="connsiteY0" fmla="*/ 1286786 h 1315469"/>
                <a:gd name="connsiteX1" fmla="*/ 523875 w 4800600"/>
                <a:gd name="connsiteY1" fmla="*/ 648611 h 1315469"/>
                <a:gd name="connsiteX2" fmla="*/ 1390650 w 4800600"/>
                <a:gd name="connsiteY2" fmla="*/ 911 h 1315469"/>
                <a:gd name="connsiteX3" fmla="*/ 2828925 w 4800600"/>
                <a:gd name="connsiteY3" fmla="*/ 781961 h 1315469"/>
                <a:gd name="connsiteX4" fmla="*/ 4800600 w 4800600"/>
                <a:gd name="connsiteY4" fmla="*/ 1315361 h 1315469"/>
                <a:gd name="connsiteX0" fmla="*/ 0 w 4800600"/>
                <a:gd name="connsiteY0" fmla="*/ 1286932 h 1315615"/>
                <a:gd name="connsiteX1" fmla="*/ 523875 w 4800600"/>
                <a:gd name="connsiteY1" fmla="*/ 648757 h 1315615"/>
                <a:gd name="connsiteX2" fmla="*/ 1390650 w 4800600"/>
                <a:gd name="connsiteY2" fmla="*/ 1057 h 1315615"/>
                <a:gd name="connsiteX3" fmla="*/ 2828925 w 4800600"/>
                <a:gd name="connsiteY3" fmla="*/ 782107 h 1315615"/>
                <a:gd name="connsiteX4" fmla="*/ 4800600 w 4800600"/>
                <a:gd name="connsiteY4" fmla="*/ 1315507 h 1315615"/>
                <a:gd name="connsiteX0" fmla="*/ 0 w 4800600"/>
                <a:gd name="connsiteY0" fmla="*/ 1305684 h 1334352"/>
                <a:gd name="connsiteX1" fmla="*/ 523875 w 4800600"/>
                <a:gd name="connsiteY1" fmla="*/ 667509 h 1334352"/>
                <a:gd name="connsiteX2" fmla="*/ 1276350 w 4800600"/>
                <a:gd name="connsiteY2" fmla="*/ 759 h 1334352"/>
                <a:gd name="connsiteX3" fmla="*/ 2828925 w 4800600"/>
                <a:gd name="connsiteY3" fmla="*/ 800859 h 1334352"/>
                <a:gd name="connsiteX4" fmla="*/ 4800600 w 4800600"/>
                <a:gd name="connsiteY4" fmla="*/ 1334259 h 1334352"/>
                <a:gd name="connsiteX0" fmla="*/ 0 w 4800600"/>
                <a:gd name="connsiteY0" fmla="*/ 1305238 h 1333906"/>
                <a:gd name="connsiteX1" fmla="*/ 523875 w 4800600"/>
                <a:gd name="connsiteY1" fmla="*/ 667063 h 1333906"/>
                <a:gd name="connsiteX2" fmla="*/ 1276350 w 4800600"/>
                <a:gd name="connsiteY2" fmla="*/ 313 h 1333906"/>
                <a:gd name="connsiteX3" fmla="*/ 2828925 w 4800600"/>
                <a:gd name="connsiteY3" fmla="*/ 800413 h 1333906"/>
                <a:gd name="connsiteX4" fmla="*/ 4800600 w 4800600"/>
                <a:gd name="connsiteY4" fmla="*/ 1333813 h 1333906"/>
                <a:gd name="connsiteX0" fmla="*/ 0 w 4800600"/>
                <a:gd name="connsiteY0" fmla="*/ 1305238 h 1333906"/>
                <a:gd name="connsiteX1" fmla="*/ 523875 w 4800600"/>
                <a:gd name="connsiteY1" fmla="*/ 667063 h 1333906"/>
                <a:gd name="connsiteX2" fmla="*/ 1276350 w 4800600"/>
                <a:gd name="connsiteY2" fmla="*/ 313 h 1333906"/>
                <a:gd name="connsiteX3" fmla="*/ 2828925 w 4800600"/>
                <a:gd name="connsiteY3" fmla="*/ 800413 h 1333906"/>
                <a:gd name="connsiteX4" fmla="*/ 4800600 w 4800600"/>
                <a:gd name="connsiteY4" fmla="*/ 1333813 h 133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0600" h="1333906">
                  <a:moveTo>
                    <a:pt x="0" y="1305238"/>
                  </a:moveTo>
                  <a:cubicBezTo>
                    <a:pt x="284956" y="1284600"/>
                    <a:pt x="339725" y="951226"/>
                    <a:pt x="523875" y="667063"/>
                  </a:cubicBezTo>
                  <a:cubicBezTo>
                    <a:pt x="708025" y="382900"/>
                    <a:pt x="892175" y="16188"/>
                    <a:pt x="1276350" y="313"/>
                  </a:cubicBezTo>
                  <a:cubicBezTo>
                    <a:pt x="1660525" y="-15562"/>
                    <a:pt x="2241550" y="578163"/>
                    <a:pt x="2828925" y="800413"/>
                  </a:cubicBezTo>
                  <a:cubicBezTo>
                    <a:pt x="3416300" y="1022663"/>
                    <a:pt x="4211638" y="1340163"/>
                    <a:pt x="4800600" y="133381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2" name="Conector reto 21"/>
            <p:cNvCxnSpPr/>
            <p:nvPr/>
          </p:nvCxnSpPr>
          <p:spPr>
            <a:xfrm>
              <a:off x="3419872" y="1772816"/>
              <a:ext cx="0" cy="180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>
              <a:off x="4012626" y="1772816"/>
              <a:ext cx="0" cy="180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4436309" y="1772816"/>
              <a:ext cx="0" cy="180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/>
                <p:cNvSpPr txBox="1"/>
                <p:nvPr/>
              </p:nvSpPr>
              <p:spPr>
                <a:xfrm>
                  <a:off x="5661577" y="2273119"/>
                  <a:ext cx="17832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𝑀𝑒𝑑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5" name="CaixaDeTexto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1577" y="2273119"/>
                  <a:ext cx="1783245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1164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/>
                <p:cNvSpPr txBox="1"/>
                <p:nvPr/>
              </p:nvSpPr>
              <p:spPr>
                <a:xfrm>
                  <a:off x="3132645" y="3460058"/>
                  <a:ext cx="5744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6" name="CaixaDeTexto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2645" y="3460058"/>
                  <a:ext cx="57445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/>
                <p:cNvSpPr txBox="1"/>
                <p:nvPr/>
              </p:nvSpPr>
              <p:spPr>
                <a:xfrm>
                  <a:off x="3661353" y="3460058"/>
                  <a:ext cx="7001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𝑀𝑒𝑑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7" name="CaixaDeTexto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1353" y="3460058"/>
                  <a:ext cx="70012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/>
                <p:cNvSpPr txBox="1"/>
                <p:nvPr/>
              </p:nvSpPr>
              <p:spPr>
                <a:xfrm>
                  <a:off x="4211960" y="3460058"/>
                  <a:ext cx="3922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CaixaDeTexto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3460058"/>
                  <a:ext cx="392287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6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CaixaDeTexto 29"/>
          <p:cNvSpPr txBox="1"/>
          <p:nvPr/>
        </p:nvSpPr>
        <p:spPr>
          <a:xfrm>
            <a:off x="451541" y="1605989"/>
            <a:ext cx="2201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C000"/>
                </a:solidFill>
              </a:rPr>
              <a:t>Assimetria Positiva</a:t>
            </a:r>
          </a:p>
        </p:txBody>
      </p:sp>
      <p:grpSp>
        <p:nvGrpSpPr>
          <p:cNvPr id="43" name="Grupo 42"/>
          <p:cNvGrpSpPr/>
          <p:nvPr/>
        </p:nvGrpSpPr>
        <p:grpSpPr>
          <a:xfrm>
            <a:off x="827584" y="4821814"/>
            <a:ext cx="6187696" cy="2057318"/>
            <a:chOff x="1785589" y="4233118"/>
            <a:chExt cx="6187696" cy="2057318"/>
          </a:xfrm>
        </p:grpSpPr>
        <p:cxnSp>
          <p:nvCxnSpPr>
            <p:cNvPr id="32" name="Conector de seta reta 31"/>
            <p:cNvCxnSpPr/>
            <p:nvPr/>
          </p:nvCxnSpPr>
          <p:spPr>
            <a:xfrm>
              <a:off x="1785589" y="5890046"/>
              <a:ext cx="540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orma livre 32"/>
            <p:cNvSpPr/>
            <p:nvPr/>
          </p:nvSpPr>
          <p:spPr>
            <a:xfrm>
              <a:off x="2047189" y="4337464"/>
              <a:ext cx="4810125" cy="1266827"/>
            </a:xfrm>
            <a:custGeom>
              <a:avLst/>
              <a:gdLst>
                <a:gd name="connsiteX0" fmla="*/ 0 w 5410200"/>
                <a:gd name="connsiteY0" fmla="*/ 1409858 h 1409858"/>
                <a:gd name="connsiteX1" fmla="*/ 342900 w 5410200"/>
                <a:gd name="connsiteY1" fmla="*/ 828833 h 1409858"/>
                <a:gd name="connsiteX2" fmla="*/ 923925 w 5410200"/>
                <a:gd name="connsiteY2" fmla="*/ 158 h 1409858"/>
                <a:gd name="connsiteX3" fmla="*/ 2162175 w 5410200"/>
                <a:gd name="connsiteY3" fmla="*/ 762158 h 1409858"/>
                <a:gd name="connsiteX4" fmla="*/ 4324350 w 5410200"/>
                <a:gd name="connsiteY4" fmla="*/ 1181258 h 1409858"/>
                <a:gd name="connsiteX5" fmla="*/ 5410200 w 5410200"/>
                <a:gd name="connsiteY5" fmla="*/ 1238408 h 1409858"/>
                <a:gd name="connsiteX0" fmla="*/ 0 w 5705475"/>
                <a:gd name="connsiteY0" fmla="*/ 1333658 h 1333658"/>
                <a:gd name="connsiteX1" fmla="*/ 638175 w 5705475"/>
                <a:gd name="connsiteY1" fmla="*/ 828833 h 1333658"/>
                <a:gd name="connsiteX2" fmla="*/ 1219200 w 5705475"/>
                <a:gd name="connsiteY2" fmla="*/ 158 h 1333658"/>
                <a:gd name="connsiteX3" fmla="*/ 2457450 w 5705475"/>
                <a:gd name="connsiteY3" fmla="*/ 762158 h 1333658"/>
                <a:gd name="connsiteX4" fmla="*/ 4619625 w 5705475"/>
                <a:gd name="connsiteY4" fmla="*/ 1181258 h 1333658"/>
                <a:gd name="connsiteX5" fmla="*/ 5705475 w 5705475"/>
                <a:gd name="connsiteY5" fmla="*/ 1238408 h 1333658"/>
                <a:gd name="connsiteX0" fmla="*/ 0 w 5705475"/>
                <a:gd name="connsiteY0" fmla="*/ 1333658 h 1333658"/>
                <a:gd name="connsiteX1" fmla="*/ 638175 w 5705475"/>
                <a:gd name="connsiteY1" fmla="*/ 828833 h 1333658"/>
                <a:gd name="connsiteX2" fmla="*/ 1219200 w 5705475"/>
                <a:gd name="connsiteY2" fmla="*/ 158 h 1333658"/>
                <a:gd name="connsiteX3" fmla="*/ 2457450 w 5705475"/>
                <a:gd name="connsiteY3" fmla="*/ 762158 h 1333658"/>
                <a:gd name="connsiteX4" fmla="*/ 4619625 w 5705475"/>
                <a:gd name="connsiteY4" fmla="*/ 1181258 h 1333658"/>
                <a:gd name="connsiteX5" fmla="*/ 5705475 w 5705475"/>
                <a:gd name="connsiteY5" fmla="*/ 1238408 h 1333658"/>
                <a:gd name="connsiteX0" fmla="*/ 0 w 5705475"/>
                <a:gd name="connsiteY0" fmla="*/ 1334719 h 1334719"/>
                <a:gd name="connsiteX1" fmla="*/ 752475 w 5705475"/>
                <a:gd name="connsiteY1" fmla="*/ 953719 h 1334719"/>
                <a:gd name="connsiteX2" fmla="*/ 1219200 w 5705475"/>
                <a:gd name="connsiteY2" fmla="*/ 1219 h 1334719"/>
                <a:gd name="connsiteX3" fmla="*/ 2457450 w 5705475"/>
                <a:gd name="connsiteY3" fmla="*/ 763219 h 1334719"/>
                <a:gd name="connsiteX4" fmla="*/ 4619625 w 5705475"/>
                <a:gd name="connsiteY4" fmla="*/ 1182319 h 1334719"/>
                <a:gd name="connsiteX5" fmla="*/ 5705475 w 5705475"/>
                <a:gd name="connsiteY5" fmla="*/ 1239469 h 1334719"/>
                <a:gd name="connsiteX0" fmla="*/ 0 w 5705475"/>
                <a:gd name="connsiteY0" fmla="*/ 1287179 h 1287179"/>
                <a:gd name="connsiteX1" fmla="*/ 752475 w 5705475"/>
                <a:gd name="connsiteY1" fmla="*/ 906179 h 1287179"/>
                <a:gd name="connsiteX2" fmla="*/ 1390650 w 5705475"/>
                <a:gd name="connsiteY2" fmla="*/ 1304 h 1287179"/>
                <a:gd name="connsiteX3" fmla="*/ 2457450 w 5705475"/>
                <a:gd name="connsiteY3" fmla="*/ 715679 h 1287179"/>
                <a:gd name="connsiteX4" fmla="*/ 4619625 w 5705475"/>
                <a:gd name="connsiteY4" fmla="*/ 1134779 h 1287179"/>
                <a:gd name="connsiteX5" fmla="*/ 5705475 w 5705475"/>
                <a:gd name="connsiteY5" fmla="*/ 1191929 h 1287179"/>
                <a:gd name="connsiteX0" fmla="*/ 0 w 5705475"/>
                <a:gd name="connsiteY0" fmla="*/ 1286139 h 1286139"/>
                <a:gd name="connsiteX1" fmla="*/ 752475 w 5705475"/>
                <a:gd name="connsiteY1" fmla="*/ 905139 h 1286139"/>
                <a:gd name="connsiteX2" fmla="*/ 1390650 w 5705475"/>
                <a:gd name="connsiteY2" fmla="*/ 264 h 1286139"/>
                <a:gd name="connsiteX3" fmla="*/ 2457450 w 5705475"/>
                <a:gd name="connsiteY3" fmla="*/ 714639 h 1286139"/>
                <a:gd name="connsiteX4" fmla="*/ 4619625 w 5705475"/>
                <a:gd name="connsiteY4" fmla="*/ 1133739 h 1286139"/>
                <a:gd name="connsiteX5" fmla="*/ 5705475 w 5705475"/>
                <a:gd name="connsiteY5" fmla="*/ 1190889 h 1286139"/>
                <a:gd name="connsiteX0" fmla="*/ 0 w 5705475"/>
                <a:gd name="connsiteY0" fmla="*/ 1286001 h 1286001"/>
                <a:gd name="connsiteX1" fmla="*/ 704850 w 5705475"/>
                <a:gd name="connsiteY1" fmla="*/ 771651 h 1286001"/>
                <a:gd name="connsiteX2" fmla="*/ 1390650 w 5705475"/>
                <a:gd name="connsiteY2" fmla="*/ 126 h 1286001"/>
                <a:gd name="connsiteX3" fmla="*/ 2457450 w 5705475"/>
                <a:gd name="connsiteY3" fmla="*/ 714501 h 1286001"/>
                <a:gd name="connsiteX4" fmla="*/ 4619625 w 5705475"/>
                <a:gd name="connsiteY4" fmla="*/ 1133601 h 1286001"/>
                <a:gd name="connsiteX5" fmla="*/ 5705475 w 5705475"/>
                <a:gd name="connsiteY5" fmla="*/ 1190751 h 1286001"/>
                <a:gd name="connsiteX0" fmla="*/ 0 w 5705475"/>
                <a:gd name="connsiteY0" fmla="*/ 1286001 h 1286001"/>
                <a:gd name="connsiteX1" fmla="*/ 704850 w 5705475"/>
                <a:gd name="connsiteY1" fmla="*/ 771651 h 1286001"/>
                <a:gd name="connsiteX2" fmla="*/ 1390650 w 5705475"/>
                <a:gd name="connsiteY2" fmla="*/ 126 h 1286001"/>
                <a:gd name="connsiteX3" fmla="*/ 2457450 w 5705475"/>
                <a:gd name="connsiteY3" fmla="*/ 714501 h 1286001"/>
                <a:gd name="connsiteX4" fmla="*/ 4619625 w 5705475"/>
                <a:gd name="connsiteY4" fmla="*/ 1133601 h 1286001"/>
                <a:gd name="connsiteX5" fmla="*/ 5705475 w 5705475"/>
                <a:gd name="connsiteY5" fmla="*/ 1190751 h 1286001"/>
                <a:gd name="connsiteX0" fmla="*/ 0 w 5705475"/>
                <a:gd name="connsiteY0" fmla="*/ 1286033 h 1286033"/>
                <a:gd name="connsiteX1" fmla="*/ 704850 w 5705475"/>
                <a:gd name="connsiteY1" fmla="*/ 771683 h 1286033"/>
                <a:gd name="connsiteX2" fmla="*/ 1390650 w 5705475"/>
                <a:gd name="connsiteY2" fmla="*/ 158 h 1286033"/>
                <a:gd name="connsiteX3" fmla="*/ 2457450 w 5705475"/>
                <a:gd name="connsiteY3" fmla="*/ 714533 h 1286033"/>
                <a:gd name="connsiteX4" fmla="*/ 4619625 w 5705475"/>
                <a:gd name="connsiteY4" fmla="*/ 1133633 h 1286033"/>
                <a:gd name="connsiteX5" fmla="*/ 5705475 w 5705475"/>
                <a:gd name="connsiteY5" fmla="*/ 1190783 h 1286033"/>
                <a:gd name="connsiteX0" fmla="*/ 0 w 5705475"/>
                <a:gd name="connsiteY0" fmla="*/ 1286007 h 1299118"/>
                <a:gd name="connsiteX1" fmla="*/ 704850 w 5705475"/>
                <a:gd name="connsiteY1" fmla="*/ 771657 h 1299118"/>
                <a:gd name="connsiteX2" fmla="*/ 1390650 w 5705475"/>
                <a:gd name="connsiteY2" fmla="*/ 132 h 1299118"/>
                <a:gd name="connsiteX3" fmla="*/ 2457450 w 5705475"/>
                <a:gd name="connsiteY3" fmla="*/ 714507 h 1299118"/>
                <a:gd name="connsiteX4" fmla="*/ 4105275 w 5705475"/>
                <a:gd name="connsiteY4" fmla="*/ 1276482 h 1299118"/>
                <a:gd name="connsiteX5" fmla="*/ 5705475 w 5705475"/>
                <a:gd name="connsiteY5" fmla="*/ 1190757 h 1299118"/>
                <a:gd name="connsiteX0" fmla="*/ 0 w 4105275"/>
                <a:gd name="connsiteY0" fmla="*/ 1286007 h 1286007"/>
                <a:gd name="connsiteX1" fmla="*/ 704850 w 4105275"/>
                <a:gd name="connsiteY1" fmla="*/ 771657 h 1286007"/>
                <a:gd name="connsiteX2" fmla="*/ 1390650 w 4105275"/>
                <a:gd name="connsiteY2" fmla="*/ 132 h 1286007"/>
                <a:gd name="connsiteX3" fmla="*/ 2457450 w 4105275"/>
                <a:gd name="connsiteY3" fmla="*/ 714507 h 1286007"/>
                <a:gd name="connsiteX4" fmla="*/ 4105275 w 4105275"/>
                <a:gd name="connsiteY4" fmla="*/ 1276482 h 1286007"/>
                <a:gd name="connsiteX0" fmla="*/ 0 w 4800600"/>
                <a:gd name="connsiteY0" fmla="*/ 1286007 h 1314582"/>
                <a:gd name="connsiteX1" fmla="*/ 704850 w 4800600"/>
                <a:gd name="connsiteY1" fmla="*/ 771657 h 1314582"/>
                <a:gd name="connsiteX2" fmla="*/ 1390650 w 4800600"/>
                <a:gd name="connsiteY2" fmla="*/ 132 h 1314582"/>
                <a:gd name="connsiteX3" fmla="*/ 2457450 w 4800600"/>
                <a:gd name="connsiteY3" fmla="*/ 714507 h 1314582"/>
                <a:gd name="connsiteX4" fmla="*/ 4800600 w 4800600"/>
                <a:gd name="connsiteY4" fmla="*/ 1314582 h 1314582"/>
                <a:gd name="connsiteX0" fmla="*/ 0 w 4800600"/>
                <a:gd name="connsiteY0" fmla="*/ 1286007 h 1314659"/>
                <a:gd name="connsiteX1" fmla="*/ 704850 w 4800600"/>
                <a:gd name="connsiteY1" fmla="*/ 771657 h 1314659"/>
                <a:gd name="connsiteX2" fmla="*/ 1390650 w 4800600"/>
                <a:gd name="connsiteY2" fmla="*/ 132 h 1314659"/>
                <a:gd name="connsiteX3" fmla="*/ 2457450 w 4800600"/>
                <a:gd name="connsiteY3" fmla="*/ 714507 h 1314659"/>
                <a:gd name="connsiteX4" fmla="*/ 4800600 w 4800600"/>
                <a:gd name="connsiteY4" fmla="*/ 1314582 h 1314659"/>
                <a:gd name="connsiteX0" fmla="*/ 0 w 4800600"/>
                <a:gd name="connsiteY0" fmla="*/ 1286021 h 1314683"/>
                <a:gd name="connsiteX1" fmla="*/ 704850 w 4800600"/>
                <a:gd name="connsiteY1" fmla="*/ 771671 h 1314683"/>
                <a:gd name="connsiteX2" fmla="*/ 1390650 w 4800600"/>
                <a:gd name="connsiteY2" fmla="*/ 146 h 1314683"/>
                <a:gd name="connsiteX3" fmla="*/ 2457450 w 4800600"/>
                <a:gd name="connsiteY3" fmla="*/ 714521 h 1314683"/>
                <a:gd name="connsiteX4" fmla="*/ 4800600 w 4800600"/>
                <a:gd name="connsiteY4" fmla="*/ 1314596 h 1314683"/>
                <a:gd name="connsiteX0" fmla="*/ 0 w 4800600"/>
                <a:gd name="connsiteY0" fmla="*/ 1285879 h 1314562"/>
                <a:gd name="connsiteX1" fmla="*/ 704850 w 4800600"/>
                <a:gd name="connsiteY1" fmla="*/ 771529 h 1314562"/>
                <a:gd name="connsiteX2" fmla="*/ 1390650 w 4800600"/>
                <a:gd name="connsiteY2" fmla="*/ 4 h 1314562"/>
                <a:gd name="connsiteX3" fmla="*/ 2828925 w 4800600"/>
                <a:gd name="connsiteY3" fmla="*/ 781054 h 1314562"/>
                <a:gd name="connsiteX4" fmla="*/ 4800600 w 4800600"/>
                <a:gd name="connsiteY4" fmla="*/ 1314454 h 1314562"/>
                <a:gd name="connsiteX0" fmla="*/ 0 w 4800600"/>
                <a:gd name="connsiteY0" fmla="*/ 1286786 h 1315469"/>
                <a:gd name="connsiteX1" fmla="*/ 523875 w 4800600"/>
                <a:gd name="connsiteY1" fmla="*/ 648611 h 1315469"/>
                <a:gd name="connsiteX2" fmla="*/ 1390650 w 4800600"/>
                <a:gd name="connsiteY2" fmla="*/ 911 h 1315469"/>
                <a:gd name="connsiteX3" fmla="*/ 2828925 w 4800600"/>
                <a:gd name="connsiteY3" fmla="*/ 781961 h 1315469"/>
                <a:gd name="connsiteX4" fmla="*/ 4800600 w 4800600"/>
                <a:gd name="connsiteY4" fmla="*/ 1315361 h 1315469"/>
                <a:gd name="connsiteX0" fmla="*/ 0 w 4800600"/>
                <a:gd name="connsiteY0" fmla="*/ 1286932 h 1315615"/>
                <a:gd name="connsiteX1" fmla="*/ 523875 w 4800600"/>
                <a:gd name="connsiteY1" fmla="*/ 648757 h 1315615"/>
                <a:gd name="connsiteX2" fmla="*/ 1390650 w 4800600"/>
                <a:gd name="connsiteY2" fmla="*/ 1057 h 1315615"/>
                <a:gd name="connsiteX3" fmla="*/ 2828925 w 4800600"/>
                <a:gd name="connsiteY3" fmla="*/ 782107 h 1315615"/>
                <a:gd name="connsiteX4" fmla="*/ 4800600 w 4800600"/>
                <a:gd name="connsiteY4" fmla="*/ 1315507 h 1315615"/>
                <a:gd name="connsiteX0" fmla="*/ 0 w 4800600"/>
                <a:gd name="connsiteY0" fmla="*/ 1305684 h 1334352"/>
                <a:gd name="connsiteX1" fmla="*/ 523875 w 4800600"/>
                <a:gd name="connsiteY1" fmla="*/ 667509 h 1334352"/>
                <a:gd name="connsiteX2" fmla="*/ 1276350 w 4800600"/>
                <a:gd name="connsiteY2" fmla="*/ 759 h 1334352"/>
                <a:gd name="connsiteX3" fmla="*/ 2828925 w 4800600"/>
                <a:gd name="connsiteY3" fmla="*/ 800859 h 1334352"/>
                <a:gd name="connsiteX4" fmla="*/ 4800600 w 4800600"/>
                <a:gd name="connsiteY4" fmla="*/ 1334259 h 1334352"/>
                <a:gd name="connsiteX0" fmla="*/ 0 w 4800600"/>
                <a:gd name="connsiteY0" fmla="*/ 1305238 h 1333906"/>
                <a:gd name="connsiteX1" fmla="*/ 523875 w 4800600"/>
                <a:gd name="connsiteY1" fmla="*/ 667063 h 1333906"/>
                <a:gd name="connsiteX2" fmla="*/ 1276350 w 4800600"/>
                <a:gd name="connsiteY2" fmla="*/ 313 h 1333906"/>
                <a:gd name="connsiteX3" fmla="*/ 2828925 w 4800600"/>
                <a:gd name="connsiteY3" fmla="*/ 800413 h 1333906"/>
                <a:gd name="connsiteX4" fmla="*/ 4800600 w 4800600"/>
                <a:gd name="connsiteY4" fmla="*/ 1333813 h 1333906"/>
                <a:gd name="connsiteX0" fmla="*/ 0 w 4800600"/>
                <a:gd name="connsiteY0" fmla="*/ 1305238 h 1333906"/>
                <a:gd name="connsiteX1" fmla="*/ 523875 w 4800600"/>
                <a:gd name="connsiteY1" fmla="*/ 667063 h 1333906"/>
                <a:gd name="connsiteX2" fmla="*/ 1276350 w 4800600"/>
                <a:gd name="connsiteY2" fmla="*/ 313 h 1333906"/>
                <a:gd name="connsiteX3" fmla="*/ 2828925 w 4800600"/>
                <a:gd name="connsiteY3" fmla="*/ 800413 h 1333906"/>
                <a:gd name="connsiteX4" fmla="*/ 4800600 w 4800600"/>
                <a:gd name="connsiteY4" fmla="*/ 1333813 h 1333906"/>
                <a:gd name="connsiteX0" fmla="*/ 0 w 4800600"/>
                <a:gd name="connsiteY0" fmla="*/ 1403313 h 1431916"/>
                <a:gd name="connsiteX1" fmla="*/ 523875 w 4800600"/>
                <a:gd name="connsiteY1" fmla="*/ 765138 h 1431916"/>
                <a:gd name="connsiteX2" fmla="*/ 1276350 w 4800600"/>
                <a:gd name="connsiteY2" fmla="*/ 98388 h 1431916"/>
                <a:gd name="connsiteX3" fmla="*/ 3619500 w 4800600"/>
                <a:gd name="connsiteY3" fmla="*/ 146013 h 1431916"/>
                <a:gd name="connsiteX4" fmla="*/ 4800600 w 4800600"/>
                <a:gd name="connsiteY4" fmla="*/ 1431888 h 1431916"/>
                <a:gd name="connsiteX0" fmla="*/ 0 w 4800600"/>
                <a:gd name="connsiteY0" fmla="*/ 1266108 h 1294708"/>
                <a:gd name="connsiteX1" fmla="*/ 523875 w 4800600"/>
                <a:gd name="connsiteY1" fmla="*/ 627933 h 1294708"/>
                <a:gd name="connsiteX2" fmla="*/ 1933575 w 4800600"/>
                <a:gd name="connsiteY2" fmla="*/ 723183 h 1294708"/>
                <a:gd name="connsiteX3" fmla="*/ 3619500 w 4800600"/>
                <a:gd name="connsiteY3" fmla="*/ 8808 h 1294708"/>
                <a:gd name="connsiteX4" fmla="*/ 4800600 w 4800600"/>
                <a:gd name="connsiteY4" fmla="*/ 1294683 h 1294708"/>
                <a:gd name="connsiteX0" fmla="*/ 0 w 4800600"/>
                <a:gd name="connsiteY0" fmla="*/ 1267238 h 1295838"/>
                <a:gd name="connsiteX1" fmla="*/ 1266825 w 4800600"/>
                <a:gd name="connsiteY1" fmla="*/ 1171988 h 1295838"/>
                <a:gd name="connsiteX2" fmla="*/ 1933575 w 4800600"/>
                <a:gd name="connsiteY2" fmla="*/ 724313 h 1295838"/>
                <a:gd name="connsiteX3" fmla="*/ 3619500 w 4800600"/>
                <a:gd name="connsiteY3" fmla="*/ 9938 h 1295838"/>
                <a:gd name="connsiteX4" fmla="*/ 4800600 w 4800600"/>
                <a:gd name="connsiteY4" fmla="*/ 1295813 h 1295838"/>
                <a:gd name="connsiteX0" fmla="*/ 0 w 4800600"/>
                <a:gd name="connsiteY0" fmla="*/ 1336025 h 1364627"/>
                <a:gd name="connsiteX1" fmla="*/ 1266825 w 4800600"/>
                <a:gd name="connsiteY1" fmla="*/ 1240775 h 1364627"/>
                <a:gd name="connsiteX2" fmla="*/ 2667000 w 4800600"/>
                <a:gd name="connsiteY2" fmla="*/ 259700 h 1364627"/>
                <a:gd name="connsiteX3" fmla="*/ 3619500 w 4800600"/>
                <a:gd name="connsiteY3" fmla="*/ 78725 h 1364627"/>
                <a:gd name="connsiteX4" fmla="*/ 4800600 w 4800600"/>
                <a:gd name="connsiteY4" fmla="*/ 1364600 h 1364627"/>
                <a:gd name="connsiteX0" fmla="*/ 0 w 4800600"/>
                <a:gd name="connsiteY0" fmla="*/ 1359586 h 1388187"/>
                <a:gd name="connsiteX1" fmla="*/ 1266825 w 4800600"/>
                <a:gd name="connsiteY1" fmla="*/ 1264336 h 1388187"/>
                <a:gd name="connsiteX2" fmla="*/ 2667000 w 4800600"/>
                <a:gd name="connsiteY2" fmla="*/ 283261 h 1388187"/>
                <a:gd name="connsiteX3" fmla="*/ 3371850 w 4800600"/>
                <a:gd name="connsiteY3" fmla="*/ 73711 h 1388187"/>
                <a:gd name="connsiteX4" fmla="*/ 4800600 w 4800600"/>
                <a:gd name="connsiteY4" fmla="*/ 1388161 h 1388187"/>
                <a:gd name="connsiteX0" fmla="*/ 0 w 4800600"/>
                <a:gd name="connsiteY0" fmla="*/ 1286191 h 1314792"/>
                <a:gd name="connsiteX1" fmla="*/ 1266825 w 4800600"/>
                <a:gd name="connsiteY1" fmla="*/ 1190941 h 1314792"/>
                <a:gd name="connsiteX2" fmla="*/ 3371850 w 4800600"/>
                <a:gd name="connsiteY2" fmla="*/ 316 h 1314792"/>
                <a:gd name="connsiteX3" fmla="*/ 4800600 w 4800600"/>
                <a:gd name="connsiteY3" fmla="*/ 1314766 h 1314792"/>
                <a:gd name="connsiteX0" fmla="*/ 0 w 4800600"/>
                <a:gd name="connsiteY0" fmla="*/ 1292398 h 1320997"/>
                <a:gd name="connsiteX1" fmla="*/ 2162175 w 4800600"/>
                <a:gd name="connsiteY1" fmla="*/ 835198 h 1320997"/>
                <a:gd name="connsiteX2" fmla="*/ 3371850 w 4800600"/>
                <a:gd name="connsiteY2" fmla="*/ 6523 h 1320997"/>
                <a:gd name="connsiteX3" fmla="*/ 4800600 w 4800600"/>
                <a:gd name="connsiteY3" fmla="*/ 1320973 h 1320997"/>
                <a:gd name="connsiteX0" fmla="*/ 0 w 4800600"/>
                <a:gd name="connsiteY0" fmla="*/ 1311314 h 1339912"/>
                <a:gd name="connsiteX1" fmla="*/ 2162175 w 4800600"/>
                <a:gd name="connsiteY1" fmla="*/ 854114 h 1339912"/>
                <a:gd name="connsiteX2" fmla="*/ 3257550 w 4800600"/>
                <a:gd name="connsiteY2" fmla="*/ 6389 h 1339912"/>
                <a:gd name="connsiteX3" fmla="*/ 4800600 w 4800600"/>
                <a:gd name="connsiteY3" fmla="*/ 1339889 h 1339912"/>
                <a:gd name="connsiteX0" fmla="*/ 0 w 4800600"/>
                <a:gd name="connsiteY0" fmla="*/ 1304938 h 1333535"/>
                <a:gd name="connsiteX1" fmla="*/ 2162175 w 4800600"/>
                <a:gd name="connsiteY1" fmla="*/ 847738 h 1333535"/>
                <a:gd name="connsiteX2" fmla="*/ 3257550 w 4800600"/>
                <a:gd name="connsiteY2" fmla="*/ 13 h 1333535"/>
                <a:gd name="connsiteX3" fmla="*/ 4800600 w 4800600"/>
                <a:gd name="connsiteY3" fmla="*/ 1333513 h 1333535"/>
                <a:gd name="connsiteX0" fmla="*/ 0 w 4791075"/>
                <a:gd name="connsiteY0" fmla="*/ 1247788 h 1333535"/>
                <a:gd name="connsiteX1" fmla="*/ 2152650 w 4791075"/>
                <a:gd name="connsiteY1" fmla="*/ 847738 h 1333535"/>
                <a:gd name="connsiteX2" fmla="*/ 3248025 w 4791075"/>
                <a:gd name="connsiteY2" fmla="*/ 13 h 1333535"/>
                <a:gd name="connsiteX3" fmla="*/ 4791075 w 4791075"/>
                <a:gd name="connsiteY3" fmla="*/ 1333513 h 1333535"/>
                <a:gd name="connsiteX0" fmla="*/ 0 w 4791075"/>
                <a:gd name="connsiteY0" fmla="*/ 1247788 h 1333535"/>
                <a:gd name="connsiteX1" fmla="*/ 2152650 w 4791075"/>
                <a:gd name="connsiteY1" fmla="*/ 847738 h 1333535"/>
                <a:gd name="connsiteX2" fmla="*/ 3248025 w 4791075"/>
                <a:gd name="connsiteY2" fmla="*/ 13 h 1333535"/>
                <a:gd name="connsiteX3" fmla="*/ 4791075 w 4791075"/>
                <a:gd name="connsiteY3" fmla="*/ 1333513 h 1333535"/>
                <a:gd name="connsiteX0" fmla="*/ 0 w 4791075"/>
                <a:gd name="connsiteY0" fmla="*/ 1247788 h 1333535"/>
                <a:gd name="connsiteX1" fmla="*/ 2152650 w 4791075"/>
                <a:gd name="connsiteY1" fmla="*/ 847738 h 1333535"/>
                <a:gd name="connsiteX2" fmla="*/ 3248025 w 4791075"/>
                <a:gd name="connsiteY2" fmla="*/ 13 h 1333535"/>
                <a:gd name="connsiteX3" fmla="*/ 4791075 w 4791075"/>
                <a:gd name="connsiteY3" fmla="*/ 1333513 h 1333535"/>
                <a:gd name="connsiteX0" fmla="*/ 0 w 4791075"/>
                <a:gd name="connsiteY0" fmla="*/ 1247788 h 1333535"/>
                <a:gd name="connsiteX1" fmla="*/ 2152650 w 4791075"/>
                <a:gd name="connsiteY1" fmla="*/ 847738 h 1333535"/>
                <a:gd name="connsiteX2" fmla="*/ 3248025 w 4791075"/>
                <a:gd name="connsiteY2" fmla="*/ 13 h 1333535"/>
                <a:gd name="connsiteX3" fmla="*/ 4791075 w 4791075"/>
                <a:gd name="connsiteY3" fmla="*/ 1333513 h 1333535"/>
                <a:gd name="connsiteX0" fmla="*/ 0 w 4810125"/>
                <a:gd name="connsiteY0" fmla="*/ 1253480 h 1253480"/>
                <a:gd name="connsiteX1" fmla="*/ 2152650 w 4810125"/>
                <a:gd name="connsiteY1" fmla="*/ 853430 h 1253480"/>
                <a:gd name="connsiteX2" fmla="*/ 3248025 w 4810125"/>
                <a:gd name="connsiteY2" fmla="*/ 5705 h 1253480"/>
                <a:gd name="connsiteX3" fmla="*/ 4810125 w 4810125"/>
                <a:gd name="connsiteY3" fmla="*/ 1243955 h 1253480"/>
                <a:gd name="connsiteX0" fmla="*/ 0 w 4810125"/>
                <a:gd name="connsiteY0" fmla="*/ 1253480 h 1253480"/>
                <a:gd name="connsiteX1" fmla="*/ 2152650 w 4810125"/>
                <a:gd name="connsiteY1" fmla="*/ 853430 h 1253480"/>
                <a:gd name="connsiteX2" fmla="*/ 3248025 w 4810125"/>
                <a:gd name="connsiteY2" fmla="*/ 5705 h 1253480"/>
                <a:gd name="connsiteX3" fmla="*/ 4810125 w 4810125"/>
                <a:gd name="connsiteY3" fmla="*/ 1243955 h 1253480"/>
                <a:gd name="connsiteX0" fmla="*/ 0 w 4810125"/>
                <a:gd name="connsiteY0" fmla="*/ 1253480 h 1253480"/>
                <a:gd name="connsiteX1" fmla="*/ 2152650 w 4810125"/>
                <a:gd name="connsiteY1" fmla="*/ 853430 h 1253480"/>
                <a:gd name="connsiteX2" fmla="*/ 3248025 w 4810125"/>
                <a:gd name="connsiteY2" fmla="*/ 5705 h 1253480"/>
                <a:gd name="connsiteX3" fmla="*/ 4810125 w 4810125"/>
                <a:gd name="connsiteY3" fmla="*/ 1243955 h 1253480"/>
                <a:gd name="connsiteX0" fmla="*/ 0 w 4810125"/>
                <a:gd name="connsiteY0" fmla="*/ 1247827 h 1247827"/>
                <a:gd name="connsiteX1" fmla="*/ 2152650 w 4810125"/>
                <a:gd name="connsiteY1" fmla="*/ 847777 h 1247827"/>
                <a:gd name="connsiteX2" fmla="*/ 3248025 w 4810125"/>
                <a:gd name="connsiteY2" fmla="*/ 52 h 1247827"/>
                <a:gd name="connsiteX3" fmla="*/ 4810125 w 4810125"/>
                <a:gd name="connsiteY3" fmla="*/ 1238302 h 1247827"/>
                <a:gd name="connsiteX0" fmla="*/ 0 w 4810125"/>
                <a:gd name="connsiteY0" fmla="*/ 1247777 h 1247777"/>
                <a:gd name="connsiteX1" fmla="*/ 2152650 w 4810125"/>
                <a:gd name="connsiteY1" fmla="*/ 847727 h 1247777"/>
                <a:gd name="connsiteX2" fmla="*/ 3248025 w 4810125"/>
                <a:gd name="connsiteY2" fmla="*/ 2 h 1247777"/>
                <a:gd name="connsiteX3" fmla="*/ 4810125 w 4810125"/>
                <a:gd name="connsiteY3" fmla="*/ 1238252 h 1247777"/>
                <a:gd name="connsiteX0" fmla="*/ 0 w 4810125"/>
                <a:gd name="connsiteY0" fmla="*/ 1266826 h 1266826"/>
                <a:gd name="connsiteX1" fmla="*/ 2152650 w 4810125"/>
                <a:gd name="connsiteY1" fmla="*/ 866776 h 1266826"/>
                <a:gd name="connsiteX2" fmla="*/ 3352800 w 4810125"/>
                <a:gd name="connsiteY2" fmla="*/ 1 h 1266826"/>
                <a:gd name="connsiteX3" fmla="*/ 4810125 w 4810125"/>
                <a:gd name="connsiteY3" fmla="*/ 1257301 h 1266826"/>
                <a:gd name="connsiteX0" fmla="*/ 0 w 4810125"/>
                <a:gd name="connsiteY0" fmla="*/ 1266895 h 1266895"/>
                <a:gd name="connsiteX1" fmla="*/ 2152650 w 4810125"/>
                <a:gd name="connsiteY1" fmla="*/ 866845 h 1266895"/>
                <a:gd name="connsiteX2" fmla="*/ 3352800 w 4810125"/>
                <a:gd name="connsiteY2" fmla="*/ 70 h 1266895"/>
                <a:gd name="connsiteX3" fmla="*/ 4810125 w 4810125"/>
                <a:gd name="connsiteY3" fmla="*/ 1257370 h 1266895"/>
                <a:gd name="connsiteX0" fmla="*/ 0 w 4810125"/>
                <a:gd name="connsiteY0" fmla="*/ 1266827 h 1266827"/>
                <a:gd name="connsiteX1" fmla="*/ 2152650 w 4810125"/>
                <a:gd name="connsiteY1" fmla="*/ 866777 h 1266827"/>
                <a:gd name="connsiteX2" fmla="*/ 3352800 w 4810125"/>
                <a:gd name="connsiteY2" fmla="*/ 2 h 1266827"/>
                <a:gd name="connsiteX3" fmla="*/ 4810125 w 4810125"/>
                <a:gd name="connsiteY3" fmla="*/ 1257302 h 1266827"/>
                <a:gd name="connsiteX0" fmla="*/ 0 w 4810125"/>
                <a:gd name="connsiteY0" fmla="*/ 1266827 h 1266827"/>
                <a:gd name="connsiteX1" fmla="*/ 2152650 w 4810125"/>
                <a:gd name="connsiteY1" fmla="*/ 866777 h 1266827"/>
                <a:gd name="connsiteX2" fmla="*/ 3352800 w 4810125"/>
                <a:gd name="connsiteY2" fmla="*/ 2 h 1266827"/>
                <a:gd name="connsiteX3" fmla="*/ 4810125 w 4810125"/>
                <a:gd name="connsiteY3" fmla="*/ 1257302 h 1266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0125" h="1266827">
                  <a:moveTo>
                    <a:pt x="0" y="1266827"/>
                  </a:moveTo>
                  <a:cubicBezTo>
                    <a:pt x="989806" y="1255714"/>
                    <a:pt x="1641475" y="1144589"/>
                    <a:pt x="2152650" y="866777"/>
                  </a:cubicBezTo>
                  <a:cubicBezTo>
                    <a:pt x="2663825" y="588965"/>
                    <a:pt x="2738437" y="1589"/>
                    <a:pt x="3352800" y="2"/>
                  </a:cubicBezTo>
                  <a:cubicBezTo>
                    <a:pt x="3967163" y="-1585"/>
                    <a:pt x="4297363" y="1254127"/>
                    <a:pt x="4810125" y="125730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 reto 33"/>
            <p:cNvCxnSpPr/>
            <p:nvPr/>
          </p:nvCxnSpPr>
          <p:spPr>
            <a:xfrm>
              <a:off x="5292475" y="4233118"/>
              <a:ext cx="0" cy="180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>
              <a:off x="4869549" y="4233118"/>
              <a:ext cx="0" cy="180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>
              <a:off x="4349898" y="4233862"/>
              <a:ext cx="0" cy="18000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CaixaDeTexto 36"/>
                <p:cNvSpPr txBox="1"/>
                <p:nvPr/>
              </p:nvSpPr>
              <p:spPr>
                <a:xfrm>
                  <a:off x="6190040" y="4274924"/>
                  <a:ext cx="178324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𝑀𝑒𝑑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7" name="CaixaDeTexto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0040" y="4274924"/>
                  <a:ext cx="178324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1160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aixaDeTexto 37"/>
                <p:cNvSpPr txBox="1"/>
                <p:nvPr/>
              </p:nvSpPr>
              <p:spPr>
                <a:xfrm>
                  <a:off x="5005248" y="5920360"/>
                  <a:ext cx="5744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𝑀𝑜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8" name="CaixaDeTexto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248" y="5920360"/>
                  <a:ext cx="57445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/>
                <p:cNvSpPr txBox="1"/>
                <p:nvPr/>
              </p:nvSpPr>
              <p:spPr>
                <a:xfrm>
                  <a:off x="4518276" y="5920360"/>
                  <a:ext cx="7001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𝑀𝑒𝑑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CaixaDeTexto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276" y="5920360"/>
                  <a:ext cx="70012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/>
                <p:cNvSpPr txBox="1"/>
                <p:nvPr/>
              </p:nvSpPr>
              <p:spPr>
                <a:xfrm>
                  <a:off x="4125549" y="5921104"/>
                  <a:ext cx="3922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0" name="CaixaDeTexto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549" y="5921104"/>
                  <a:ext cx="392287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56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CaixaDeTexto 40"/>
          <p:cNvSpPr txBox="1"/>
          <p:nvPr/>
        </p:nvSpPr>
        <p:spPr>
          <a:xfrm>
            <a:off x="457200" y="4674791"/>
            <a:ext cx="2306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C000"/>
                </a:solidFill>
              </a:rPr>
              <a:t>Assimetria Negativa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CB2BF0F9-5414-4345-907D-6C09BAD3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Tinta 1"/>
              <p14:cNvContentPartPr/>
              <p14:nvPr/>
            </p14:nvContentPartPr>
            <p14:xfrm>
              <a:off x="501480" y="1390680"/>
              <a:ext cx="7074360" cy="475020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120" y="1381320"/>
                <a:ext cx="7093080" cy="47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275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pt-BR" sz="2000" b="1" u="sng" dirty="0">
                    <a:cs typeface="Times New Roman" panose="02020603050405020304" pitchFamily="18" charset="0"/>
                  </a:rPr>
                  <a:t>Coeficientes de Assimetria:</a:t>
                </a:r>
              </a:p>
              <a:p>
                <a:pPr lvl="1"/>
                <a:r>
                  <a:rPr lang="pt-BR" sz="2000" dirty="0">
                    <a:cs typeface="Times New Roman" panose="02020603050405020304" pitchFamily="18" charset="0"/>
                  </a:rPr>
                  <a:t>O Coeficiente mais utilizado por software como Excel, SPSS, </a:t>
                </a:r>
                <a:r>
                  <a:rPr lang="pt-BR" sz="2000" dirty="0" err="1">
                    <a:cs typeface="Times New Roman" panose="02020603050405020304" pitchFamily="18" charset="0"/>
                  </a:rPr>
                  <a:t>Stata</a:t>
                </a:r>
                <a:r>
                  <a:rPr lang="pt-BR" sz="2000" dirty="0">
                    <a:cs typeface="Times New Roman" panose="02020603050405020304" pitchFamily="18" charset="0"/>
                  </a:rPr>
                  <a:t> entre outros, é o chamado Coeficiente de Assimetria de FISHER, Calculado a partir do terceiro momento em torno da média. </a:t>
                </a:r>
              </a:p>
              <a:p>
                <a:pPr marL="914400" lvl="2" indent="0">
                  <a:buNone/>
                </a:pPr>
                <a:endParaRPr lang="pt-BR" sz="2000" i="1" dirty="0"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000" b="0" dirty="0">
                  <a:cs typeface="Times New Roman" panose="02020603050405020304" pitchFamily="18" charset="0"/>
                </a:endParaRPr>
              </a:p>
              <a:p>
                <a:pPr marL="914400" lvl="2" indent="0">
                  <a:buNone/>
                </a:pPr>
                <a:endParaRPr lang="pt-BR" sz="2000" b="0" dirty="0">
                  <a:cs typeface="Times New Roman" panose="02020603050405020304" pitchFamily="18" charset="0"/>
                </a:endParaRPr>
              </a:p>
              <a:p>
                <a:pPr marL="541338" lvl="2" indent="0">
                  <a:buNone/>
                </a:pPr>
                <a:r>
                  <a:rPr lang="pt-BR" sz="2000" b="0" dirty="0">
                    <a:cs typeface="Times New Roman" panose="02020603050405020304" pitchFamily="18" charset="0"/>
                  </a:rPr>
                  <a:t>Com: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e>
                    </m:nary>
                  </m:oMath>
                </a14:m>
                <a:r>
                  <a:rPr lang="pt-BR" sz="2000" b="0" dirty="0">
                    <a:cs typeface="Times New Roman" panose="020206030504050203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pt-BR" sz="2000" b="0" dirty="0">
                    <a:cs typeface="Times New Roman" panose="02020603050405020304" pitchFamily="18" charset="0"/>
                  </a:rPr>
                  <a:t> sendo o Desvio Padrão</a:t>
                </a: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0">
                <a:blip r:embed="rId3"/>
                <a:stretch>
                  <a:fillRect l="-696" t="-14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9A7ECDD-AA83-4018-BECD-30C1245AD42E}" type="slidenum">
              <a:rPr lang="pt-BR" smtClean="0"/>
              <a:pPr/>
              <a:t>38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399EC562-9C39-4B00-801C-A59753D4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Tinta 1"/>
              <p14:cNvContentPartPr/>
              <p14:nvPr/>
            </p14:nvContentPartPr>
            <p14:xfrm>
              <a:off x="2502000" y="2698920"/>
              <a:ext cx="5328000" cy="214020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2640" y="2689560"/>
                <a:ext cx="5346720" cy="21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568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000" b="1" u="sng" dirty="0">
                    <a:solidFill>
                      <a:srgbClr val="164C97"/>
                    </a:solidFill>
                    <a:cs typeface="Times New Roman" panose="02020603050405020304" pitchFamily="18" charset="0"/>
                  </a:rPr>
                  <a:t>Coeficientes de Assimetria:</a:t>
                </a:r>
              </a:p>
              <a:p>
                <a:pPr lvl="1"/>
                <a:r>
                  <a:rPr lang="pt-BR" sz="2000" dirty="0"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𝐴𝑠𝑠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pt-BR" sz="2000" dirty="0">
                    <a:cs typeface="Times New Roman" panose="02020603050405020304" pitchFamily="18" charset="0"/>
                  </a:rPr>
                  <a:t> a distribuição dos dados é Simétrica à Média.</a:t>
                </a:r>
              </a:p>
              <a:p>
                <a:pPr lvl="1"/>
                <a:endParaRPr lang="pt-BR" sz="20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pt-BR" sz="2000" dirty="0"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𝐴𝑠𝑠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pt-BR" sz="2000" dirty="0">
                    <a:cs typeface="Times New Roman" panose="02020603050405020304" pitchFamily="18" charset="0"/>
                  </a:rPr>
                  <a:t> a distribuição concentra-se ao lado direito da média. Assimetria Positiva</a:t>
                </a:r>
              </a:p>
              <a:p>
                <a:pPr lvl="1"/>
                <a:endParaRPr lang="pt-BR" sz="2000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pt-BR" sz="2000" dirty="0"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𝐴𝑠𝑠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r>
                  <a:rPr lang="pt-BR" sz="2000" dirty="0">
                    <a:cs typeface="Times New Roman" panose="02020603050405020304" pitchFamily="18" charset="0"/>
                  </a:rPr>
                  <a:t> a distribuição concentra-se ao lado esquerdo da média. Assimetria Negativa </a:t>
                </a: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6" t="-14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97278DBA-58FD-486A-925C-83032100F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Tinta 1"/>
              <p14:cNvContentPartPr/>
              <p14:nvPr/>
            </p14:nvContentPartPr>
            <p14:xfrm>
              <a:off x="1314360" y="2438280"/>
              <a:ext cx="7099920" cy="379764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5000" y="2428920"/>
                <a:ext cx="7118640" cy="38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6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8FB6-C324-4F0A-978F-44245EEC8EB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99592" y="1772816"/>
            <a:ext cx="7787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Uma planilha de dados </a:t>
            </a:r>
            <a:r>
              <a:rPr lang="pt-B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SEMPRE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deve ser organizada da seguinte forma: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C91CD8E5-DEE7-471B-A0FB-194E2E00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MS Excel</a:t>
            </a:r>
            <a:b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Software R e Aplicação </a:t>
            </a:r>
            <a:r>
              <a:rPr lang="pt-BR" b="1" u="sng" dirty="0" err="1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RStudio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22400" r="52751" b="34201"/>
          <a:stretch/>
        </p:blipFill>
        <p:spPr>
          <a:xfrm>
            <a:off x="628650" y="2924944"/>
            <a:ext cx="5992924" cy="309634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674094" y="2255053"/>
            <a:ext cx="21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>
                <a:solidFill>
                  <a:srgbClr val="C00000"/>
                </a:solidFill>
              </a:rPr>
              <a:t>Variáveis em colunas</a:t>
            </a:r>
          </a:p>
        </p:txBody>
      </p:sp>
      <p:sp>
        <p:nvSpPr>
          <p:cNvPr id="7" name="Chave direita 6"/>
          <p:cNvSpPr/>
          <p:nvPr/>
        </p:nvSpPr>
        <p:spPr>
          <a:xfrm rot="16200000">
            <a:off x="3662588" y="-138611"/>
            <a:ext cx="195989" cy="5721982"/>
          </a:xfrm>
          <a:prstGeom prst="rightBrace">
            <a:avLst>
              <a:gd name="adj1" fmla="val 238105"/>
              <a:gd name="adj2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angulado 8"/>
          <p:cNvCxnSpPr>
            <a:stCxn id="4" idx="1"/>
            <a:endCxn id="7" idx="1"/>
          </p:cNvCxnSpPr>
          <p:nvPr/>
        </p:nvCxnSpPr>
        <p:spPr>
          <a:xfrm rot="10800000" flipV="1">
            <a:off x="3760584" y="2439718"/>
            <a:ext cx="2913511" cy="184667"/>
          </a:xfrm>
          <a:prstGeom prst="bentConnector4">
            <a:avLst>
              <a:gd name="adj1" fmla="val 48318"/>
              <a:gd name="adj2" fmla="val 1373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have esquerda 13"/>
          <p:cNvSpPr/>
          <p:nvPr/>
        </p:nvSpPr>
        <p:spPr>
          <a:xfrm>
            <a:off x="479688" y="3068960"/>
            <a:ext cx="144016" cy="2952328"/>
          </a:xfrm>
          <a:prstGeom prst="leftBrace">
            <a:avLst>
              <a:gd name="adj1" fmla="val 14148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599034" y="6171685"/>
            <a:ext cx="2279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>
                <a:solidFill>
                  <a:srgbClr val="23579B"/>
                </a:solidFill>
              </a:rPr>
              <a:t>Observações em linha</a:t>
            </a:r>
          </a:p>
        </p:txBody>
      </p:sp>
      <p:cxnSp>
        <p:nvCxnSpPr>
          <p:cNvPr id="17" name="Conector angulado 16"/>
          <p:cNvCxnSpPr>
            <a:stCxn id="15" idx="1"/>
            <a:endCxn id="14" idx="1"/>
          </p:cNvCxnSpPr>
          <p:nvPr/>
        </p:nvCxnSpPr>
        <p:spPr>
          <a:xfrm rot="10800000">
            <a:off x="479688" y="4545125"/>
            <a:ext cx="119346" cy="1811227"/>
          </a:xfrm>
          <a:prstGeom prst="bentConnector3">
            <a:avLst>
              <a:gd name="adj1" fmla="val 291544"/>
            </a:avLst>
          </a:prstGeom>
          <a:ln w="28575">
            <a:solidFill>
              <a:srgbClr val="164C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6876256" y="3861048"/>
            <a:ext cx="208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Na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b="1" u="sng" dirty="0">
                <a:solidFill>
                  <a:schemeClr val="accent6">
                    <a:lumMod val="50000"/>
                  </a:schemeClr>
                </a:solidFill>
              </a:rPr>
              <a:t>primeira linha</a:t>
            </a:r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,</a:t>
            </a:r>
          </a:p>
          <a:p>
            <a:pPr algn="ctr"/>
            <a:r>
              <a:rPr lang="pt-BR" dirty="0"/>
              <a:t>e apenas nela, deve estar o </a:t>
            </a:r>
          </a:p>
          <a:p>
            <a:pPr algn="ctr"/>
            <a:r>
              <a:rPr lang="pt-BR" b="1" u="sng" dirty="0">
                <a:solidFill>
                  <a:schemeClr val="accent6">
                    <a:lumMod val="50000"/>
                  </a:schemeClr>
                </a:solidFill>
              </a:rPr>
              <a:t>Rótulo das Variáveis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827584" y="3042326"/>
            <a:ext cx="5846510" cy="216024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angulado 23"/>
          <p:cNvCxnSpPr>
            <a:stCxn id="18" idx="0"/>
            <a:endCxn id="19" idx="3"/>
          </p:cNvCxnSpPr>
          <p:nvPr/>
        </p:nvCxnSpPr>
        <p:spPr>
          <a:xfrm rot="16200000" flipV="1">
            <a:off x="6941878" y="2882554"/>
            <a:ext cx="710710" cy="1246278"/>
          </a:xfrm>
          <a:prstGeom prst="bentConnector2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1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4" grpId="0" animBg="1"/>
      <p:bldP spid="15" grpId="0"/>
      <p:bldP spid="18" grpId="0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latin typeface="Calibri (Corpo)"/>
                <a:cs typeface="Times New Roman" panose="02020603050405020304" pitchFamily="18" charset="0"/>
              </a:rPr>
              <a:t>Curtose:</a:t>
            </a:r>
          </a:p>
          <a:p>
            <a:pPr marL="457200" lvl="1" indent="0">
              <a:buNone/>
            </a:pPr>
            <a:r>
              <a:rPr lang="pt-BR" dirty="0">
                <a:latin typeface="Calibri (Corpo)"/>
                <a:cs typeface="Times New Roman" panose="02020603050405020304" pitchFamily="18" charset="0"/>
              </a:rPr>
              <a:t>Mensura a densidade existente  junto ao ponto de máxima frequência em uma série de dados.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 (Corpo)"/>
              </a:rPr>
              <a:pPr/>
              <a:t>40</a:t>
            </a:fld>
            <a:endParaRPr lang="pt-BR">
              <a:latin typeface="Calibri (Corpo)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247229" y="3517475"/>
            <a:ext cx="6288902" cy="2404161"/>
            <a:chOff x="1247229" y="3517475"/>
            <a:chExt cx="6288902" cy="2404161"/>
          </a:xfrm>
        </p:grpSpPr>
        <p:grpSp>
          <p:nvGrpSpPr>
            <p:cNvPr id="5" name="Grupo 4"/>
            <p:cNvGrpSpPr/>
            <p:nvPr/>
          </p:nvGrpSpPr>
          <p:grpSpPr>
            <a:xfrm>
              <a:off x="1691680" y="3517475"/>
              <a:ext cx="5400000" cy="1423693"/>
              <a:chOff x="1872000" y="4885627"/>
              <a:chExt cx="5400000" cy="1423693"/>
            </a:xfrm>
          </p:grpSpPr>
          <p:cxnSp>
            <p:nvCxnSpPr>
              <p:cNvPr id="6" name="Conector de seta reta 5"/>
              <p:cNvCxnSpPr/>
              <p:nvPr/>
            </p:nvCxnSpPr>
            <p:spPr>
              <a:xfrm>
                <a:off x="1872000" y="6309320"/>
                <a:ext cx="540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orma livre 6"/>
              <p:cNvSpPr/>
              <p:nvPr/>
            </p:nvSpPr>
            <p:spPr>
              <a:xfrm>
                <a:off x="2402006" y="4885627"/>
                <a:ext cx="4299045" cy="1298269"/>
              </a:xfrm>
              <a:custGeom>
                <a:avLst/>
                <a:gdLst>
                  <a:gd name="connsiteX0" fmla="*/ 0 w 4299045"/>
                  <a:gd name="connsiteY0" fmla="*/ 1296537 h 1296537"/>
                  <a:gd name="connsiteX1" fmla="*/ 723331 w 4299045"/>
                  <a:gd name="connsiteY1" fmla="*/ 1214650 h 1296537"/>
                  <a:gd name="connsiteX2" fmla="*/ 1446663 w 4299045"/>
                  <a:gd name="connsiteY2" fmla="*/ 859808 h 1296537"/>
                  <a:gd name="connsiteX3" fmla="*/ 2169994 w 4299045"/>
                  <a:gd name="connsiteY3" fmla="*/ 0 h 1296537"/>
                  <a:gd name="connsiteX4" fmla="*/ 2906973 w 4299045"/>
                  <a:gd name="connsiteY4" fmla="*/ 859808 h 1296537"/>
                  <a:gd name="connsiteX5" fmla="*/ 3616657 w 4299045"/>
                  <a:gd name="connsiteY5" fmla="*/ 1214650 h 1296537"/>
                  <a:gd name="connsiteX6" fmla="*/ 4299045 w 4299045"/>
                  <a:gd name="connsiteY6" fmla="*/ 1296537 h 1296537"/>
                  <a:gd name="connsiteX0" fmla="*/ 0 w 4299045"/>
                  <a:gd name="connsiteY0" fmla="*/ 1296537 h 1296537"/>
                  <a:gd name="connsiteX1" fmla="*/ 1446663 w 4299045"/>
                  <a:gd name="connsiteY1" fmla="*/ 859808 h 1296537"/>
                  <a:gd name="connsiteX2" fmla="*/ 2169994 w 4299045"/>
                  <a:gd name="connsiteY2" fmla="*/ 0 h 1296537"/>
                  <a:gd name="connsiteX3" fmla="*/ 2906973 w 4299045"/>
                  <a:gd name="connsiteY3" fmla="*/ 859808 h 1296537"/>
                  <a:gd name="connsiteX4" fmla="*/ 3616657 w 4299045"/>
                  <a:gd name="connsiteY4" fmla="*/ 1214650 h 1296537"/>
                  <a:gd name="connsiteX5" fmla="*/ 4299045 w 4299045"/>
                  <a:gd name="connsiteY5" fmla="*/ 1296537 h 1296537"/>
                  <a:gd name="connsiteX0" fmla="*/ 0 w 4299045"/>
                  <a:gd name="connsiteY0" fmla="*/ 1296537 h 1296537"/>
                  <a:gd name="connsiteX1" fmla="*/ 1446663 w 4299045"/>
                  <a:gd name="connsiteY1" fmla="*/ 859808 h 1296537"/>
                  <a:gd name="connsiteX2" fmla="*/ 2169994 w 4299045"/>
                  <a:gd name="connsiteY2" fmla="*/ 0 h 1296537"/>
                  <a:gd name="connsiteX3" fmla="*/ 2906973 w 4299045"/>
                  <a:gd name="connsiteY3" fmla="*/ 859808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446663 w 4299045"/>
                  <a:gd name="connsiteY1" fmla="*/ 859808 h 1296537"/>
                  <a:gd name="connsiteX2" fmla="*/ 2169994 w 4299045"/>
                  <a:gd name="connsiteY2" fmla="*/ 0 h 1296537"/>
                  <a:gd name="connsiteX3" fmla="*/ 2906973 w 4299045"/>
                  <a:gd name="connsiteY3" fmla="*/ 859808 h 1296537"/>
                  <a:gd name="connsiteX4" fmla="*/ 4299045 w 4299045"/>
                  <a:gd name="connsiteY4" fmla="*/ 1296537 h 1296537"/>
                  <a:gd name="connsiteX0" fmla="*/ 0 w 4299045"/>
                  <a:gd name="connsiteY0" fmla="*/ 1296692 h 1296692"/>
                  <a:gd name="connsiteX1" fmla="*/ 1446663 w 4299045"/>
                  <a:gd name="connsiteY1" fmla="*/ 859963 h 1296692"/>
                  <a:gd name="connsiteX2" fmla="*/ 2169994 w 4299045"/>
                  <a:gd name="connsiteY2" fmla="*/ 155 h 1296692"/>
                  <a:gd name="connsiteX3" fmla="*/ 3164148 w 4299045"/>
                  <a:gd name="connsiteY3" fmla="*/ 793288 h 1296692"/>
                  <a:gd name="connsiteX4" fmla="*/ 4299045 w 4299045"/>
                  <a:gd name="connsiteY4" fmla="*/ 1296692 h 1296692"/>
                  <a:gd name="connsiteX0" fmla="*/ 0 w 4299045"/>
                  <a:gd name="connsiteY0" fmla="*/ 1296849 h 1296849"/>
                  <a:gd name="connsiteX1" fmla="*/ 1256163 w 4299045"/>
                  <a:gd name="connsiteY1" fmla="*/ 888695 h 1296849"/>
                  <a:gd name="connsiteX2" fmla="*/ 2169994 w 4299045"/>
                  <a:gd name="connsiteY2" fmla="*/ 312 h 1296849"/>
                  <a:gd name="connsiteX3" fmla="*/ 3164148 w 4299045"/>
                  <a:gd name="connsiteY3" fmla="*/ 793445 h 1296849"/>
                  <a:gd name="connsiteX4" fmla="*/ 4299045 w 4299045"/>
                  <a:gd name="connsiteY4" fmla="*/ 1296849 h 1296849"/>
                  <a:gd name="connsiteX0" fmla="*/ 0 w 4299045"/>
                  <a:gd name="connsiteY0" fmla="*/ 1296537 h 1296537"/>
                  <a:gd name="connsiteX1" fmla="*/ 1256163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170438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170438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170438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7192"/>
                  <a:gd name="connsiteX1" fmla="*/ 1170438 w 4299045"/>
                  <a:gd name="connsiteY1" fmla="*/ 888383 h 1297192"/>
                  <a:gd name="connsiteX2" fmla="*/ 2169994 w 4299045"/>
                  <a:gd name="connsiteY2" fmla="*/ 0 h 1297192"/>
                  <a:gd name="connsiteX3" fmla="*/ 3154623 w 4299045"/>
                  <a:gd name="connsiteY3" fmla="*/ 888383 h 1297192"/>
                  <a:gd name="connsiteX4" fmla="*/ 4299045 w 4299045"/>
                  <a:gd name="connsiteY4" fmla="*/ 1296537 h 1297192"/>
                  <a:gd name="connsiteX0" fmla="*/ 0 w 4299045"/>
                  <a:gd name="connsiteY0" fmla="*/ 1296568 h 1297321"/>
                  <a:gd name="connsiteX1" fmla="*/ 1170438 w 4299045"/>
                  <a:gd name="connsiteY1" fmla="*/ 888414 h 1297321"/>
                  <a:gd name="connsiteX2" fmla="*/ 2169994 w 4299045"/>
                  <a:gd name="connsiteY2" fmla="*/ 31 h 1297321"/>
                  <a:gd name="connsiteX3" fmla="*/ 3145098 w 4299045"/>
                  <a:gd name="connsiteY3" fmla="*/ 916989 h 1297321"/>
                  <a:gd name="connsiteX4" fmla="*/ 4299045 w 4299045"/>
                  <a:gd name="connsiteY4" fmla="*/ 1296568 h 1297321"/>
                  <a:gd name="connsiteX0" fmla="*/ 0 w 4299045"/>
                  <a:gd name="connsiteY0" fmla="*/ 1296568 h 1297503"/>
                  <a:gd name="connsiteX1" fmla="*/ 1170438 w 4299045"/>
                  <a:gd name="connsiteY1" fmla="*/ 888414 h 1297503"/>
                  <a:gd name="connsiteX2" fmla="*/ 2169994 w 4299045"/>
                  <a:gd name="connsiteY2" fmla="*/ 31 h 1297503"/>
                  <a:gd name="connsiteX3" fmla="*/ 3145098 w 4299045"/>
                  <a:gd name="connsiteY3" fmla="*/ 916989 h 1297503"/>
                  <a:gd name="connsiteX4" fmla="*/ 4299045 w 4299045"/>
                  <a:gd name="connsiteY4" fmla="*/ 1296568 h 1297503"/>
                  <a:gd name="connsiteX0" fmla="*/ 0 w 4299045"/>
                  <a:gd name="connsiteY0" fmla="*/ 1296563 h 1297498"/>
                  <a:gd name="connsiteX1" fmla="*/ 1170438 w 4299045"/>
                  <a:gd name="connsiteY1" fmla="*/ 888409 h 1297498"/>
                  <a:gd name="connsiteX2" fmla="*/ 2169994 w 4299045"/>
                  <a:gd name="connsiteY2" fmla="*/ 26 h 1297498"/>
                  <a:gd name="connsiteX3" fmla="*/ 3145098 w 4299045"/>
                  <a:gd name="connsiteY3" fmla="*/ 916984 h 1297498"/>
                  <a:gd name="connsiteX4" fmla="*/ 4299045 w 4299045"/>
                  <a:gd name="connsiteY4" fmla="*/ 1296563 h 1297498"/>
                  <a:gd name="connsiteX0" fmla="*/ 0 w 4299045"/>
                  <a:gd name="connsiteY0" fmla="*/ 1296808 h 1298269"/>
                  <a:gd name="connsiteX1" fmla="*/ 1170438 w 4299045"/>
                  <a:gd name="connsiteY1" fmla="*/ 888654 h 1298269"/>
                  <a:gd name="connsiteX2" fmla="*/ 2169994 w 4299045"/>
                  <a:gd name="connsiteY2" fmla="*/ 271 h 1298269"/>
                  <a:gd name="connsiteX3" fmla="*/ 3259398 w 4299045"/>
                  <a:gd name="connsiteY3" fmla="*/ 974379 h 1298269"/>
                  <a:gd name="connsiteX4" fmla="*/ 4299045 w 4299045"/>
                  <a:gd name="connsiteY4" fmla="*/ 1296808 h 1298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9045" h="1298269">
                    <a:moveTo>
                      <a:pt x="0" y="1296808"/>
                    </a:moveTo>
                    <a:cubicBezTo>
                      <a:pt x="425213" y="1291548"/>
                      <a:pt x="818297" y="1238093"/>
                      <a:pt x="1170438" y="888654"/>
                    </a:cubicBezTo>
                    <a:cubicBezTo>
                      <a:pt x="1522579" y="539215"/>
                      <a:pt x="1821834" y="-14016"/>
                      <a:pt x="2169994" y="271"/>
                    </a:cubicBezTo>
                    <a:cubicBezTo>
                      <a:pt x="2518154" y="14558"/>
                      <a:pt x="2875981" y="720190"/>
                      <a:pt x="3259398" y="974379"/>
                    </a:cubicBezTo>
                    <a:cubicBezTo>
                      <a:pt x="3642815" y="1228568"/>
                      <a:pt x="3809005" y="1310598"/>
                      <a:pt x="4299045" y="1296808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latin typeface="Calibri (Corpo)"/>
                </a:endParaRPr>
              </a:p>
            </p:txBody>
          </p:sp>
        </p:grpSp>
        <p:sp>
          <p:nvSpPr>
            <p:cNvPr id="10" name="CaixaDeTexto 9"/>
            <p:cNvSpPr txBox="1"/>
            <p:nvPr/>
          </p:nvSpPr>
          <p:spPr>
            <a:xfrm>
              <a:off x="1247229" y="4998306"/>
              <a:ext cx="62889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latin typeface="Calibri (Corpo)"/>
                </a:rPr>
                <a:t>Uma Curva não muito alongada, nem muito achatada é dita</a:t>
              </a:r>
            </a:p>
            <a:p>
              <a:pPr algn="ctr"/>
              <a:r>
                <a:rPr lang="pt-BR" b="1" u="sng" dirty="0" err="1">
                  <a:solidFill>
                    <a:srgbClr val="FFC000"/>
                  </a:solidFill>
                  <a:latin typeface="Calibri (Corpo)"/>
                </a:rPr>
                <a:t>Mesocúrtica</a:t>
              </a:r>
              <a:r>
                <a:rPr lang="pt-BR" dirty="0">
                  <a:latin typeface="Calibri (Corpo)"/>
                </a:rPr>
                <a:t>.</a:t>
              </a:r>
            </a:p>
            <a:p>
              <a:pPr algn="ctr"/>
              <a:r>
                <a:rPr lang="pt-BR" dirty="0">
                  <a:latin typeface="Calibri (Corpo)"/>
                </a:rPr>
                <a:t>(Aparência de uma curva normal)</a:t>
              </a:r>
            </a:p>
          </p:txBody>
        </p:sp>
      </p:grpSp>
      <p:sp>
        <p:nvSpPr>
          <p:cNvPr id="9" name="Título 8">
            <a:extLst>
              <a:ext uri="{FF2B5EF4-FFF2-40B4-BE49-F238E27FC236}">
                <a16:creationId xmlns:a16="http://schemas.microsoft.com/office/drawing/2014/main" xmlns="" id="{58EDB230-74C0-47B0-B42F-936BF2C9C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/>
              <p14:cNvContentPartPr/>
              <p14:nvPr/>
            </p14:nvContentPartPr>
            <p14:xfrm>
              <a:off x="2082960" y="1955880"/>
              <a:ext cx="6013800" cy="367056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3600" y="1946520"/>
                <a:ext cx="6032520" cy="368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0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cs typeface="Times New Roman" panose="02020603050405020304" pitchFamily="18" charset="0"/>
              </a:rPr>
              <a:t>Curtose: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41</a:t>
            </a:fld>
            <a:endParaRPr lang="pt-BR"/>
          </a:p>
        </p:txBody>
      </p:sp>
      <p:grpSp>
        <p:nvGrpSpPr>
          <p:cNvPr id="11" name="Grupo 10"/>
          <p:cNvGrpSpPr/>
          <p:nvPr/>
        </p:nvGrpSpPr>
        <p:grpSpPr>
          <a:xfrm>
            <a:off x="3128347" y="2046274"/>
            <a:ext cx="5400000" cy="1586087"/>
            <a:chOff x="1691680" y="4058550"/>
            <a:chExt cx="5400000" cy="1586087"/>
          </a:xfrm>
        </p:grpSpPr>
        <p:grpSp>
          <p:nvGrpSpPr>
            <p:cNvPr id="5" name="Grupo 4"/>
            <p:cNvGrpSpPr/>
            <p:nvPr/>
          </p:nvGrpSpPr>
          <p:grpSpPr>
            <a:xfrm>
              <a:off x="1691680" y="4058550"/>
              <a:ext cx="5400000" cy="882618"/>
              <a:chOff x="1872000" y="5426702"/>
              <a:chExt cx="5400000" cy="882618"/>
            </a:xfrm>
          </p:grpSpPr>
          <p:cxnSp>
            <p:nvCxnSpPr>
              <p:cNvPr id="6" name="Conector de seta reta 5"/>
              <p:cNvCxnSpPr/>
              <p:nvPr/>
            </p:nvCxnSpPr>
            <p:spPr>
              <a:xfrm>
                <a:off x="1872000" y="6309320"/>
                <a:ext cx="540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Forma livre 6"/>
              <p:cNvSpPr/>
              <p:nvPr/>
            </p:nvSpPr>
            <p:spPr>
              <a:xfrm>
                <a:off x="2402006" y="5426702"/>
                <a:ext cx="4299045" cy="757182"/>
              </a:xfrm>
              <a:custGeom>
                <a:avLst/>
                <a:gdLst>
                  <a:gd name="connsiteX0" fmla="*/ 0 w 4299045"/>
                  <a:gd name="connsiteY0" fmla="*/ 1296537 h 1296537"/>
                  <a:gd name="connsiteX1" fmla="*/ 723331 w 4299045"/>
                  <a:gd name="connsiteY1" fmla="*/ 1214650 h 1296537"/>
                  <a:gd name="connsiteX2" fmla="*/ 1446663 w 4299045"/>
                  <a:gd name="connsiteY2" fmla="*/ 859808 h 1296537"/>
                  <a:gd name="connsiteX3" fmla="*/ 2169994 w 4299045"/>
                  <a:gd name="connsiteY3" fmla="*/ 0 h 1296537"/>
                  <a:gd name="connsiteX4" fmla="*/ 2906973 w 4299045"/>
                  <a:gd name="connsiteY4" fmla="*/ 859808 h 1296537"/>
                  <a:gd name="connsiteX5" fmla="*/ 3616657 w 4299045"/>
                  <a:gd name="connsiteY5" fmla="*/ 1214650 h 1296537"/>
                  <a:gd name="connsiteX6" fmla="*/ 4299045 w 4299045"/>
                  <a:gd name="connsiteY6" fmla="*/ 1296537 h 1296537"/>
                  <a:gd name="connsiteX0" fmla="*/ 0 w 4299045"/>
                  <a:gd name="connsiteY0" fmla="*/ 1296537 h 1296537"/>
                  <a:gd name="connsiteX1" fmla="*/ 1446663 w 4299045"/>
                  <a:gd name="connsiteY1" fmla="*/ 859808 h 1296537"/>
                  <a:gd name="connsiteX2" fmla="*/ 2169994 w 4299045"/>
                  <a:gd name="connsiteY2" fmla="*/ 0 h 1296537"/>
                  <a:gd name="connsiteX3" fmla="*/ 2906973 w 4299045"/>
                  <a:gd name="connsiteY3" fmla="*/ 859808 h 1296537"/>
                  <a:gd name="connsiteX4" fmla="*/ 3616657 w 4299045"/>
                  <a:gd name="connsiteY4" fmla="*/ 1214650 h 1296537"/>
                  <a:gd name="connsiteX5" fmla="*/ 4299045 w 4299045"/>
                  <a:gd name="connsiteY5" fmla="*/ 1296537 h 1296537"/>
                  <a:gd name="connsiteX0" fmla="*/ 0 w 4299045"/>
                  <a:gd name="connsiteY0" fmla="*/ 1296537 h 1296537"/>
                  <a:gd name="connsiteX1" fmla="*/ 1446663 w 4299045"/>
                  <a:gd name="connsiteY1" fmla="*/ 859808 h 1296537"/>
                  <a:gd name="connsiteX2" fmla="*/ 2169994 w 4299045"/>
                  <a:gd name="connsiteY2" fmla="*/ 0 h 1296537"/>
                  <a:gd name="connsiteX3" fmla="*/ 2906973 w 4299045"/>
                  <a:gd name="connsiteY3" fmla="*/ 859808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446663 w 4299045"/>
                  <a:gd name="connsiteY1" fmla="*/ 859808 h 1296537"/>
                  <a:gd name="connsiteX2" fmla="*/ 2169994 w 4299045"/>
                  <a:gd name="connsiteY2" fmla="*/ 0 h 1296537"/>
                  <a:gd name="connsiteX3" fmla="*/ 2906973 w 4299045"/>
                  <a:gd name="connsiteY3" fmla="*/ 859808 h 1296537"/>
                  <a:gd name="connsiteX4" fmla="*/ 4299045 w 4299045"/>
                  <a:gd name="connsiteY4" fmla="*/ 1296537 h 1296537"/>
                  <a:gd name="connsiteX0" fmla="*/ 0 w 4299045"/>
                  <a:gd name="connsiteY0" fmla="*/ 1296692 h 1296692"/>
                  <a:gd name="connsiteX1" fmla="*/ 1446663 w 4299045"/>
                  <a:gd name="connsiteY1" fmla="*/ 859963 h 1296692"/>
                  <a:gd name="connsiteX2" fmla="*/ 2169994 w 4299045"/>
                  <a:gd name="connsiteY2" fmla="*/ 155 h 1296692"/>
                  <a:gd name="connsiteX3" fmla="*/ 3164148 w 4299045"/>
                  <a:gd name="connsiteY3" fmla="*/ 793288 h 1296692"/>
                  <a:gd name="connsiteX4" fmla="*/ 4299045 w 4299045"/>
                  <a:gd name="connsiteY4" fmla="*/ 1296692 h 1296692"/>
                  <a:gd name="connsiteX0" fmla="*/ 0 w 4299045"/>
                  <a:gd name="connsiteY0" fmla="*/ 1296849 h 1296849"/>
                  <a:gd name="connsiteX1" fmla="*/ 1256163 w 4299045"/>
                  <a:gd name="connsiteY1" fmla="*/ 888695 h 1296849"/>
                  <a:gd name="connsiteX2" fmla="*/ 2169994 w 4299045"/>
                  <a:gd name="connsiteY2" fmla="*/ 312 h 1296849"/>
                  <a:gd name="connsiteX3" fmla="*/ 3164148 w 4299045"/>
                  <a:gd name="connsiteY3" fmla="*/ 793445 h 1296849"/>
                  <a:gd name="connsiteX4" fmla="*/ 4299045 w 4299045"/>
                  <a:gd name="connsiteY4" fmla="*/ 1296849 h 1296849"/>
                  <a:gd name="connsiteX0" fmla="*/ 0 w 4299045"/>
                  <a:gd name="connsiteY0" fmla="*/ 1296537 h 1296537"/>
                  <a:gd name="connsiteX1" fmla="*/ 1256163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170438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170438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170438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7192"/>
                  <a:gd name="connsiteX1" fmla="*/ 1170438 w 4299045"/>
                  <a:gd name="connsiteY1" fmla="*/ 888383 h 1297192"/>
                  <a:gd name="connsiteX2" fmla="*/ 2169994 w 4299045"/>
                  <a:gd name="connsiteY2" fmla="*/ 0 h 1297192"/>
                  <a:gd name="connsiteX3" fmla="*/ 3154623 w 4299045"/>
                  <a:gd name="connsiteY3" fmla="*/ 888383 h 1297192"/>
                  <a:gd name="connsiteX4" fmla="*/ 4299045 w 4299045"/>
                  <a:gd name="connsiteY4" fmla="*/ 1296537 h 1297192"/>
                  <a:gd name="connsiteX0" fmla="*/ 0 w 4299045"/>
                  <a:gd name="connsiteY0" fmla="*/ 1296568 h 1297321"/>
                  <a:gd name="connsiteX1" fmla="*/ 1170438 w 4299045"/>
                  <a:gd name="connsiteY1" fmla="*/ 888414 h 1297321"/>
                  <a:gd name="connsiteX2" fmla="*/ 2169994 w 4299045"/>
                  <a:gd name="connsiteY2" fmla="*/ 31 h 1297321"/>
                  <a:gd name="connsiteX3" fmla="*/ 3145098 w 4299045"/>
                  <a:gd name="connsiteY3" fmla="*/ 916989 h 1297321"/>
                  <a:gd name="connsiteX4" fmla="*/ 4299045 w 4299045"/>
                  <a:gd name="connsiteY4" fmla="*/ 1296568 h 1297321"/>
                  <a:gd name="connsiteX0" fmla="*/ 0 w 4299045"/>
                  <a:gd name="connsiteY0" fmla="*/ 1296568 h 1297503"/>
                  <a:gd name="connsiteX1" fmla="*/ 1170438 w 4299045"/>
                  <a:gd name="connsiteY1" fmla="*/ 888414 h 1297503"/>
                  <a:gd name="connsiteX2" fmla="*/ 2169994 w 4299045"/>
                  <a:gd name="connsiteY2" fmla="*/ 31 h 1297503"/>
                  <a:gd name="connsiteX3" fmla="*/ 3145098 w 4299045"/>
                  <a:gd name="connsiteY3" fmla="*/ 916989 h 1297503"/>
                  <a:gd name="connsiteX4" fmla="*/ 4299045 w 4299045"/>
                  <a:gd name="connsiteY4" fmla="*/ 1296568 h 1297503"/>
                  <a:gd name="connsiteX0" fmla="*/ 0 w 4299045"/>
                  <a:gd name="connsiteY0" fmla="*/ 1296563 h 1297498"/>
                  <a:gd name="connsiteX1" fmla="*/ 1170438 w 4299045"/>
                  <a:gd name="connsiteY1" fmla="*/ 888409 h 1297498"/>
                  <a:gd name="connsiteX2" fmla="*/ 2169994 w 4299045"/>
                  <a:gd name="connsiteY2" fmla="*/ 26 h 1297498"/>
                  <a:gd name="connsiteX3" fmla="*/ 3145098 w 4299045"/>
                  <a:gd name="connsiteY3" fmla="*/ 916984 h 1297498"/>
                  <a:gd name="connsiteX4" fmla="*/ 4299045 w 4299045"/>
                  <a:gd name="connsiteY4" fmla="*/ 1296563 h 1297498"/>
                  <a:gd name="connsiteX0" fmla="*/ 0 w 4299045"/>
                  <a:gd name="connsiteY0" fmla="*/ 1296808 h 1298269"/>
                  <a:gd name="connsiteX1" fmla="*/ 1170438 w 4299045"/>
                  <a:gd name="connsiteY1" fmla="*/ 888654 h 1298269"/>
                  <a:gd name="connsiteX2" fmla="*/ 2169994 w 4299045"/>
                  <a:gd name="connsiteY2" fmla="*/ 271 h 1298269"/>
                  <a:gd name="connsiteX3" fmla="*/ 3259398 w 4299045"/>
                  <a:gd name="connsiteY3" fmla="*/ 974379 h 1298269"/>
                  <a:gd name="connsiteX4" fmla="*/ 4299045 w 4299045"/>
                  <a:gd name="connsiteY4" fmla="*/ 1296808 h 1298269"/>
                  <a:gd name="connsiteX0" fmla="*/ 0 w 4299045"/>
                  <a:gd name="connsiteY0" fmla="*/ 756246 h 757707"/>
                  <a:gd name="connsiteX1" fmla="*/ 1170438 w 4299045"/>
                  <a:gd name="connsiteY1" fmla="*/ 348092 h 757707"/>
                  <a:gd name="connsiteX2" fmla="*/ 2169994 w 4299045"/>
                  <a:gd name="connsiteY2" fmla="*/ 621 h 757707"/>
                  <a:gd name="connsiteX3" fmla="*/ 3259398 w 4299045"/>
                  <a:gd name="connsiteY3" fmla="*/ 433817 h 757707"/>
                  <a:gd name="connsiteX4" fmla="*/ 4299045 w 4299045"/>
                  <a:gd name="connsiteY4" fmla="*/ 756246 h 757707"/>
                  <a:gd name="connsiteX0" fmla="*/ 0 w 4299045"/>
                  <a:gd name="connsiteY0" fmla="*/ 756117 h 757578"/>
                  <a:gd name="connsiteX1" fmla="*/ 1170438 w 4299045"/>
                  <a:gd name="connsiteY1" fmla="*/ 347963 h 757578"/>
                  <a:gd name="connsiteX2" fmla="*/ 2169994 w 4299045"/>
                  <a:gd name="connsiteY2" fmla="*/ 492 h 757578"/>
                  <a:gd name="connsiteX3" fmla="*/ 3259398 w 4299045"/>
                  <a:gd name="connsiteY3" fmla="*/ 433688 h 757578"/>
                  <a:gd name="connsiteX4" fmla="*/ 4299045 w 4299045"/>
                  <a:gd name="connsiteY4" fmla="*/ 756117 h 757578"/>
                  <a:gd name="connsiteX0" fmla="*/ 0 w 4299045"/>
                  <a:gd name="connsiteY0" fmla="*/ 755659 h 757120"/>
                  <a:gd name="connsiteX1" fmla="*/ 1041650 w 4299045"/>
                  <a:gd name="connsiteY1" fmla="*/ 450536 h 757120"/>
                  <a:gd name="connsiteX2" fmla="*/ 2169994 w 4299045"/>
                  <a:gd name="connsiteY2" fmla="*/ 34 h 757120"/>
                  <a:gd name="connsiteX3" fmla="*/ 3259398 w 4299045"/>
                  <a:gd name="connsiteY3" fmla="*/ 433230 h 757120"/>
                  <a:gd name="connsiteX4" fmla="*/ 4299045 w 4299045"/>
                  <a:gd name="connsiteY4" fmla="*/ 755659 h 757120"/>
                  <a:gd name="connsiteX0" fmla="*/ 0 w 4299045"/>
                  <a:gd name="connsiteY0" fmla="*/ 755628 h 757089"/>
                  <a:gd name="connsiteX1" fmla="*/ 1015892 w 4299045"/>
                  <a:gd name="connsiteY1" fmla="*/ 437626 h 757089"/>
                  <a:gd name="connsiteX2" fmla="*/ 2169994 w 4299045"/>
                  <a:gd name="connsiteY2" fmla="*/ 3 h 757089"/>
                  <a:gd name="connsiteX3" fmla="*/ 3259398 w 4299045"/>
                  <a:gd name="connsiteY3" fmla="*/ 433199 h 757089"/>
                  <a:gd name="connsiteX4" fmla="*/ 4299045 w 4299045"/>
                  <a:gd name="connsiteY4" fmla="*/ 755628 h 757089"/>
                  <a:gd name="connsiteX0" fmla="*/ 0 w 4299045"/>
                  <a:gd name="connsiteY0" fmla="*/ 755875 h 756935"/>
                  <a:gd name="connsiteX1" fmla="*/ 1015892 w 4299045"/>
                  <a:gd name="connsiteY1" fmla="*/ 437873 h 756935"/>
                  <a:gd name="connsiteX2" fmla="*/ 2169994 w 4299045"/>
                  <a:gd name="connsiteY2" fmla="*/ 250 h 756935"/>
                  <a:gd name="connsiteX3" fmla="*/ 3195003 w 4299045"/>
                  <a:gd name="connsiteY3" fmla="*/ 394810 h 756935"/>
                  <a:gd name="connsiteX4" fmla="*/ 4299045 w 4299045"/>
                  <a:gd name="connsiteY4" fmla="*/ 755875 h 756935"/>
                  <a:gd name="connsiteX0" fmla="*/ 0 w 4299045"/>
                  <a:gd name="connsiteY0" fmla="*/ 755841 h 756901"/>
                  <a:gd name="connsiteX1" fmla="*/ 1015892 w 4299045"/>
                  <a:gd name="connsiteY1" fmla="*/ 437839 h 756901"/>
                  <a:gd name="connsiteX2" fmla="*/ 2169994 w 4299045"/>
                  <a:gd name="connsiteY2" fmla="*/ 216 h 756901"/>
                  <a:gd name="connsiteX3" fmla="*/ 3195003 w 4299045"/>
                  <a:gd name="connsiteY3" fmla="*/ 394776 h 756901"/>
                  <a:gd name="connsiteX4" fmla="*/ 4299045 w 4299045"/>
                  <a:gd name="connsiteY4" fmla="*/ 755841 h 756901"/>
                  <a:gd name="connsiteX0" fmla="*/ 0 w 4299045"/>
                  <a:gd name="connsiteY0" fmla="*/ 755841 h 757289"/>
                  <a:gd name="connsiteX1" fmla="*/ 1015892 w 4299045"/>
                  <a:gd name="connsiteY1" fmla="*/ 437839 h 757289"/>
                  <a:gd name="connsiteX2" fmla="*/ 2169994 w 4299045"/>
                  <a:gd name="connsiteY2" fmla="*/ 216 h 757289"/>
                  <a:gd name="connsiteX3" fmla="*/ 3195003 w 4299045"/>
                  <a:gd name="connsiteY3" fmla="*/ 394776 h 757289"/>
                  <a:gd name="connsiteX4" fmla="*/ 4299045 w 4299045"/>
                  <a:gd name="connsiteY4" fmla="*/ 755841 h 757289"/>
                  <a:gd name="connsiteX0" fmla="*/ 0 w 4299045"/>
                  <a:gd name="connsiteY0" fmla="*/ 755841 h 757289"/>
                  <a:gd name="connsiteX1" fmla="*/ 1157559 w 4299045"/>
                  <a:gd name="connsiteY1" fmla="*/ 437839 h 757289"/>
                  <a:gd name="connsiteX2" fmla="*/ 2169994 w 4299045"/>
                  <a:gd name="connsiteY2" fmla="*/ 216 h 757289"/>
                  <a:gd name="connsiteX3" fmla="*/ 3195003 w 4299045"/>
                  <a:gd name="connsiteY3" fmla="*/ 394776 h 757289"/>
                  <a:gd name="connsiteX4" fmla="*/ 4299045 w 4299045"/>
                  <a:gd name="connsiteY4" fmla="*/ 755841 h 757289"/>
                  <a:gd name="connsiteX0" fmla="*/ 0 w 4299045"/>
                  <a:gd name="connsiteY0" fmla="*/ 755841 h 757289"/>
                  <a:gd name="connsiteX1" fmla="*/ 1157559 w 4299045"/>
                  <a:gd name="connsiteY1" fmla="*/ 437839 h 757289"/>
                  <a:gd name="connsiteX2" fmla="*/ 2169994 w 4299045"/>
                  <a:gd name="connsiteY2" fmla="*/ 216 h 757289"/>
                  <a:gd name="connsiteX3" fmla="*/ 3195003 w 4299045"/>
                  <a:gd name="connsiteY3" fmla="*/ 394776 h 757289"/>
                  <a:gd name="connsiteX4" fmla="*/ 4299045 w 4299045"/>
                  <a:gd name="connsiteY4" fmla="*/ 755841 h 757289"/>
                  <a:gd name="connsiteX0" fmla="*/ 0 w 4299045"/>
                  <a:gd name="connsiteY0" fmla="*/ 755734 h 757182"/>
                  <a:gd name="connsiteX1" fmla="*/ 1093165 w 4299045"/>
                  <a:gd name="connsiteY1" fmla="*/ 424854 h 757182"/>
                  <a:gd name="connsiteX2" fmla="*/ 2169994 w 4299045"/>
                  <a:gd name="connsiteY2" fmla="*/ 109 h 757182"/>
                  <a:gd name="connsiteX3" fmla="*/ 3195003 w 4299045"/>
                  <a:gd name="connsiteY3" fmla="*/ 394669 h 757182"/>
                  <a:gd name="connsiteX4" fmla="*/ 4299045 w 4299045"/>
                  <a:gd name="connsiteY4" fmla="*/ 755734 h 75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9045" h="757182">
                    <a:moveTo>
                      <a:pt x="0" y="755734"/>
                    </a:moveTo>
                    <a:cubicBezTo>
                      <a:pt x="425213" y="750474"/>
                      <a:pt x="731499" y="602308"/>
                      <a:pt x="1093165" y="424854"/>
                    </a:cubicBezTo>
                    <a:cubicBezTo>
                      <a:pt x="1454831" y="247400"/>
                      <a:pt x="1819688" y="5140"/>
                      <a:pt x="2169994" y="109"/>
                    </a:cubicBezTo>
                    <a:cubicBezTo>
                      <a:pt x="2520300" y="-4922"/>
                      <a:pt x="2721434" y="166238"/>
                      <a:pt x="3195003" y="394669"/>
                    </a:cubicBezTo>
                    <a:cubicBezTo>
                      <a:pt x="3745845" y="687495"/>
                      <a:pt x="3809005" y="769524"/>
                      <a:pt x="4299045" y="755734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0" name="CaixaDeTexto 9"/>
            <p:cNvSpPr txBox="1"/>
            <p:nvPr/>
          </p:nvSpPr>
          <p:spPr>
            <a:xfrm>
              <a:off x="2802143" y="4998306"/>
              <a:ext cx="31790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Uma Curva mais achatada é dita</a:t>
              </a:r>
            </a:p>
            <a:p>
              <a:pPr algn="ctr"/>
              <a:r>
                <a:rPr lang="pt-BR" b="1" u="sng" dirty="0" err="1">
                  <a:solidFill>
                    <a:schemeClr val="accent4">
                      <a:lumMod val="75000"/>
                    </a:schemeClr>
                  </a:solidFill>
                </a:rPr>
                <a:t>Platicúrtica</a:t>
              </a:r>
              <a:r>
                <a:rPr lang="pt-BR" b="1" u="sng" dirty="0">
                  <a:solidFill>
                    <a:schemeClr val="accent4">
                      <a:lumMod val="7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613798" y="3440080"/>
            <a:ext cx="5400000" cy="2805145"/>
            <a:chOff x="1691680" y="2839492"/>
            <a:chExt cx="5400000" cy="2805145"/>
          </a:xfrm>
        </p:grpSpPr>
        <p:grpSp>
          <p:nvGrpSpPr>
            <p:cNvPr id="13" name="Grupo 12"/>
            <p:cNvGrpSpPr/>
            <p:nvPr/>
          </p:nvGrpSpPr>
          <p:grpSpPr>
            <a:xfrm>
              <a:off x="1691680" y="2839492"/>
              <a:ext cx="5400000" cy="2101676"/>
              <a:chOff x="1872000" y="4207644"/>
              <a:chExt cx="5400000" cy="2101676"/>
            </a:xfrm>
          </p:grpSpPr>
          <p:cxnSp>
            <p:nvCxnSpPr>
              <p:cNvPr id="15" name="Conector de seta reta 14"/>
              <p:cNvCxnSpPr/>
              <p:nvPr/>
            </p:nvCxnSpPr>
            <p:spPr>
              <a:xfrm>
                <a:off x="1872000" y="6309320"/>
                <a:ext cx="540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Forma livre 15"/>
              <p:cNvSpPr/>
              <p:nvPr/>
            </p:nvSpPr>
            <p:spPr>
              <a:xfrm>
                <a:off x="2402006" y="4207644"/>
                <a:ext cx="4299045" cy="1975362"/>
              </a:xfrm>
              <a:custGeom>
                <a:avLst/>
                <a:gdLst>
                  <a:gd name="connsiteX0" fmla="*/ 0 w 4299045"/>
                  <a:gd name="connsiteY0" fmla="*/ 1296537 h 1296537"/>
                  <a:gd name="connsiteX1" fmla="*/ 723331 w 4299045"/>
                  <a:gd name="connsiteY1" fmla="*/ 1214650 h 1296537"/>
                  <a:gd name="connsiteX2" fmla="*/ 1446663 w 4299045"/>
                  <a:gd name="connsiteY2" fmla="*/ 859808 h 1296537"/>
                  <a:gd name="connsiteX3" fmla="*/ 2169994 w 4299045"/>
                  <a:gd name="connsiteY3" fmla="*/ 0 h 1296537"/>
                  <a:gd name="connsiteX4" fmla="*/ 2906973 w 4299045"/>
                  <a:gd name="connsiteY4" fmla="*/ 859808 h 1296537"/>
                  <a:gd name="connsiteX5" fmla="*/ 3616657 w 4299045"/>
                  <a:gd name="connsiteY5" fmla="*/ 1214650 h 1296537"/>
                  <a:gd name="connsiteX6" fmla="*/ 4299045 w 4299045"/>
                  <a:gd name="connsiteY6" fmla="*/ 1296537 h 1296537"/>
                  <a:gd name="connsiteX0" fmla="*/ 0 w 4299045"/>
                  <a:gd name="connsiteY0" fmla="*/ 1296537 h 1296537"/>
                  <a:gd name="connsiteX1" fmla="*/ 1446663 w 4299045"/>
                  <a:gd name="connsiteY1" fmla="*/ 859808 h 1296537"/>
                  <a:gd name="connsiteX2" fmla="*/ 2169994 w 4299045"/>
                  <a:gd name="connsiteY2" fmla="*/ 0 h 1296537"/>
                  <a:gd name="connsiteX3" fmla="*/ 2906973 w 4299045"/>
                  <a:gd name="connsiteY3" fmla="*/ 859808 h 1296537"/>
                  <a:gd name="connsiteX4" fmla="*/ 3616657 w 4299045"/>
                  <a:gd name="connsiteY4" fmla="*/ 1214650 h 1296537"/>
                  <a:gd name="connsiteX5" fmla="*/ 4299045 w 4299045"/>
                  <a:gd name="connsiteY5" fmla="*/ 1296537 h 1296537"/>
                  <a:gd name="connsiteX0" fmla="*/ 0 w 4299045"/>
                  <a:gd name="connsiteY0" fmla="*/ 1296537 h 1296537"/>
                  <a:gd name="connsiteX1" fmla="*/ 1446663 w 4299045"/>
                  <a:gd name="connsiteY1" fmla="*/ 859808 h 1296537"/>
                  <a:gd name="connsiteX2" fmla="*/ 2169994 w 4299045"/>
                  <a:gd name="connsiteY2" fmla="*/ 0 h 1296537"/>
                  <a:gd name="connsiteX3" fmla="*/ 2906973 w 4299045"/>
                  <a:gd name="connsiteY3" fmla="*/ 859808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446663 w 4299045"/>
                  <a:gd name="connsiteY1" fmla="*/ 859808 h 1296537"/>
                  <a:gd name="connsiteX2" fmla="*/ 2169994 w 4299045"/>
                  <a:gd name="connsiteY2" fmla="*/ 0 h 1296537"/>
                  <a:gd name="connsiteX3" fmla="*/ 2906973 w 4299045"/>
                  <a:gd name="connsiteY3" fmla="*/ 859808 h 1296537"/>
                  <a:gd name="connsiteX4" fmla="*/ 4299045 w 4299045"/>
                  <a:gd name="connsiteY4" fmla="*/ 1296537 h 1296537"/>
                  <a:gd name="connsiteX0" fmla="*/ 0 w 4299045"/>
                  <a:gd name="connsiteY0" fmla="*/ 1296692 h 1296692"/>
                  <a:gd name="connsiteX1" fmla="*/ 1446663 w 4299045"/>
                  <a:gd name="connsiteY1" fmla="*/ 859963 h 1296692"/>
                  <a:gd name="connsiteX2" fmla="*/ 2169994 w 4299045"/>
                  <a:gd name="connsiteY2" fmla="*/ 155 h 1296692"/>
                  <a:gd name="connsiteX3" fmla="*/ 3164148 w 4299045"/>
                  <a:gd name="connsiteY3" fmla="*/ 793288 h 1296692"/>
                  <a:gd name="connsiteX4" fmla="*/ 4299045 w 4299045"/>
                  <a:gd name="connsiteY4" fmla="*/ 1296692 h 1296692"/>
                  <a:gd name="connsiteX0" fmla="*/ 0 w 4299045"/>
                  <a:gd name="connsiteY0" fmla="*/ 1296849 h 1296849"/>
                  <a:gd name="connsiteX1" fmla="*/ 1256163 w 4299045"/>
                  <a:gd name="connsiteY1" fmla="*/ 888695 h 1296849"/>
                  <a:gd name="connsiteX2" fmla="*/ 2169994 w 4299045"/>
                  <a:gd name="connsiteY2" fmla="*/ 312 h 1296849"/>
                  <a:gd name="connsiteX3" fmla="*/ 3164148 w 4299045"/>
                  <a:gd name="connsiteY3" fmla="*/ 793445 h 1296849"/>
                  <a:gd name="connsiteX4" fmla="*/ 4299045 w 4299045"/>
                  <a:gd name="connsiteY4" fmla="*/ 1296849 h 1296849"/>
                  <a:gd name="connsiteX0" fmla="*/ 0 w 4299045"/>
                  <a:gd name="connsiteY0" fmla="*/ 1296537 h 1296537"/>
                  <a:gd name="connsiteX1" fmla="*/ 1256163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170438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170438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6537"/>
                  <a:gd name="connsiteX1" fmla="*/ 1170438 w 4299045"/>
                  <a:gd name="connsiteY1" fmla="*/ 888383 h 1296537"/>
                  <a:gd name="connsiteX2" fmla="*/ 2169994 w 4299045"/>
                  <a:gd name="connsiteY2" fmla="*/ 0 h 1296537"/>
                  <a:gd name="connsiteX3" fmla="*/ 3154623 w 4299045"/>
                  <a:gd name="connsiteY3" fmla="*/ 888383 h 1296537"/>
                  <a:gd name="connsiteX4" fmla="*/ 4299045 w 4299045"/>
                  <a:gd name="connsiteY4" fmla="*/ 1296537 h 1296537"/>
                  <a:gd name="connsiteX0" fmla="*/ 0 w 4299045"/>
                  <a:gd name="connsiteY0" fmla="*/ 1296537 h 1297192"/>
                  <a:gd name="connsiteX1" fmla="*/ 1170438 w 4299045"/>
                  <a:gd name="connsiteY1" fmla="*/ 888383 h 1297192"/>
                  <a:gd name="connsiteX2" fmla="*/ 2169994 w 4299045"/>
                  <a:gd name="connsiteY2" fmla="*/ 0 h 1297192"/>
                  <a:gd name="connsiteX3" fmla="*/ 3154623 w 4299045"/>
                  <a:gd name="connsiteY3" fmla="*/ 888383 h 1297192"/>
                  <a:gd name="connsiteX4" fmla="*/ 4299045 w 4299045"/>
                  <a:gd name="connsiteY4" fmla="*/ 1296537 h 1297192"/>
                  <a:gd name="connsiteX0" fmla="*/ 0 w 4299045"/>
                  <a:gd name="connsiteY0" fmla="*/ 1296568 h 1297321"/>
                  <a:gd name="connsiteX1" fmla="*/ 1170438 w 4299045"/>
                  <a:gd name="connsiteY1" fmla="*/ 888414 h 1297321"/>
                  <a:gd name="connsiteX2" fmla="*/ 2169994 w 4299045"/>
                  <a:gd name="connsiteY2" fmla="*/ 31 h 1297321"/>
                  <a:gd name="connsiteX3" fmla="*/ 3145098 w 4299045"/>
                  <a:gd name="connsiteY3" fmla="*/ 916989 h 1297321"/>
                  <a:gd name="connsiteX4" fmla="*/ 4299045 w 4299045"/>
                  <a:gd name="connsiteY4" fmla="*/ 1296568 h 1297321"/>
                  <a:gd name="connsiteX0" fmla="*/ 0 w 4299045"/>
                  <a:gd name="connsiteY0" fmla="*/ 1296568 h 1297503"/>
                  <a:gd name="connsiteX1" fmla="*/ 1170438 w 4299045"/>
                  <a:gd name="connsiteY1" fmla="*/ 888414 h 1297503"/>
                  <a:gd name="connsiteX2" fmla="*/ 2169994 w 4299045"/>
                  <a:gd name="connsiteY2" fmla="*/ 31 h 1297503"/>
                  <a:gd name="connsiteX3" fmla="*/ 3145098 w 4299045"/>
                  <a:gd name="connsiteY3" fmla="*/ 916989 h 1297503"/>
                  <a:gd name="connsiteX4" fmla="*/ 4299045 w 4299045"/>
                  <a:gd name="connsiteY4" fmla="*/ 1296568 h 1297503"/>
                  <a:gd name="connsiteX0" fmla="*/ 0 w 4299045"/>
                  <a:gd name="connsiteY0" fmla="*/ 1296563 h 1297498"/>
                  <a:gd name="connsiteX1" fmla="*/ 1170438 w 4299045"/>
                  <a:gd name="connsiteY1" fmla="*/ 888409 h 1297498"/>
                  <a:gd name="connsiteX2" fmla="*/ 2169994 w 4299045"/>
                  <a:gd name="connsiteY2" fmla="*/ 26 h 1297498"/>
                  <a:gd name="connsiteX3" fmla="*/ 3145098 w 4299045"/>
                  <a:gd name="connsiteY3" fmla="*/ 916984 h 1297498"/>
                  <a:gd name="connsiteX4" fmla="*/ 4299045 w 4299045"/>
                  <a:gd name="connsiteY4" fmla="*/ 1296563 h 1297498"/>
                  <a:gd name="connsiteX0" fmla="*/ 0 w 4299045"/>
                  <a:gd name="connsiteY0" fmla="*/ 1296808 h 1298269"/>
                  <a:gd name="connsiteX1" fmla="*/ 1170438 w 4299045"/>
                  <a:gd name="connsiteY1" fmla="*/ 888654 h 1298269"/>
                  <a:gd name="connsiteX2" fmla="*/ 2169994 w 4299045"/>
                  <a:gd name="connsiteY2" fmla="*/ 271 h 1298269"/>
                  <a:gd name="connsiteX3" fmla="*/ 3259398 w 4299045"/>
                  <a:gd name="connsiteY3" fmla="*/ 974379 h 1298269"/>
                  <a:gd name="connsiteX4" fmla="*/ 4299045 w 4299045"/>
                  <a:gd name="connsiteY4" fmla="*/ 1296808 h 1298269"/>
                  <a:gd name="connsiteX0" fmla="*/ 0 w 4299045"/>
                  <a:gd name="connsiteY0" fmla="*/ 1296546 h 1298007"/>
                  <a:gd name="connsiteX1" fmla="*/ 1440895 w 4299045"/>
                  <a:gd name="connsiteY1" fmla="*/ 958044 h 1298007"/>
                  <a:gd name="connsiteX2" fmla="*/ 2169994 w 4299045"/>
                  <a:gd name="connsiteY2" fmla="*/ 9 h 1298007"/>
                  <a:gd name="connsiteX3" fmla="*/ 3259398 w 4299045"/>
                  <a:gd name="connsiteY3" fmla="*/ 974117 h 1298007"/>
                  <a:gd name="connsiteX4" fmla="*/ 4299045 w 4299045"/>
                  <a:gd name="connsiteY4" fmla="*/ 1296546 h 1298007"/>
                  <a:gd name="connsiteX0" fmla="*/ 0 w 4299045"/>
                  <a:gd name="connsiteY0" fmla="*/ 1296559 h 1298173"/>
                  <a:gd name="connsiteX1" fmla="*/ 1440895 w 4299045"/>
                  <a:gd name="connsiteY1" fmla="*/ 958057 h 1298173"/>
                  <a:gd name="connsiteX2" fmla="*/ 2169994 w 4299045"/>
                  <a:gd name="connsiteY2" fmla="*/ 22 h 1298173"/>
                  <a:gd name="connsiteX3" fmla="*/ 2885911 w 4299045"/>
                  <a:gd name="connsiteY3" fmla="*/ 984080 h 1298173"/>
                  <a:gd name="connsiteX4" fmla="*/ 4299045 w 4299045"/>
                  <a:gd name="connsiteY4" fmla="*/ 1296559 h 1298173"/>
                  <a:gd name="connsiteX0" fmla="*/ 0 w 4299045"/>
                  <a:gd name="connsiteY0" fmla="*/ 1525408 h 1527022"/>
                  <a:gd name="connsiteX1" fmla="*/ 1440895 w 4299045"/>
                  <a:gd name="connsiteY1" fmla="*/ 1186906 h 1527022"/>
                  <a:gd name="connsiteX2" fmla="*/ 2182872 w 4299045"/>
                  <a:gd name="connsiteY2" fmla="*/ 15 h 1527022"/>
                  <a:gd name="connsiteX3" fmla="*/ 2885911 w 4299045"/>
                  <a:gd name="connsiteY3" fmla="*/ 1212929 h 1527022"/>
                  <a:gd name="connsiteX4" fmla="*/ 4299045 w 4299045"/>
                  <a:gd name="connsiteY4" fmla="*/ 1525408 h 1527022"/>
                  <a:gd name="connsiteX0" fmla="*/ 0 w 4299045"/>
                  <a:gd name="connsiteY0" fmla="*/ 1525520 h 1526294"/>
                  <a:gd name="connsiteX1" fmla="*/ 1440895 w 4299045"/>
                  <a:gd name="connsiteY1" fmla="*/ 1187018 h 1526294"/>
                  <a:gd name="connsiteX2" fmla="*/ 2182872 w 4299045"/>
                  <a:gd name="connsiteY2" fmla="*/ 127 h 1526294"/>
                  <a:gd name="connsiteX3" fmla="*/ 2692728 w 4299045"/>
                  <a:gd name="connsiteY3" fmla="*/ 1113538 h 1526294"/>
                  <a:gd name="connsiteX4" fmla="*/ 4299045 w 4299045"/>
                  <a:gd name="connsiteY4" fmla="*/ 1525520 h 1526294"/>
                  <a:gd name="connsiteX0" fmla="*/ 0 w 4299045"/>
                  <a:gd name="connsiteY0" fmla="*/ 1525398 h 1526172"/>
                  <a:gd name="connsiteX1" fmla="*/ 1621200 w 4299045"/>
                  <a:gd name="connsiteY1" fmla="*/ 1127195 h 1526172"/>
                  <a:gd name="connsiteX2" fmla="*/ 2182872 w 4299045"/>
                  <a:gd name="connsiteY2" fmla="*/ 5 h 1526172"/>
                  <a:gd name="connsiteX3" fmla="*/ 2692728 w 4299045"/>
                  <a:gd name="connsiteY3" fmla="*/ 1113416 h 1526172"/>
                  <a:gd name="connsiteX4" fmla="*/ 4299045 w 4299045"/>
                  <a:gd name="connsiteY4" fmla="*/ 1525398 h 1526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99045" h="1526172">
                    <a:moveTo>
                      <a:pt x="0" y="1525398"/>
                    </a:moveTo>
                    <a:cubicBezTo>
                      <a:pt x="425213" y="1520138"/>
                      <a:pt x="1257388" y="1381427"/>
                      <a:pt x="1621200" y="1127195"/>
                    </a:cubicBezTo>
                    <a:cubicBezTo>
                      <a:pt x="1985012" y="872963"/>
                      <a:pt x="2004284" y="2302"/>
                      <a:pt x="2182872" y="5"/>
                    </a:cubicBezTo>
                    <a:cubicBezTo>
                      <a:pt x="2361460" y="-2292"/>
                      <a:pt x="2309311" y="859227"/>
                      <a:pt x="2692728" y="1113416"/>
                    </a:cubicBezTo>
                    <a:cubicBezTo>
                      <a:pt x="3076145" y="1367605"/>
                      <a:pt x="3809005" y="1539188"/>
                      <a:pt x="4299045" y="1525398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4" name="CaixaDeTexto 13"/>
            <p:cNvSpPr txBox="1"/>
            <p:nvPr/>
          </p:nvSpPr>
          <p:spPr>
            <a:xfrm>
              <a:off x="2789319" y="4998306"/>
              <a:ext cx="32047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Uma Curva mais alongada é dita</a:t>
              </a:r>
            </a:p>
            <a:p>
              <a:pPr algn="ctr"/>
              <a:r>
                <a:rPr lang="pt-BR" b="1" u="sng" dirty="0" err="1">
                  <a:solidFill>
                    <a:schemeClr val="accent4">
                      <a:lumMod val="75000"/>
                    </a:schemeClr>
                  </a:solidFill>
                </a:rPr>
                <a:t>Leptoocúrtica</a:t>
              </a:r>
              <a:r>
                <a:rPr lang="pt-BR" b="1" u="sng" dirty="0">
                  <a:solidFill>
                    <a:schemeClr val="accent4">
                      <a:lumMod val="7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9" name="Título 8">
            <a:extLst>
              <a:ext uri="{FF2B5EF4-FFF2-40B4-BE49-F238E27FC236}">
                <a16:creationId xmlns:a16="http://schemas.microsoft.com/office/drawing/2014/main" xmlns="" id="{82595595-A5B6-4D26-8023-47F9E9F1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/>
              <p14:cNvContentPartPr/>
              <p14:nvPr/>
            </p14:nvContentPartPr>
            <p14:xfrm>
              <a:off x="1739880" y="1136520"/>
              <a:ext cx="5760000" cy="516312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0520" y="1127160"/>
                <a:ext cx="5778720" cy="51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28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sz="2000" dirty="0"/>
                  <a:t>Existem diferentes modelos de Curtose, o principal é denominado </a:t>
                </a:r>
                <a:r>
                  <a:rPr lang="pt-BR" sz="2000" b="1" u="sng" dirty="0">
                    <a:solidFill>
                      <a:schemeClr val="accent4">
                        <a:lumMod val="75000"/>
                      </a:schemeClr>
                    </a:solidFill>
                  </a:rPr>
                  <a:t>“Coeficiente de Achatamento de Fisher”</a:t>
                </a:r>
              </a:p>
              <a:p>
                <a:endParaRPr lang="pt-BR" sz="2000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𝐶𝑢𝑟𝑡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−3×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.(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−3)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  <a:p>
                <a:pPr marL="0" lvl="1" indent="0">
                  <a:buNone/>
                </a:pPr>
                <a:endParaRPr lang="pt-BR" sz="2000" dirty="0"/>
              </a:p>
              <a:p>
                <a:pPr marL="0" lvl="1" indent="0">
                  <a:buNone/>
                </a:pPr>
                <a:r>
                  <a:rPr lang="pt-BR" sz="2000" dirty="0"/>
                  <a:t>Onde:</a:t>
                </a:r>
              </a:p>
              <a:p>
                <a:pPr marL="0" lvl="1" indent="0">
                  <a:buNone/>
                </a:pPr>
                <a:endParaRPr lang="pt-BR" sz="2000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BR" sz="2000" dirty="0"/>
              </a:p>
              <a:p>
                <a:pPr marL="0" lvl="1" indent="0">
                  <a:buNone/>
                </a:pPr>
                <a:endParaRPr lang="pt-BR" sz="2000" dirty="0"/>
              </a:p>
              <a:p>
                <a:pPr marL="0" lvl="1" indent="0">
                  <a:buNone/>
                </a:pPr>
                <a:r>
                  <a:rPr lang="pt-BR" sz="2000" dirty="0"/>
                  <a:t>Sendo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2000" dirty="0"/>
                  <a:t> o quarto momento em torno da média 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2000" dirty="0"/>
                  <a:t> o desvio padrão.</a:t>
                </a:r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73" t="-14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+mj-lt"/>
              </a:rPr>
              <a:pPr/>
              <a:t>42</a:t>
            </a:fld>
            <a:endParaRPr lang="pt-BR">
              <a:latin typeface="+mj-lt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26AE6B45-2EBA-47CB-9C0F-9E3CB5DD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Tinta 1"/>
              <p14:cNvContentPartPr/>
              <p14:nvPr/>
            </p14:nvContentPartPr>
            <p14:xfrm>
              <a:off x="4387680" y="2317680"/>
              <a:ext cx="1905480" cy="353088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8320" y="2308320"/>
                <a:ext cx="1924200" cy="354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39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rmAutofit/>
              </a:bodyPr>
              <a:lstStyle/>
              <a:p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000" b="1" i="1" u="sng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𝑪𝒖𝒓𝒕</m:t>
                    </m:r>
                    <m:d>
                      <m:dPr>
                        <m:ctrlPr>
                          <a:rPr lang="pt-BR" sz="2000" b="1" i="1" u="sng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 u="sng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sz="2000" b="1" i="1" u="sng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u="sng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distribuição dos dados é </a:t>
                </a:r>
                <a:r>
                  <a:rPr lang="pt-BR" sz="2000" b="1" u="sng" dirty="0" err="1">
                    <a:solidFill>
                      <a:schemeClr val="accent4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Mesocúrtica</a:t>
                </a:r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pt-B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000" b="1" i="1" u="sng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𝑪𝒖𝒓𝒕</m:t>
                    </m:r>
                    <m:d>
                      <m:dPr>
                        <m:ctrlPr>
                          <a:rPr lang="pt-BR" sz="2000" b="1" i="1" u="sng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 u="sng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sz="2000" b="1" i="1" u="sng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2000" b="1" i="1" u="sng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distribuição dos dados é mais alongada ou </a:t>
                </a:r>
                <a:r>
                  <a:rPr lang="pt-BR" sz="2000" b="1" u="sng" dirty="0" err="1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Leptocúrtica</a:t>
                </a:r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pt-B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pt-BR" sz="2000" b="1" i="1" u="sng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𝑪𝒖𝒓𝒕</m:t>
                    </m:r>
                    <m:d>
                      <m:dPr>
                        <m:ctrlPr>
                          <a:rPr lang="pt-BR" sz="2000" b="1" i="1" u="sng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 u="sng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pt-BR" sz="2000" b="1" i="1" u="sng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BR" sz="2000" b="1" i="1" u="sng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 distribuição dos dados é mais achatada ou </a:t>
                </a:r>
                <a:r>
                  <a:rPr lang="pt-BR" sz="2000" b="1" u="sng" dirty="0" err="1">
                    <a:solidFill>
                      <a:schemeClr val="accent6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Platicúrtica</a:t>
                </a:r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0">
                <a:blip r:embed="rId3"/>
                <a:stretch>
                  <a:fillRect l="-696" t="-14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43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3BFC2CB6-EC89-4B61-BF18-30A5912CE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Tinta 1"/>
              <p14:cNvContentPartPr/>
              <p14:nvPr/>
            </p14:nvContentPartPr>
            <p14:xfrm>
              <a:off x="1047600" y="4210200"/>
              <a:ext cx="6242400" cy="236232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8240" y="4200840"/>
                <a:ext cx="6261120" cy="23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52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u="sng" dirty="0">
                <a:solidFill>
                  <a:srgbClr val="164C97"/>
                </a:solidFill>
              </a:rPr>
              <a:t>Medidas de Assimetria e Curtose: (EXCEL)</a:t>
            </a:r>
          </a:p>
          <a:p>
            <a:pPr lvl="1"/>
            <a:r>
              <a:rPr lang="pt-BR" sz="2000" dirty="0"/>
              <a:t>Assimetria:</a:t>
            </a:r>
          </a:p>
          <a:p>
            <a:pPr lvl="2"/>
            <a:r>
              <a:rPr lang="pt-BR" sz="2000" dirty="0"/>
              <a:t>=DISTORÇÃO(Dados)</a:t>
            </a:r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Curtose</a:t>
            </a:r>
          </a:p>
          <a:p>
            <a:pPr lvl="2"/>
            <a:r>
              <a:rPr lang="pt-BR" sz="2000" dirty="0"/>
              <a:t>=CURT(Dados)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E610FAF1-3ED7-41F4-9005-9CA9C21A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67293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u="sng" dirty="0"/>
              <a:t>Alguns Gráficos Importantes</a:t>
            </a:r>
          </a:p>
          <a:p>
            <a:pPr lvl="1"/>
            <a:r>
              <a:rPr lang="pt-BR" sz="2000" dirty="0"/>
              <a:t>Gráfico de Barras</a:t>
            </a:r>
          </a:p>
          <a:p>
            <a:pPr lvl="1"/>
            <a:r>
              <a:rPr lang="pt-BR" sz="2000" dirty="0"/>
              <a:t>Gráfico de Pizza</a:t>
            </a:r>
          </a:p>
          <a:p>
            <a:pPr lvl="1"/>
            <a:r>
              <a:rPr lang="pt-BR" sz="2000" dirty="0"/>
              <a:t>Gráfico de Dispersão</a:t>
            </a:r>
          </a:p>
          <a:p>
            <a:pPr lvl="1"/>
            <a:r>
              <a:rPr lang="pt-BR" sz="2000" dirty="0"/>
              <a:t>Gráfico de Linha</a:t>
            </a:r>
          </a:p>
          <a:p>
            <a:pPr lvl="1"/>
            <a:r>
              <a:rPr lang="pt-BR" sz="2000" dirty="0"/>
              <a:t>Histograma</a:t>
            </a:r>
          </a:p>
          <a:p>
            <a:pPr lvl="1"/>
            <a:r>
              <a:rPr lang="pt-BR" sz="2000" dirty="0" err="1"/>
              <a:t>Boxplot</a:t>
            </a:r>
            <a:endParaRPr lang="pt-BR" sz="20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0A3FCC11-209A-4EA7-A58A-395E377C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/>
              <p14:cNvContentPartPr/>
              <p14:nvPr/>
            </p14:nvContentPartPr>
            <p14:xfrm>
              <a:off x="844560" y="2222640"/>
              <a:ext cx="2870640" cy="191808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200" y="2213280"/>
                <a:ext cx="2889360" cy="19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15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b="1" u="sng" dirty="0">
                <a:solidFill>
                  <a:srgbClr val="164C97"/>
                </a:solidFill>
              </a:rPr>
              <a:t>Alguns Gráficos Importantes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46</a:t>
            </a:fld>
            <a:endParaRPr lang="pt-BR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867230"/>
              </p:ext>
            </p:extLst>
          </p:nvPr>
        </p:nvGraphicFramePr>
        <p:xfrm>
          <a:off x="1691680" y="2264049"/>
          <a:ext cx="6120680" cy="3771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272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93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Título 1 – Consumo</a:t>
                      </a:r>
                      <a:r>
                        <a:rPr lang="pt-BR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de Energia Elétrica</a:t>
                      </a:r>
                      <a:endParaRPr lang="pt-BR" sz="20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u="none" strike="noStrike" dirty="0">
                          <a:effectLst/>
                          <a:latin typeface="+mn-lt"/>
                        </a:rPr>
                        <a:t>País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u="none" strike="noStrike" dirty="0">
                          <a:effectLst/>
                          <a:latin typeface="+mn-lt"/>
                        </a:rPr>
                        <a:t>Geração de Energia (MW)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China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145362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EUA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74471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Alemanha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44947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Índia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25088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Espanha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23025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Reino Unido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13603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Canadá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11205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França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10358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Itália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8958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u="none" strike="noStrike" dirty="0">
                          <a:effectLst/>
                          <a:latin typeface="+mn-lt"/>
                        </a:rPr>
                        <a:t>Brasil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8715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9F02BB98-E2A8-4CE6-BF91-CDDCB655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Tinta 1"/>
              <p14:cNvContentPartPr/>
              <p14:nvPr/>
            </p14:nvContentPartPr>
            <p14:xfrm>
              <a:off x="2641680" y="2139840"/>
              <a:ext cx="5239080" cy="377856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2320" y="2130480"/>
                <a:ext cx="5257800" cy="37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32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47</a:t>
            </a:fld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28649" y="1690689"/>
            <a:ext cx="2612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164C97"/>
                </a:solidFill>
              </a:rPr>
              <a:t>Gráfico de Barras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B3E8FB93-2B0C-4480-B340-0DAA4D7B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090799"/>
            <a:ext cx="5976664" cy="44824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Tinta 3"/>
              <p14:cNvContentPartPr/>
              <p14:nvPr/>
            </p14:nvContentPartPr>
            <p14:xfrm>
              <a:off x="1924200" y="1320840"/>
              <a:ext cx="6559920" cy="508680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4840" y="1311480"/>
                <a:ext cx="6578640" cy="51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483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807040" y="1605694"/>
            <a:ext cx="261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164C97"/>
                </a:solidFill>
              </a:rPr>
              <a:t>Gráfico de Pizza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A7E01349-27EE-4F47-806A-775C283B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7" t="4415" r="25442" b="20212"/>
          <a:stretch/>
        </p:blipFill>
        <p:spPr>
          <a:xfrm>
            <a:off x="2267744" y="1967382"/>
            <a:ext cx="4536504" cy="45235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Tinta 3"/>
              <p14:cNvContentPartPr/>
              <p14:nvPr/>
            </p14:nvContentPartPr>
            <p14:xfrm>
              <a:off x="393840" y="1682640"/>
              <a:ext cx="7067880" cy="450900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480" y="1673280"/>
                <a:ext cx="7086600" cy="452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46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Gráfico de Dispersão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6A8AB583-1D5B-4095-91C2-CBBDC0E5D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34" y="2783335"/>
            <a:ext cx="3600000" cy="324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5" y="2783335"/>
            <a:ext cx="3600000" cy="3240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043608" y="2564904"/>
            <a:ext cx="241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164C97"/>
                </a:solidFill>
              </a:rPr>
              <a:t>Sem linha de tendência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868144" y="2536673"/>
            <a:ext cx="243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</a:rPr>
              <a:t>Com linha de tendência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Tinta 4"/>
              <p14:cNvContentPartPr/>
              <p14:nvPr/>
            </p14:nvContentPartPr>
            <p14:xfrm>
              <a:off x="298440" y="1378080"/>
              <a:ext cx="7639560" cy="5042160"/>
            </p14:xfrm>
          </p:contentPart>
        </mc:Choice>
        <mc:Fallback>
          <p:pic>
            <p:nvPicPr>
              <p:cNvPr id="5" name="Tinta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080" y="1368720"/>
                <a:ext cx="7658280" cy="50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615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8FB6-C324-4F0A-978F-44245EEC8EB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99592" y="1772816"/>
            <a:ext cx="77872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R é um </a:t>
            </a:r>
            <a:r>
              <a:rPr lang="pt-BR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recurso computacional para análise de dados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que vem progressivamente se especializando em manipulação, análise e visualização gráfica de dados.</a:t>
            </a: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Na atualidade é considerado o melhor ambiente computacional para essa finalidade.</a:t>
            </a: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O ambiente está disponível para diferentes sistemas operacionais: Unix/Linux, Mac e Windows.</a:t>
            </a: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O R é gratuito e de código aberto. Qualquer pessoa pode criar um pacote de análise para o R.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Fazer </a:t>
            </a:r>
            <a:r>
              <a:rPr lang="pt-BR" sz="2000" i="1" dirty="0">
                <a:latin typeface="Calibri" panose="020F0502020204030204" pitchFamily="34" charset="0"/>
                <a:cs typeface="Calibri" panose="020F0502020204030204" pitchFamily="34" charset="0"/>
              </a:rPr>
              <a:t>download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https://cran.r-project.org/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Instalar em seu computador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C91CD8E5-DEE7-471B-A0FB-194E2E00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MS Excel</a:t>
            </a:r>
            <a:b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Software R e Aplicação </a:t>
            </a:r>
            <a:r>
              <a:rPr lang="pt-BR" b="1" u="sng" dirty="0" err="1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RStudio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97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Gráfico de Linha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50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8" y="2355785"/>
            <a:ext cx="6858198" cy="4133208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1DA88FED-4628-4A36-91D5-E8AFFED7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Tinta 1"/>
              <p14:cNvContentPartPr/>
              <p14:nvPr/>
            </p14:nvContentPartPr>
            <p14:xfrm>
              <a:off x="1936800" y="1301760"/>
              <a:ext cx="6775920" cy="506772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440" y="1292400"/>
                <a:ext cx="6794640" cy="50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464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655273" y="1690689"/>
            <a:ext cx="7886700" cy="4351338"/>
          </a:xfrm>
        </p:spPr>
        <p:txBody>
          <a:bodyPr/>
          <a:lstStyle/>
          <a:p>
            <a:r>
              <a:rPr lang="pt-BR" sz="2800" dirty="0"/>
              <a:t>Histograma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06A2DDD1-5823-4640-96E2-DCFA9F54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756351"/>
            <a:ext cx="4000000" cy="360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727" y="2756351"/>
            <a:ext cx="4000000" cy="360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Tinta 3"/>
              <p14:cNvContentPartPr/>
              <p14:nvPr/>
            </p14:nvContentPartPr>
            <p14:xfrm>
              <a:off x="177840" y="196920"/>
              <a:ext cx="8636400" cy="654084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480" y="187560"/>
                <a:ext cx="8655120" cy="65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273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>
          <a:xfrm>
            <a:off x="600033" y="1525933"/>
            <a:ext cx="7886700" cy="4351338"/>
          </a:xfrm>
        </p:spPr>
        <p:txBody>
          <a:bodyPr/>
          <a:lstStyle/>
          <a:p>
            <a:r>
              <a:rPr lang="pt-BR" sz="2800" dirty="0" err="1"/>
              <a:t>BoxPlot</a:t>
            </a:r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52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062649"/>
            <a:ext cx="5785545" cy="4635794"/>
          </a:xfrm>
          <a:prstGeom prst="rect">
            <a:avLst/>
          </a:prstGeom>
        </p:spPr>
      </p:pic>
      <p:grpSp>
        <p:nvGrpSpPr>
          <p:cNvPr id="44" name="Grupo 43"/>
          <p:cNvGrpSpPr/>
          <p:nvPr/>
        </p:nvGrpSpPr>
        <p:grpSpPr>
          <a:xfrm>
            <a:off x="4211961" y="3741986"/>
            <a:ext cx="3955187" cy="488394"/>
            <a:chOff x="4211961" y="3741986"/>
            <a:chExt cx="3955187" cy="488394"/>
          </a:xfrm>
        </p:grpSpPr>
        <p:sp>
          <p:nvSpPr>
            <p:cNvPr id="7" name="CaixaDeTexto 6"/>
            <p:cNvSpPr txBox="1"/>
            <p:nvPr/>
          </p:nvSpPr>
          <p:spPr>
            <a:xfrm>
              <a:off x="7152127" y="3861048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Mediana</a:t>
              </a:r>
            </a:p>
          </p:txBody>
        </p:sp>
        <p:cxnSp>
          <p:nvCxnSpPr>
            <p:cNvPr id="10" name="Conector de seta reta 9"/>
            <p:cNvCxnSpPr>
              <a:stCxn id="7" idx="1"/>
            </p:cNvCxnSpPr>
            <p:nvPr/>
          </p:nvCxnSpPr>
          <p:spPr>
            <a:xfrm flipH="1" flipV="1">
              <a:off x="4211961" y="3741986"/>
              <a:ext cx="2940166" cy="3037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o 44"/>
          <p:cNvGrpSpPr/>
          <p:nvPr/>
        </p:nvGrpSpPr>
        <p:grpSpPr>
          <a:xfrm>
            <a:off x="4067945" y="4045714"/>
            <a:ext cx="4209731" cy="713444"/>
            <a:chOff x="4067945" y="4045714"/>
            <a:chExt cx="4209731" cy="713444"/>
          </a:xfrm>
        </p:grpSpPr>
        <p:sp>
          <p:nvSpPr>
            <p:cNvPr id="12" name="CaixaDeTexto 11"/>
            <p:cNvSpPr txBox="1"/>
            <p:nvPr/>
          </p:nvSpPr>
          <p:spPr>
            <a:xfrm>
              <a:off x="7174489" y="4389826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1º Quartil</a:t>
              </a:r>
            </a:p>
          </p:txBody>
        </p:sp>
        <p:cxnSp>
          <p:nvCxnSpPr>
            <p:cNvPr id="13" name="Conector de seta reta 12"/>
            <p:cNvCxnSpPr>
              <a:stCxn id="12" idx="1"/>
            </p:cNvCxnSpPr>
            <p:nvPr/>
          </p:nvCxnSpPr>
          <p:spPr>
            <a:xfrm flipH="1" flipV="1">
              <a:off x="4067945" y="4045714"/>
              <a:ext cx="3106544" cy="5287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/>
          <p:cNvGrpSpPr/>
          <p:nvPr/>
        </p:nvGrpSpPr>
        <p:grpSpPr>
          <a:xfrm>
            <a:off x="4139953" y="3332270"/>
            <a:ext cx="4079293" cy="369332"/>
            <a:chOff x="4139953" y="3332270"/>
            <a:chExt cx="4079293" cy="369332"/>
          </a:xfrm>
        </p:grpSpPr>
        <p:sp>
          <p:nvSpPr>
            <p:cNvPr id="16" name="CaixaDeTexto 15"/>
            <p:cNvSpPr txBox="1"/>
            <p:nvPr/>
          </p:nvSpPr>
          <p:spPr>
            <a:xfrm>
              <a:off x="7116059" y="3332270"/>
              <a:ext cx="1103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3º Quartil</a:t>
              </a:r>
            </a:p>
          </p:txBody>
        </p:sp>
        <p:cxnSp>
          <p:nvCxnSpPr>
            <p:cNvPr id="17" name="Conector de seta reta 16"/>
            <p:cNvCxnSpPr>
              <a:stCxn id="16" idx="1"/>
            </p:cNvCxnSpPr>
            <p:nvPr/>
          </p:nvCxnSpPr>
          <p:spPr>
            <a:xfrm flipH="1">
              <a:off x="4139953" y="3516936"/>
              <a:ext cx="2976106" cy="560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o 41"/>
          <p:cNvGrpSpPr/>
          <p:nvPr/>
        </p:nvGrpSpPr>
        <p:grpSpPr>
          <a:xfrm>
            <a:off x="3779912" y="2294222"/>
            <a:ext cx="5157867" cy="1077024"/>
            <a:chOff x="3779912" y="2294222"/>
            <a:chExt cx="5157867" cy="10770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/>
                <p:cNvSpPr txBox="1"/>
                <p:nvPr/>
              </p:nvSpPr>
              <p:spPr>
                <a:xfrm>
                  <a:off x="6568733" y="2294222"/>
                  <a:ext cx="236904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+1,5×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b="0" dirty="0"/>
                </a:p>
                <a:p>
                  <a:r>
                    <a:rPr lang="pt-BR" dirty="0"/>
                    <a:t>Ou Valor Máximo</a:t>
                  </a:r>
                </a:p>
              </p:txBody>
            </p:sp>
          </mc:Choice>
          <mc:Fallback xmlns="">
            <p:sp>
              <p:nvSpPr>
                <p:cNvPr id="22" name="CaixaDeTexto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8733" y="2294222"/>
                  <a:ext cx="2369046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320" b="-1415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onector de seta reta 23"/>
            <p:cNvCxnSpPr>
              <a:stCxn id="22" idx="1"/>
            </p:cNvCxnSpPr>
            <p:nvPr/>
          </p:nvCxnSpPr>
          <p:spPr>
            <a:xfrm flipH="1">
              <a:off x="3779912" y="2617388"/>
              <a:ext cx="2788821" cy="7538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/>
          <p:cNvGrpSpPr/>
          <p:nvPr/>
        </p:nvGrpSpPr>
        <p:grpSpPr>
          <a:xfrm>
            <a:off x="3816966" y="4276606"/>
            <a:ext cx="5135865" cy="1288329"/>
            <a:chOff x="3816966" y="4276606"/>
            <a:chExt cx="5135865" cy="1288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/>
                <p:cNvSpPr txBox="1"/>
                <p:nvPr/>
              </p:nvSpPr>
              <p:spPr>
                <a:xfrm>
                  <a:off x="6553200" y="4918604"/>
                  <a:ext cx="23996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−1,5×(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dirty="0"/>
                </a:p>
                <a:p>
                  <a:r>
                    <a:rPr lang="pt-BR" dirty="0"/>
                    <a:t>Ou Valor Mínimo</a:t>
                  </a:r>
                </a:p>
              </p:txBody>
            </p:sp>
          </mc:Choice>
          <mc:Fallback xmlns="">
            <p:sp>
              <p:nvSpPr>
                <p:cNvPr id="23" name="CaixaDeTexto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4918604"/>
                  <a:ext cx="2399631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2030" b="-1415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Conector de seta reta 27"/>
            <p:cNvCxnSpPr>
              <a:stCxn id="23" idx="1"/>
            </p:cNvCxnSpPr>
            <p:nvPr/>
          </p:nvCxnSpPr>
          <p:spPr>
            <a:xfrm flipH="1" flipV="1">
              <a:off x="3816966" y="4276606"/>
              <a:ext cx="2736234" cy="9651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upo 40"/>
          <p:cNvGrpSpPr/>
          <p:nvPr/>
        </p:nvGrpSpPr>
        <p:grpSpPr>
          <a:xfrm>
            <a:off x="3635897" y="1732994"/>
            <a:ext cx="4701158" cy="561228"/>
            <a:chOff x="3635897" y="1732994"/>
            <a:chExt cx="4701158" cy="561228"/>
          </a:xfrm>
        </p:grpSpPr>
        <p:sp>
          <p:nvSpPr>
            <p:cNvPr id="33" name="CaixaDeTexto 32"/>
            <p:cNvSpPr txBox="1"/>
            <p:nvPr/>
          </p:nvSpPr>
          <p:spPr>
            <a:xfrm>
              <a:off x="6719753" y="1732994"/>
              <a:ext cx="16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Possível </a:t>
              </a:r>
              <a:r>
                <a:rPr lang="pt-BR" i="1" dirty="0" err="1"/>
                <a:t>Outlier</a:t>
              </a:r>
              <a:endParaRPr lang="pt-BR" i="1" dirty="0"/>
            </a:p>
          </p:txBody>
        </p:sp>
        <p:cxnSp>
          <p:nvCxnSpPr>
            <p:cNvPr id="34" name="Conector de seta reta 33"/>
            <p:cNvCxnSpPr>
              <a:stCxn id="33" idx="1"/>
            </p:cNvCxnSpPr>
            <p:nvPr/>
          </p:nvCxnSpPr>
          <p:spPr>
            <a:xfrm flipH="1">
              <a:off x="3635897" y="1917660"/>
              <a:ext cx="3083856" cy="37656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o 46"/>
          <p:cNvGrpSpPr/>
          <p:nvPr/>
        </p:nvGrpSpPr>
        <p:grpSpPr>
          <a:xfrm>
            <a:off x="3582440" y="5654339"/>
            <a:ext cx="4209082" cy="551894"/>
            <a:chOff x="3582440" y="5654339"/>
            <a:chExt cx="4209082" cy="551894"/>
          </a:xfrm>
        </p:grpSpPr>
        <p:sp>
          <p:nvSpPr>
            <p:cNvPr id="37" name="CaixaDeTexto 36"/>
            <p:cNvSpPr txBox="1"/>
            <p:nvPr/>
          </p:nvSpPr>
          <p:spPr>
            <a:xfrm>
              <a:off x="6119076" y="5654339"/>
              <a:ext cx="1672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Provável </a:t>
              </a:r>
              <a:r>
                <a:rPr lang="pt-BR" i="1" dirty="0" err="1"/>
                <a:t>Outlier</a:t>
              </a:r>
              <a:endParaRPr lang="pt-BR" i="1" dirty="0"/>
            </a:p>
          </p:txBody>
        </p:sp>
        <p:cxnSp>
          <p:nvCxnSpPr>
            <p:cNvPr id="38" name="Conector de seta reta 37"/>
            <p:cNvCxnSpPr>
              <a:stCxn id="37" idx="1"/>
            </p:cNvCxnSpPr>
            <p:nvPr/>
          </p:nvCxnSpPr>
          <p:spPr>
            <a:xfrm flipH="1">
              <a:off x="3582440" y="5839005"/>
              <a:ext cx="2536636" cy="3672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46F3010D-BE10-4E1F-B3D7-BF82296E1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Tinta 1"/>
              <p14:cNvContentPartPr/>
              <p14:nvPr/>
            </p14:nvContentPartPr>
            <p14:xfrm>
              <a:off x="704880" y="1314360"/>
              <a:ext cx="8198280" cy="528984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520" y="1305000"/>
                <a:ext cx="8217000" cy="53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50904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Separatrizes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pt-BR" sz="2800" dirty="0"/>
              <a:t>Matarazzo (1998) indica uma forma de analisar os indicadores econômico financeiros com base nos </a:t>
            </a:r>
            <a:r>
              <a:rPr lang="pt-BR" sz="2800" dirty="0" err="1"/>
              <a:t>decis</a:t>
            </a:r>
            <a:r>
              <a:rPr lang="pt-BR" sz="2800" dirty="0"/>
              <a:t>.</a:t>
            </a:r>
          </a:p>
          <a:p>
            <a:endParaRPr lang="pt-BR" sz="2800" dirty="0"/>
          </a:p>
          <a:p>
            <a:pPr algn="just"/>
            <a:endParaRPr lang="pt-BR" sz="2800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8" name="Conector reto 7"/>
          <p:cNvCxnSpPr/>
          <p:nvPr/>
        </p:nvCxnSpPr>
        <p:spPr>
          <a:xfrm>
            <a:off x="8892480" y="3855345"/>
            <a:ext cx="0" cy="1008112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o 28"/>
          <p:cNvGrpSpPr/>
          <p:nvPr/>
        </p:nvGrpSpPr>
        <p:grpSpPr>
          <a:xfrm>
            <a:off x="0" y="3379425"/>
            <a:ext cx="9324528" cy="1440160"/>
            <a:chOff x="0" y="2564904"/>
            <a:chExt cx="9324528" cy="1440160"/>
          </a:xfrm>
        </p:grpSpPr>
        <p:cxnSp>
          <p:nvCxnSpPr>
            <p:cNvPr id="5" name="Conector reto 4"/>
            <p:cNvCxnSpPr/>
            <p:nvPr/>
          </p:nvCxnSpPr>
          <p:spPr>
            <a:xfrm>
              <a:off x="251520" y="3501008"/>
              <a:ext cx="8640960" cy="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>
              <a:off x="251520" y="2996952"/>
              <a:ext cx="0" cy="1008112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4499992" y="2996952"/>
              <a:ext cx="0" cy="1008112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1043608" y="2996952"/>
              <a:ext cx="0" cy="1008112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1907704" y="2996952"/>
              <a:ext cx="0" cy="1008112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>
              <a:off x="2771800" y="2996952"/>
              <a:ext cx="0" cy="1008112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>
              <a:off x="3620160" y="2996952"/>
              <a:ext cx="0" cy="1008112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>
              <a:off x="5379824" y="2996952"/>
              <a:ext cx="0" cy="1008112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>
              <a:off x="6243920" y="2996952"/>
              <a:ext cx="0" cy="1008112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7108016" y="2996952"/>
              <a:ext cx="0" cy="1008112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7956376" y="2996952"/>
              <a:ext cx="0" cy="1008112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/>
            <p:cNvSpPr txBox="1"/>
            <p:nvPr/>
          </p:nvSpPr>
          <p:spPr>
            <a:xfrm>
              <a:off x="0" y="2636912"/>
              <a:ext cx="75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ambria Math" pitchFamily="18" charset="0"/>
                  <a:ea typeface="Cambria Math" pitchFamily="18" charset="0"/>
                </a:rPr>
                <a:t>Piso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864096" y="2636912"/>
              <a:ext cx="61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ambria Math" pitchFamily="18" charset="0"/>
                  <a:ea typeface="Cambria Math" pitchFamily="18" charset="0"/>
                </a:rPr>
                <a:t>1</a:t>
              </a:r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8532440" y="2636912"/>
              <a:ext cx="792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ambria Math" pitchFamily="18" charset="0"/>
                  <a:ea typeface="Cambria Math" pitchFamily="18" charset="0"/>
                </a:rPr>
                <a:t>Teto</a:t>
              </a: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7812360" y="2636912"/>
              <a:ext cx="61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ambria Math" pitchFamily="18" charset="0"/>
                  <a:ea typeface="Cambria Math" pitchFamily="18" charset="0"/>
                </a:rPr>
                <a:t>9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948264" y="2636912"/>
              <a:ext cx="61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ambria Math" pitchFamily="18" charset="0"/>
                  <a:ea typeface="Cambria Math" pitchFamily="18" charset="0"/>
                </a:rPr>
                <a:t>8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1763688" y="2636912"/>
              <a:ext cx="61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ambria Math" pitchFamily="18" charset="0"/>
                  <a:ea typeface="Cambria Math" pitchFamily="18" charset="0"/>
                </a:rPr>
                <a:t>2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2627784" y="2636912"/>
              <a:ext cx="61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ambria Math" pitchFamily="18" charset="0"/>
                  <a:ea typeface="Cambria Math" pitchFamily="18" charset="0"/>
                </a:rPr>
                <a:t>3</a:t>
              </a: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3456384" y="2636912"/>
              <a:ext cx="61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ambria Math" pitchFamily="18" charset="0"/>
                  <a:ea typeface="Cambria Math" pitchFamily="18" charset="0"/>
                </a:rPr>
                <a:t>4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3960440" y="2564904"/>
              <a:ext cx="1115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ambria Math" pitchFamily="18" charset="0"/>
                  <a:ea typeface="Cambria Math" pitchFamily="18" charset="0"/>
                </a:rPr>
                <a:t>Mediana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220072" y="2636912"/>
              <a:ext cx="61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ambria Math" pitchFamily="18" charset="0"/>
                  <a:ea typeface="Cambria Math" pitchFamily="18" charset="0"/>
                </a:rPr>
                <a:t>6</a:t>
              </a: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6084168" y="2636912"/>
              <a:ext cx="611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Cambria Math" pitchFamily="18" charset="0"/>
                  <a:ea typeface="Cambria Math" pitchFamily="18" charset="0"/>
                </a:rPr>
                <a:t>7</a:t>
              </a:r>
            </a:p>
          </p:txBody>
        </p:sp>
      </p:grpSp>
      <p:sp>
        <p:nvSpPr>
          <p:cNvPr id="30" name="CaixaDeTexto 29"/>
          <p:cNvSpPr txBox="1"/>
          <p:nvPr/>
        </p:nvSpPr>
        <p:spPr>
          <a:xfrm>
            <a:off x="1431260" y="6013783"/>
            <a:ext cx="6120680" cy="523220"/>
          </a:xfrm>
          <a:prstGeom prst="rect">
            <a:avLst/>
          </a:prstGeom>
          <a:solidFill>
            <a:srgbClr val="FFC000"/>
          </a:solidFill>
          <a:ln w="57150">
            <a:solidFill>
              <a:srgbClr val="CC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ea typeface="Cambria Math" pitchFamily="18" charset="0"/>
              </a:rPr>
              <a:t>Índices do Tipo quanto maior melhor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7308304" y="496360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ambria Math" pitchFamily="18" charset="0"/>
                <a:ea typeface="Cambria Math" pitchFamily="18" charset="0"/>
              </a:rPr>
              <a:t>Ótimo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580112" y="496360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ambria Math" pitchFamily="18" charset="0"/>
                <a:ea typeface="Cambria Math" pitchFamily="18" charset="0"/>
              </a:rPr>
              <a:t>Bom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3822116" y="496360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ambria Math" pitchFamily="18" charset="0"/>
                <a:ea typeface="Cambria Math" pitchFamily="18" charset="0"/>
              </a:rPr>
              <a:t>Satisfatória</a:t>
            </a:r>
          </a:p>
        </p:txBody>
      </p:sp>
      <p:sp>
        <p:nvSpPr>
          <p:cNvPr id="34" name="CaixaDeTexto 33"/>
          <p:cNvSpPr txBox="1"/>
          <p:nvPr/>
        </p:nvSpPr>
        <p:spPr>
          <a:xfrm rot="3304655">
            <a:off x="1978044" y="531360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mbria Math" pitchFamily="18" charset="0"/>
                <a:ea typeface="Cambria Math" pitchFamily="18" charset="0"/>
              </a:rPr>
              <a:t>Fraco</a:t>
            </a:r>
          </a:p>
        </p:txBody>
      </p:sp>
      <p:sp>
        <p:nvSpPr>
          <p:cNvPr id="35" name="CaixaDeTexto 34"/>
          <p:cNvSpPr txBox="1"/>
          <p:nvPr/>
        </p:nvSpPr>
        <p:spPr>
          <a:xfrm rot="3121321">
            <a:off x="1133033" y="501997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mbria Math" pitchFamily="18" charset="0"/>
                <a:ea typeface="Cambria Math" pitchFamily="18" charset="0"/>
              </a:rPr>
              <a:t>Deficiente</a:t>
            </a:r>
          </a:p>
        </p:txBody>
      </p:sp>
      <p:sp>
        <p:nvSpPr>
          <p:cNvPr id="36" name="CaixaDeTexto 35"/>
          <p:cNvSpPr txBox="1"/>
          <p:nvPr/>
        </p:nvSpPr>
        <p:spPr>
          <a:xfrm rot="3049511">
            <a:off x="295392" y="501013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mbria Math" pitchFamily="18" charset="0"/>
                <a:ea typeface="Cambria Math" pitchFamily="18" charset="0"/>
              </a:rPr>
              <a:t>Péssimo</a:t>
            </a:r>
          </a:p>
        </p:txBody>
      </p:sp>
      <p:sp>
        <p:nvSpPr>
          <p:cNvPr id="37" name="CaixaDeTexto 36"/>
          <p:cNvSpPr txBox="1"/>
          <p:nvPr/>
        </p:nvSpPr>
        <p:spPr>
          <a:xfrm rot="3325406">
            <a:off x="2771593" y="496360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Cambria Math" pitchFamily="18" charset="0"/>
                <a:ea typeface="Cambria Math" pitchFamily="18" charset="0"/>
              </a:rPr>
              <a:t>Razoável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Tinta 1"/>
              <p14:cNvContentPartPr/>
              <p14:nvPr/>
            </p14:nvContentPartPr>
            <p14:xfrm>
              <a:off x="266760" y="2571840"/>
              <a:ext cx="8795160" cy="3061080"/>
            </p14:xfrm>
          </p:contentPart>
        </mc:Choice>
        <mc:Fallback>
          <p:pic>
            <p:nvPicPr>
              <p:cNvPr id="2" name="Tinta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2562480"/>
                <a:ext cx="8813880" cy="307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B0541E96-0331-4E63-9D63-F27C6144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xmlns="" id="{B17A129F-AB4A-4C52-8342-B7499E6F9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DBC93608-6AA0-48AD-8908-2BDB1161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FD6A3-41EF-4512-B72D-066F2FE6C702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72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b="1" u="sng" dirty="0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Distribuições de Probabilidade</a:t>
            </a:r>
          </a:p>
          <a:p>
            <a:pPr lvl="1"/>
            <a:r>
              <a:rPr lang="pt-BR" sz="2400" dirty="0"/>
              <a:t>Variáveis Aleatórias (VA)</a:t>
            </a:r>
          </a:p>
          <a:p>
            <a:pPr lvl="2"/>
            <a:r>
              <a:rPr lang="pt-BR" sz="2000" dirty="0"/>
              <a:t>Ao ser realizado um experimento, se para cada resultado obtido associa-se um valor numérico, podemos chamar este valor numérico de Variável Aleatória (VA).</a:t>
            </a:r>
          </a:p>
          <a:p>
            <a:pPr lvl="2"/>
            <a:r>
              <a:rPr lang="pt-BR" sz="2000" dirty="0"/>
              <a:t>É possível que uma VA possa representar valores numéricos pré-estabelecidos, denominadas de Variáveis Aleatórias Discretas.</a:t>
            </a:r>
          </a:p>
          <a:p>
            <a:pPr lvl="2"/>
            <a:r>
              <a:rPr lang="pt-BR" sz="2000" dirty="0"/>
              <a:t>Caso uma VA possa representar qualquer valor definido em uma intervalo de números reais, esta é chamada de Variável Aleatória Contínua.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55</a:t>
            </a:fld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Tinta 3"/>
              <p14:cNvContentPartPr/>
              <p14:nvPr/>
            </p14:nvContentPartPr>
            <p14:xfrm>
              <a:off x="730080" y="279360"/>
              <a:ext cx="7830000" cy="650268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720" y="270000"/>
                <a:ext cx="7848720" cy="65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88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b="1" u="sng" dirty="0">
              <a:solidFill>
                <a:srgbClr val="164C97"/>
              </a:solidFill>
              <a:uFill>
                <a:solidFill>
                  <a:srgbClr val="164C97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Distribuições de Probabilidade</a:t>
                </a:r>
              </a:p>
              <a:p>
                <a:pPr lvl="1"/>
                <a:r>
                  <a:rPr lang="pt-BR" sz="2400" dirty="0"/>
                  <a:t>O conjunto de todos os valores possíveis de se obter em uma VA é chamado de Espaço Amostral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).</a:t>
                </a:r>
              </a:p>
              <a:p>
                <a:pPr lvl="1"/>
                <a:r>
                  <a:rPr lang="pt-BR" sz="2400" dirty="0"/>
                  <a:t>Assim a Probabilidade de ocorrência de um determinado evento pode ser definida como a representatividade de em Evento frente ao seu Espaço Amostral.</a:t>
                </a:r>
              </a:p>
              <a:p>
                <a:pPr lvl="1"/>
                <a:endParaRPr lang="pt-BR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lang="pt-BR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56</a:t>
            </a:fld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Tinta 3"/>
              <p14:cNvContentPartPr/>
              <p14:nvPr/>
            </p14:nvContentPartPr>
            <p14:xfrm>
              <a:off x="4000320" y="342720"/>
              <a:ext cx="4928040" cy="478836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0960" y="333360"/>
                <a:ext cx="4946760" cy="48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13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ctr">
                <a:normAutofit/>
              </a:bodyPr>
              <a:lstStyle/>
              <a:p>
                <a:pPr>
                  <a:spcBef>
                    <a:spcPct val="0"/>
                  </a:spcBef>
                  <a:buNone/>
                </a:pPr>
                <a:r>
                  <a:rPr lang="pt-BR" sz="2400" b="1" dirty="0">
                    <a:uFill>
                      <a:solidFill>
                        <a:srgbClr val="164C97"/>
                      </a:solidFill>
                    </a:uFill>
                    <a:latin typeface="Calibri" panose="020F0502020204030204" pitchFamily="34" charset="0"/>
                    <a:ea typeface="+mj-ea"/>
                    <a:cs typeface="Calibri" panose="020F0502020204030204" pitchFamily="34" charset="0"/>
                  </a:rPr>
                  <a:t>Distribuições de Probabilidade</a:t>
                </a:r>
              </a:p>
              <a:p>
                <a:pPr lvl="1"/>
                <a:r>
                  <a:rPr lang="pt-BR" sz="2000" dirty="0"/>
                  <a:t>Assumindo que um VA </a:t>
                </a:r>
                <a14:m>
                  <m:oMath xmlns:m="http://schemas.openxmlformats.org/officeDocument/2006/math">
                    <m:r>
                      <a:rPr lang="pt-BR" sz="200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000" dirty="0"/>
                  <a:t> possa assumir os 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2000" dirty="0"/>
                  <a:t>, sendo que a cada evento está associada a probabilidade de ocorrência </a:t>
                </a:r>
                <a14:m>
                  <m:oMath xmlns:m="http://schemas.openxmlformats.org/officeDocument/2006/math">
                    <m:r>
                      <a:rPr lang="pt-BR" sz="20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sz="20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sz="2000"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pt-BR" sz="20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pt-BR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00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000" dirty="0"/>
                  <a:t>, Pode-se definir:</a:t>
                </a:r>
              </a:p>
              <a:p>
                <a:pPr lvl="1"/>
                <a:r>
                  <a:rPr lang="pt-BR" sz="2000" dirty="0"/>
                  <a:t>Esperança: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200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0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pt-BR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0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0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pt-BR" sz="2000" dirty="0"/>
              </a:p>
              <a:p>
                <a:pPr lvl="1"/>
                <a:r>
                  <a:rPr lang="pt-BR" sz="2000" dirty="0"/>
                  <a:t>Considerando que todos os valores possuem a mesma probabilidade de ocorrência temos: </a:t>
                </a:r>
                <a14:m>
                  <m:oMath xmlns:m="http://schemas.openxmlformats.org/officeDocument/2006/math">
                    <m:r>
                      <a:rPr lang="pt-BR" sz="20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sz="200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t-BR" sz="2000">
                        <a:latin typeface="Cambria Math" panose="02040503050406030204" pitchFamily="18" charset="0"/>
                      </a:rPr>
                      <m:t>=…=</m:t>
                    </m:r>
                    <m:r>
                      <a:rPr lang="pt-BR" sz="200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pt-BR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pt-BR" sz="2000" dirty="0"/>
                  <a:t>.</a:t>
                </a:r>
              </a:p>
              <a:p>
                <a:pPr lvl="1"/>
                <a:r>
                  <a:rPr lang="pt-BR" sz="2000" dirty="0"/>
                  <a:t>Assim: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200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 sz="2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000"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nary>
                    <m:r>
                      <a:rPr lang="pt-BR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pt-BR" sz="200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r="-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57</a:t>
            </a:fld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Tinta 3"/>
              <p14:cNvContentPartPr/>
              <p14:nvPr/>
            </p14:nvContentPartPr>
            <p14:xfrm>
              <a:off x="1251000" y="2584440"/>
              <a:ext cx="6572520" cy="406440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1640" y="2575080"/>
                <a:ext cx="6591240" cy="40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09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Distribuições de Probabilidade</a:t>
                </a:r>
              </a:p>
              <a:p>
                <a:pPr lvl="1"/>
                <a:r>
                  <a:rPr lang="pt-BR" sz="2000" dirty="0"/>
                  <a:t>Variância: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pt-BR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000" dirty="0"/>
              </a:p>
              <a:p>
                <a:pPr marL="457200" lvl="1" indent="0">
                  <a:buNone/>
                </a:pPr>
                <a:r>
                  <a:rPr lang="pt-BR" sz="2000" dirty="0"/>
                  <a:t>Considerando que todos os valores possuem a mesma probabilidade de ocorrência temos: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=…=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pt-BR" sz="2000" dirty="0"/>
                  <a:t>.</a:t>
                </a:r>
              </a:p>
              <a:p>
                <a:pPr marL="457200" lvl="1" indent="0">
                  <a:buNone/>
                </a:pPr>
                <a:r>
                  <a:rPr lang="pt-BR" sz="2000" dirty="0"/>
                  <a:t>Assim: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58</a:t>
            </a:fld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Tinta 3"/>
              <p14:cNvContentPartPr/>
              <p14:nvPr/>
            </p14:nvContentPartPr>
            <p14:xfrm>
              <a:off x="2743200" y="2463840"/>
              <a:ext cx="5232600" cy="405144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3840" y="2454480"/>
                <a:ext cx="5251320" cy="407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138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sz="2800" dirty="0"/>
                  <a:t>Distribuições de Probabilidade</a:t>
                </a:r>
              </a:p>
              <a:p>
                <a:pPr lvl="1"/>
                <a:r>
                  <a:rPr lang="pt-BR" sz="2000" dirty="0"/>
                  <a:t>Assim algumas variáveis possuem modelos estabelecidos. Sendo o modelo mais simples de todos o modelo de Bernoulli.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pt-BR" sz="2000" dirty="0"/>
                  <a:t> (Lê-se: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000" dirty="0"/>
                  <a:t> segue a distribuição Bernoulli de parâmetro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sz="2000" dirty="0"/>
                  <a:t>) se a probabilidade de ocorrência de um evento em seu espaço amostral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 for igual a:</a:t>
                </a:r>
              </a:p>
              <a:p>
                <a:pPr lvl="1"/>
                <a:endParaRPr lang="pt-BR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pt-BR" sz="2000" b="0" dirty="0"/>
              </a:p>
              <a:p>
                <a:pPr marL="457200" lvl="1" indent="0">
                  <a:buNone/>
                </a:pPr>
                <a:r>
                  <a:rPr lang="pt-BR" sz="2000" dirty="0"/>
                  <a:t>Para tanto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pt-BR" sz="2000" dirty="0"/>
              </a:p>
              <a:p>
                <a:pPr marL="457200" lvl="1" indent="0">
                  <a:buNone/>
                </a:pPr>
                <a:r>
                  <a:rPr lang="pt-BR" sz="2000" b="1" dirty="0"/>
                  <a:t>Exemplo:</a:t>
                </a:r>
                <a:r>
                  <a:rPr lang="pt-BR" sz="2000" dirty="0"/>
                  <a:t> O lançamento de um dado, a Probabilidade de sair a face “3”, Assume X=0 (Insucesso) e X=1 (Sucesso).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pt-BR" sz="2000" dirty="0"/>
                  <a:t> (Probabilidade de Sucesso.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3081" r="-4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59</a:t>
            </a:fld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Tinta 3"/>
              <p14:cNvContentPartPr/>
              <p14:nvPr/>
            </p14:nvContentPartPr>
            <p14:xfrm>
              <a:off x="1206360" y="2406600"/>
              <a:ext cx="7874640" cy="356904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7000" y="2397240"/>
                <a:ext cx="7893360" cy="35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5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8FB6-C324-4F0A-978F-44245EEC8EB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C91CD8E5-DEE7-471B-A0FB-194E2E00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MS Excel</a:t>
            </a:r>
            <a:b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Software R e Aplicação </a:t>
            </a:r>
            <a:r>
              <a:rPr lang="pt-BR" b="1" u="sng" dirty="0" err="1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RStudio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755576" y="1012365"/>
            <a:ext cx="7997042" cy="5658971"/>
            <a:chOff x="755576" y="1012365"/>
            <a:chExt cx="7997042" cy="5658971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/>
            <a:srcRect t="-400" r="46850" b="31603"/>
            <a:stretch/>
          </p:blipFill>
          <p:spPr>
            <a:xfrm>
              <a:off x="755576" y="1690689"/>
              <a:ext cx="6840760" cy="4980647"/>
            </a:xfrm>
            <a:prstGeom prst="rect">
              <a:avLst/>
            </a:prstGeom>
          </p:spPr>
        </p:pic>
        <p:pic>
          <p:nvPicPr>
            <p:cNvPr id="5122" name="Picture 2" descr="Resultado de imagem para 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069" y="1012365"/>
              <a:ext cx="1393549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023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Distribuições de Probabilidade</a:t>
                </a:r>
              </a:p>
              <a:p>
                <a:pPr lvl="1"/>
                <a:r>
                  <a:rPr lang="pt-BR" sz="2000" dirty="0"/>
                  <a:t>Outros modelos existem como:</a:t>
                </a:r>
              </a:p>
              <a:p>
                <a:pPr lvl="1"/>
                <a:r>
                  <a:rPr lang="pt-BR" sz="2000" dirty="0"/>
                  <a:t>Modelos de Variáveis Discretas:</a:t>
                </a:r>
              </a:p>
              <a:p>
                <a:pPr lvl="2"/>
                <a:r>
                  <a:rPr lang="pt-BR" sz="1600" dirty="0"/>
                  <a:t>Binomial</a:t>
                </a:r>
              </a:p>
              <a:p>
                <a:pPr lvl="2"/>
                <a:r>
                  <a:rPr lang="pt-BR" sz="1600" dirty="0"/>
                  <a:t>Poisson</a:t>
                </a:r>
              </a:p>
              <a:p>
                <a:pPr lvl="2"/>
                <a:r>
                  <a:rPr lang="pt-BR" sz="1600" dirty="0"/>
                  <a:t>Geométrica</a:t>
                </a:r>
              </a:p>
              <a:p>
                <a:pPr lvl="2"/>
                <a:r>
                  <a:rPr lang="pt-BR" sz="1600" dirty="0"/>
                  <a:t>Hipergeométrica</a:t>
                </a:r>
              </a:p>
              <a:p>
                <a:pPr lvl="1"/>
                <a:r>
                  <a:rPr lang="pt-BR" sz="2000" dirty="0"/>
                  <a:t>Modelos de Variáveis Contínuas:</a:t>
                </a:r>
              </a:p>
              <a:p>
                <a:pPr lvl="2"/>
                <a:r>
                  <a:rPr lang="pt-BR" sz="1600" dirty="0"/>
                  <a:t>Modelo Exponencial</a:t>
                </a:r>
              </a:p>
              <a:p>
                <a:pPr lvl="2"/>
                <a:r>
                  <a:rPr lang="pt-BR" sz="1600" dirty="0"/>
                  <a:t>Modelo Normal</a:t>
                </a:r>
              </a:p>
              <a:p>
                <a:pPr lvl="2"/>
                <a:r>
                  <a:rPr lang="pt-BR" sz="1600" dirty="0"/>
                  <a:t>Modelos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600" dirty="0"/>
              </a:p>
              <a:p>
                <a:pPr lvl="2"/>
                <a:r>
                  <a:rPr lang="pt-BR" sz="1600" dirty="0"/>
                  <a:t>Modelo F-</a:t>
                </a:r>
                <a:r>
                  <a:rPr lang="pt-BR" sz="1600" dirty="0" err="1"/>
                  <a:t>Snedecor</a:t>
                </a:r>
                <a:endParaRPr lang="pt-BR" sz="1600" dirty="0"/>
              </a:p>
              <a:p>
                <a:pPr lvl="2"/>
                <a:r>
                  <a:rPr lang="pt-BR" sz="1600" dirty="0"/>
                  <a:t>Modelo t-</a:t>
                </a:r>
                <a:r>
                  <a:rPr lang="pt-BR" sz="1600" dirty="0" err="1"/>
                  <a:t>Student</a:t>
                </a:r>
                <a:endParaRPr lang="pt-BR" sz="1600" dirty="0"/>
              </a:p>
              <a:p>
                <a:pPr lvl="2"/>
                <a:endParaRPr lang="pt-BR" sz="1600" dirty="0"/>
              </a:p>
              <a:p>
                <a:pPr lvl="1"/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60</a:t>
            </a:fld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981BE42-5093-4EAF-A577-44B9E970C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266579"/>
            <a:ext cx="3570697" cy="603498"/>
          </a:xfrm>
          <a:prstGeom prst="rect">
            <a:avLst/>
          </a:prstGeom>
        </p:spPr>
      </p:pic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xmlns="" id="{79938358-7A52-48F9-B5D8-51B1AC65BC3B}"/>
              </a:ext>
            </a:extLst>
          </p:cNvPr>
          <p:cNvCxnSpPr>
            <a:stCxn id="4" idx="2"/>
          </p:cNvCxnSpPr>
          <p:nvPr/>
        </p:nvCxnSpPr>
        <p:spPr>
          <a:xfrm rot="5400000">
            <a:off x="4109150" y="100680"/>
            <a:ext cx="1198883" cy="4737677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86FAE43E-8243-4721-87EC-8CCAF066D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4054574"/>
            <a:ext cx="2841476" cy="7749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Tinta 4"/>
              <p14:cNvContentPartPr/>
              <p14:nvPr/>
            </p14:nvContentPartPr>
            <p14:xfrm>
              <a:off x="2463840" y="476280"/>
              <a:ext cx="6566040" cy="5594760"/>
            </p14:xfrm>
          </p:contentPart>
        </mc:Choice>
        <mc:Fallback>
          <p:pic>
            <p:nvPicPr>
              <p:cNvPr id="5" name="Tinta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4480" y="466920"/>
                <a:ext cx="6584760" cy="56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5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Distribuições de Probabilidade</a:t>
                </a:r>
              </a:p>
              <a:p>
                <a:pPr lvl="1"/>
                <a:r>
                  <a:rPr lang="pt-BR" sz="2000" dirty="0"/>
                  <a:t>Outros modelos existem como:</a:t>
                </a:r>
              </a:p>
              <a:p>
                <a:pPr lvl="1"/>
                <a:r>
                  <a:rPr lang="pt-BR" sz="2000" dirty="0"/>
                  <a:t>Modelos de Variáveis Discretas:</a:t>
                </a:r>
              </a:p>
              <a:p>
                <a:pPr lvl="2"/>
                <a:r>
                  <a:rPr lang="pt-BR" sz="1600" dirty="0"/>
                  <a:t>Binomial</a:t>
                </a:r>
              </a:p>
              <a:p>
                <a:pPr lvl="2"/>
                <a:r>
                  <a:rPr lang="pt-BR" sz="1600" dirty="0"/>
                  <a:t>Poisson</a:t>
                </a:r>
              </a:p>
              <a:p>
                <a:pPr lvl="2"/>
                <a:r>
                  <a:rPr lang="pt-BR" sz="1600" dirty="0"/>
                  <a:t>Geométrica</a:t>
                </a:r>
              </a:p>
              <a:p>
                <a:pPr lvl="2"/>
                <a:r>
                  <a:rPr lang="pt-BR" sz="1600" dirty="0"/>
                  <a:t>Hipergeométrica</a:t>
                </a:r>
              </a:p>
              <a:p>
                <a:pPr lvl="1"/>
                <a:r>
                  <a:rPr lang="pt-BR" sz="2000" dirty="0"/>
                  <a:t>Modelos de Variáveis Contínuas:</a:t>
                </a:r>
              </a:p>
              <a:p>
                <a:pPr lvl="2"/>
                <a:r>
                  <a:rPr lang="pt-BR" sz="1600" dirty="0"/>
                  <a:t>Modelo Exponencial</a:t>
                </a:r>
              </a:p>
              <a:p>
                <a:pPr lvl="2"/>
                <a:r>
                  <a:rPr lang="pt-BR" sz="1600" dirty="0"/>
                  <a:t>Modelo Normal</a:t>
                </a:r>
              </a:p>
              <a:p>
                <a:pPr lvl="2"/>
                <a:r>
                  <a:rPr lang="pt-BR" sz="1600" dirty="0"/>
                  <a:t>Modelos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600" dirty="0"/>
              </a:p>
              <a:p>
                <a:pPr lvl="2"/>
                <a:r>
                  <a:rPr lang="pt-BR" sz="1600" dirty="0"/>
                  <a:t>Modelo F-</a:t>
                </a:r>
                <a:r>
                  <a:rPr lang="pt-BR" sz="1600" dirty="0" err="1"/>
                  <a:t>Snedecor</a:t>
                </a:r>
                <a:endParaRPr lang="pt-BR" sz="1600" dirty="0"/>
              </a:p>
              <a:p>
                <a:pPr lvl="2"/>
                <a:r>
                  <a:rPr lang="pt-BR" sz="1600" dirty="0"/>
                  <a:t>Modelo t-</a:t>
                </a:r>
                <a:r>
                  <a:rPr lang="pt-BR" sz="1600" dirty="0" err="1"/>
                  <a:t>Student</a:t>
                </a:r>
                <a:endParaRPr lang="pt-BR" sz="1600" dirty="0"/>
              </a:p>
              <a:p>
                <a:pPr lvl="2"/>
                <a:endParaRPr lang="pt-BR" sz="1600" dirty="0"/>
              </a:p>
              <a:p>
                <a:pPr lvl="1"/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61</a:t>
            </a:fld>
            <a:endParaRPr lang="pt-BR" dirty="0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xmlns="" id="{79938358-7A52-48F9-B5D8-51B1AC65BC3B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3985596" y="152225"/>
            <a:ext cx="1373983" cy="480968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9E06047-6197-42B5-AF21-32D9E3E96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009" y="1266579"/>
            <a:ext cx="2340841" cy="6034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Tinta 3"/>
              <p14:cNvContentPartPr/>
              <p14:nvPr/>
            </p14:nvContentPartPr>
            <p14:xfrm>
              <a:off x="5854680" y="254160"/>
              <a:ext cx="3054600" cy="511200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45320" y="244800"/>
                <a:ext cx="3073320" cy="51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72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Distribuições de Probabilidade</a:t>
                </a:r>
              </a:p>
              <a:p>
                <a:pPr lvl="1"/>
                <a:r>
                  <a:rPr lang="pt-BR" sz="2000" dirty="0"/>
                  <a:t>Outros modelos existem como:</a:t>
                </a:r>
              </a:p>
              <a:p>
                <a:pPr lvl="1"/>
                <a:r>
                  <a:rPr lang="pt-BR" sz="2000" dirty="0"/>
                  <a:t>Modelos de Variáveis Discretas:</a:t>
                </a:r>
              </a:p>
              <a:p>
                <a:pPr lvl="2"/>
                <a:r>
                  <a:rPr lang="pt-BR" sz="1600" dirty="0"/>
                  <a:t>Binomial</a:t>
                </a:r>
              </a:p>
              <a:p>
                <a:pPr lvl="2"/>
                <a:r>
                  <a:rPr lang="pt-BR" sz="1600" dirty="0"/>
                  <a:t>Poisson</a:t>
                </a:r>
              </a:p>
              <a:p>
                <a:pPr lvl="2"/>
                <a:r>
                  <a:rPr lang="pt-BR" sz="1600" dirty="0"/>
                  <a:t>Geométrica</a:t>
                </a:r>
              </a:p>
              <a:p>
                <a:pPr lvl="2"/>
                <a:r>
                  <a:rPr lang="pt-BR" sz="1600" dirty="0"/>
                  <a:t>Hipergeométrica</a:t>
                </a:r>
              </a:p>
              <a:p>
                <a:pPr lvl="1"/>
                <a:r>
                  <a:rPr lang="pt-BR" sz="2000" dirty="0"/>
                  <a:t>Modelos de Variáveis Contínuas:</a:t>
                </a:r>
              </a:p>
              <a:p>
                <a:pPr lvl="2"/>
                <a:r>
                  <a:rPr lang="pt-BR" sz="1600" dirty="0"/>
                  <a:t>Modelo Exponencial</a:t>
                </a:r>
              </a:p>
              <a:p>
                <a:pPr lvl="2"/>
                <a:r>
                  <a:rPr lang="pt-BR" sz="1600" dirty="0"/>
                  <a:t>Modelo Normal</a:t>
                </a:r>
              </a:p>
              <a:p>
                <a:pPr lvl="2"/>
                <a:r>
                  <a:rPr lang="pt-BR" sz="1600" dirty="0"/>
                  <a:t>Modelos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600" dirty="0"/>
              </a:p>
              <a:p>
                <a:pPr lvl="2"/>
                <a:r>
                  <a:rPr lang="pt-BR" sz="1600" dirty="0"/>
                  <a:t>Modelo F-</a:t>
                </a:r>
                <a:r>
                  <a:rPr lang="pt-BR" sz="1600" dirty="0" err="1"/>
                  <a:t>Snedecor</a:t>
                </a:r>
                <a:endParaRPr lang="pt-BR" sz="1600" dirty="0"/>
              </a:p>
              <a:p>
                <a:pPr lvl="2"/>
                <a:r>
                  <a:rPr lang="pt-BR" sz="1600" dirty="0"/>
                  <a:t>Modelo t-</a:t>
                </a:r>
                <a:r>
                  <a:rPr lang="pt-BR" sz="1600" dirty="0" err="1"/>
                  <a:t>Student</a:t>
                </a:r>
                <a:endParaRPr lang="pt-BR" sz="1600" dirty="0"/>
              </a:p>
              <a:p>
                <a:pPr lvl="2"/>
                <a:endParaRPr lang="pt-BR" sz="1600" dirty="0"/>
              </a:p>
              <a:p>
                <a:pPr lvl="1"/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62</a:t>
            </a:fld>
            <a:endParaRPr lang="pt-BR" dirty="0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xmlns="" id="{79938358-7A52-48F9-B5D8-51B1AC65BC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27785" y="1870076"/>
            <a:ext cx="4449647" cy="1774950"/>
          </a:xfrm>
          <a:prstGeom prst="bentConnector3">
            <a:avLst>
              <a:gd name="adj1" fmla="val 52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\[\mathbb{P}\left(X=j\right)=(1-p)^jp, \quad j=0,1,\ldots\]">
            <a:extLst>
              <a:ext uri="{FF2B5EF4-FFF2-40B4-BE49-F238E27FC236}">
                <a16:creationId xmlns:a16="http://schemas.microsoft.com/office/drawing/2014/main" xmlns="" id="{B2AB105C-5403-4DE9-B0E0-A09C105F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620" y="1555356"/>
            <a:ext cx="3503621" cy="27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Tinta 3"/>
              <p14:cNvContentPartPr/>
              <p14:nvPr/>
            </p14:nvContentPartPr>
            <p14:xfrm>
              <a:off x="5232240" y="698400"/>
              <a:ext cx="4026240" cy="411516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2880" y="689040"/>
                <a:ext cx="4044960" cy="41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431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Distribuições de Probabilidade</a:t>
                </a:r>
              </a:p>
              <a:p>
                <a:pPr lvl="1"/>
                <a:r>
                  <a:rPr lang="pt-BR" sz="2000" dirty="0"/>
                  <a:t>Outros modelos existem como:</a:t>
                </a:r>
              </a:p>
              <a:p>
                <a:pPr lvl="1"/>
                <a:r>
                  <a:rPr lang="pt-BR" sz="2000" dirty="0"/>
                  <a:t>Modelos de Variáveis Discretas:</a:t>
                </a:r>
              </a:p>
              <a:p>
                <a:pPr lvl="2"/>
                <a:r>
                  <a:rPr lang="pt-BR" sz="1600" dirty="0"/>
                  <a:t>Binomial</a:t>
                </a:r>
              </a:p>
              <a:p>
                <a:pPr lvl="2"/>
                <a:r>
                  <a:rPr lang="pt-BR" sz="1600" dirty="0"/>
                  <a:t>Poisson</a:t>
                </a:r>
              </a:p>
              <a:p>
                <a:pPr lvl="2"/>
                <a:r>
                  <a:rPr lang="pt-BR" sz="1600" dirty="0"/>
                  <a:t>Geométrica</a:t>
                </a:r>
              </a:p>
              <a:p>
                <a:pPr lvl="2"/>
                <a:r>
                  <a:rPr lang="pt-BR" sz="1600" dirty="0"/>
                  <a:t>Hipergeométrica</a:t>
                </a:r>
              </a:p>
              <a:p>
                <a:pPr lvl="1"/>
                <a:r>
                  <a:rPr lang="pt-BR" sz="2000" dirty="0"/>
                  <a:t>Modelos de Variáveis Contínuas:</a:t>
                </a:r>
              </a:p>
              <a:p>
                <a:pPr lvl="2"/>
                <a:r>
                  <a:rPr lang="pt-BR" sz="1600" dirty="0"/>
                  <a:t>Modelo Exponencial</a:t>
                </a:r>
              </a:p>
              <a:p>
                <a:pPr lvl="2"/>
                <a:r>
                  <a:rPr lang="pt-BR" sz="1600" dirty="0"/>
                  <a:t>Modelo Normal</a:t>
                </a:r>
              </a:p>
              <a:p>
                <a:pPr lvl="2"/>
                <a:r>
                  <a:rPr lang="pt-BR" sz="1600" dirty="0"/>
                  <a:t>Modelos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600" dirty="0"/>
              </a:p>
              <a:p>
                <a:pPr lvl="2"/>
                <a:r>
                  <a:rPr lang="pt-BR" sz="1600" dirty="0"/>
                  <a:t>Modelo F-</a:t>
                </a:r>
                <a:r>
                  <a:rPr lang="pt-BR" sz="1600" dirty="0" err="1"/>
                  <a:t>Snedecor</a:t>
                </a:r>
                <a:endParaRPr lang="pt-BR" sz="1600" dirty="0"/>
              </a:p>
              <a:p>
                <a:pPr lvl="2"/>
                <a:r>
                  <a:rPr lang="pt-BR" sz="1600" dirty="0"/>
                  <a:t>Modelo t-</a:t>
                </a:r>
                <a:r>
                  <a:rPr lang="pt-BR" sz="1600" dirty="0" err="1"/>
                  <a:t>Student</a:t>
                </a:r>
                <a:endParaRPr lang="pt-BR" sz="1600" dirty="0"/>
              </a:p>
              <a:p>
                <a:pPr lvl="2"/>
                <a:endParaRPr lang="pt-BR" sz="1600" dirty="0"/>
              </a:p>
              <a:p>
                <a:pPr lvl="1"/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63</a:t>
            </a:fld>
            <a:endParaRPr lang="pt-BR" dirty="0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xmlns="" id="{79938358-7A52-48F9-B5D8-51B1AC65BC3B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59833" y="1870076"/>
            <a:ext cx="4017601" cy="2062980"/>
          </a:xfrm>
          <a:prstGeom prst="bentConnector3">
            <a:avLst>
              <a:gd name="adj1" fmla="val -577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\[\mathbb{P}\left(X=k\right)=\frac{\left(\begin{array}{c}M\\k\end{array}\right)\left(\begin{array}{c}N-M\\n-k\end{array}\right)}{\left(\begin{array}{c}N\\n\end{array}\right)}\]">
            <a:extLst>
              <a:ext uri="{FF2B5EF4-FFF2-40B4-BE49-F238E27FC236}">
                <a16:creationId xmlns:a16="http://schemas.microsoft.com/office/drawing/2014/main" xmlns="" id="{6375112E-1731-4E7C-AB58-C9851A1D7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23467"/>
            <a:ext cx="2804517" cy="94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\[\left(\begin{array}{c}n\\k\end{array}\right)=\frac{n!}{k!(n-k)!}.\]">
            <a:extLst>
              <a:ext uri="{FF2B5EF4-FFF2-40B4-BE49-F238E27FC236}">
                <a16:creationId xmlns:a16="http://schemas.microsoft.com/office/drawing/2014/main" xmlns="" id="{6EC107EF-E29D-4A42-93E2-25A8B009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58" y="4653136"/>
            <a:ext cx="2602751" cy="70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Tinta 3"/>
              <p14:cNvContentPartPr/>
              <p14:nvPr/>
            </p14:nvContentPartPr>
            <p14:xfrm>
              <a:off x="1149480" y="946080"/>
              <a:ext cx="7874280" cy="564552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0120" y="936720"/>
                <a:ext cx="789300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63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Distribuições de Probabilidade</a:t>
                </a:r>
              </a:p>
              <a:p>
                <a:pPr lvl="1"/>
                <a:r>
                  <a:rPr lang="pt-BR" sz="2000" dirty="0"/>
                  <a:t>Outros modelos existem como:</a:t>
                </a:r>
              </a:p>
              <a:p>
                <a:pPr lvl="1"/>
                <a:r>
                  <a:rPr lang="pt-BR" sz="2000" dirty="0"/>
                  <a:t>Modelos de Variáveis Discretas:</a:t>
                </a:r>
              </a:p>
              <a:p>
                <a:pPr lvl="2"/>
                <a:r>
                  <a:rPr lang="pt-BR" sz="1600" dirty="0"/>
                  <a:t>Binomial</a:t>
                </a:r>
              </a:p>
              <a:p>
                <a:pPr lvl="2"/>
                <a:r>
                  <a:rPr lang="pt-BR" sz="1600" dirty="0"/>
                  <a:t>Poisson</a:t>
                </a:r>
              </a:p>
              <a:p>
                <a:pPr lvl="2"/>
                <a:r>
                  <a:rPr lang="pt-BR" sz="1600" dirty="0"/>
                  <a:t>Geométrica</a:t>
                </a:r>
              </a:p>
              <a:p>
                <a:pPr lvl="2"/>
                <a:r>
                  <a:rPr lang="pt-BR" sz="1600" dirty="0"/>
                  <a:t>Hipergeométrica</a:t>
                </a:r>
              </a:p>
              <a:p>
                <a:pPr lvl="1"/>
                <a:r>
                  <a:rPr lang="pt-BR" sz="2000" dirty="0"/>
                  <a:t>Modelos de Variáveis Contínuas:</a:t>
                </a:r>
              </a:p>
              <a:p>
                <a:pPr lvl="2"/>
                <a:r>
                  <a:rPr lang="pt-BR" sz="1600" dirty="0"/>
                  <a:t>Modelo Exponencial</a:t>
                </a:r>
              </a:p>
              <a:p>
                <a:pPr lvl="2"/>
                <a:r>
                  <a:rPr lang="pt-BR" sz="1600" dirty="0"/>
                  <a:t>Modelo Normal</a:t>
                </a:r>
              </a:p>
              <a:p>
                <a:pPr lvl="2"/>
                <a:r>
                  <a:rPr lang="pt-BR" sz="1600" dirty="0"/>
                  <a:t>Modelos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600" dirty="0"/>
              </a:p>
              <a:p>
                <a:pPr lvl="2"/>
                <a:r>
                  <a:rPr lang="pt-BR" sz="1600" dirty="0"/>
                  <a:t>Modelo F-</a:t>
                </a:r>
                <a:r>
                  <a:rPr lang="pt-BR" sz="1600" dirty="0" err="1"/>
                  <a:t>Snedecor</a:t>
                </a:r>
                <a:endParaRPr lang="pt-BR" sz="1600" dirty="0"/>
              </a:p>
              <a:p>
                <a:pPr lvl="2"/>
                <a:r>
                  <a:rPr lang="pt-BR" sz="1600" dirty="0"/>
                  <a:t>Modelo t-</a:t>
                </a:r>
                <a:r>
                  <a:rPr lang="pt-BR" sz="1600" dirty="0" err="1"/>
                  <a:t>Student</a:t>
                </a:r>
                <a:endParaRPr lang="pt-BR" sz="1600" dirty="0"/>
              </a:p>
              <a:p>
                <a:pPr lvl="2"/>
                <a:endParaRPr lang="pt-BR" sz="1600" dirty="0"/>
              </a:p>
              <a:p>
                <a:pPr lvl="1"/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64</a:t>
            </a:fld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Tinta 3"/>
              <p14:cNvContentPartPr/>
              <p14:nvPr/>
            </p14:nvContentPartPr>
            <p14:xfrm>
              <a:off x="3340080" y="279360"/>
              <a:ext cx="5505840" cy="523908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0720" y="270000"/>
                <a:ext cx="5524560" cy="52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30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Distribuição Normal ou Distribuição Gaussiana</a:t>
                </a:r>
              </a:p>
              <a:p>
                <a:pPr lvl="1"/>
                <a:r>
                  <a:rPr lang="pt-BR" sz="2400" dirty="0"/>
                  <a:t>É a distribuição de probabilidade, contínua, mais importante.</a:t>
                </a:r>
              </a:p>
              <a:p>
                <a:pPr lvl="1"/>
                <a:r>
                  <a:rPr lang="pt-BR" sz="2400" dirty="0"/>
                  <a:t>Diz-se que uma VA segue a distribuição normal se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/>
                  <a:t>. Onde a Função Densidade de Probabilidade é definida como: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2400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pt-BR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400" dirty="0"/>
              </a:p>
              <a:p>
                <a:pPr lvl="1"/>
                <a:endParaRPr lang="pt-BR" sz="2400" dirty="0"/>
              </a:p>
              <a:p>
                <a:pPr lvl="1"/>
                <a:endParaRPr lang="pt-BR" sz="2400" dirty="0"/>
              </a:p>
              <a:p>
                <a:pPr lvl="2"/>
                <a:endParaRPr lang="pt-BR" sz="1600" dirty="0"/>
              </a:p>
              <a:p>
                <a:pPr lvl="1"/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65</a:t>
            </a:fld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Tinta 3"/>
              <p14:cNvContentPartPr/>
              <p14:nvPr/>
            </p14:nvContentPartPr>
            <p14:xfrm>
              <a:off x="1200240" y="2203560"/>
              <a:ext cx="7893360" cy="296568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0880" y="2194200"/>
                <a:ext cx="7912080" cy="29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19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Distribuição Normal Padrão</a:t>
                </a:r>
              </a:p>
              <a:p>
                <a:pPr lvl="1"/>
                <a:r>
                  <a:rPr lang="pt-BR" sz="2400" dirty="0"/>
                  <a:t>É a distribuição Normal quando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400" dirty="0"/>
                  <a:t>.</a:t>
                </a:r>
              </a:p>
              <a:p>
                <a:pPr lvl="1"/>
                <a:r>
                  <a:rPr lang="pt-BR" sz="2400" dirty="0"/>
                  <a:t>A Função Densidade de Probabilidade é definida como: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pt-BR" sz="2400" dirty="0"/>
              </a:p>
              <a:p>
                <a:pPr lvl="1"/>
                <a:r>
                  <a:rPr lang="pt-BR" sz="2400" dirty="0"/>
                  <a:t>Para se obter a Normal Padrão aplica-se a transformação em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  <a:p>
                <a:pPr lvl="1"/>
                <a:endParaRPr lang="pt-BR" sz="2400" dirty="0"/>
              </a:p>
              <a:p>
                <a:pPr lvl="2"/>
                <a:endParaRPr lang="pt-BR" sz="1600" dirty="0"/>
              </a:p>
              <a:p>
                <a:pPr lvl="1"/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66</a:t>
            </a:fld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Tinta 3"/>
              <p14:cNvContentPartPr/>
              <p14:nvPr/>
            </p14:nvContentPartPr>
            <p14:xfrm>
              <a:off x="1219320" y="2235240"/>
              <a:ext cx="7283520" cy="274356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9960" y="2225880"/>
                <a:ext cx="7302240" cy="276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10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Função Distribuição Acumulada</a:t>
                </a:r>
              </a:p>
              <a:p>
                <a:pPr lvl="1"/>
                <a:r>
                  <a:rPr lang="pt-BR" sz="2400" dirty="0"/>
                  <a:t>EM distribuições contínuas não é usual o cálculo da probabilidade de igualdade de um valor (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2400" dirty="0"/>
                  <a:t>).</a:t>
                </a:r>
              </a:p>
              <a:p>
                <a:pPr lvl="1"/>
                <a:r>
                  <a:rPr lang="pt-BR" sz="2400" dirty="0"/>
                  <a:t>Utiliza-se a ideia de um valor estar situado dentro de um intervalo de interesse.</a:t>
                </a:r>
              </a:p>
              <a:p>
                <a:pPr lvl="1"/>
                <a:r>
                  <a:rPr lang="pt-BR" sz="2400" dirty="0"/>
                  <a:t>Por exemplo: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sz="2400" dirty="0"/>
                  <a:t> indica a probabilidade do experimento gerar um valor entre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dirty="0"/>
                  <a:t>.</a:t>
                </a:r>
              </a:p>
              <a:p>
                <a:pPr lvl="1"/>
                <a:endParaRPr lang="pt-BR" sz="2400" dirty="0"/>
              </a:p>
              <a:p>
                <a:pPr lvl="2"/>
                <a:endParaRPr lang="pt-BR" sz="1600" dirty="0"/>
              </a:p>
              <a:p>
                <a:pPr lvl="1"/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67</a:t>
            </a:fld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1475656" y="4546599"/>
            <a:ext cx="5400000" cy="1843711"/>
            <a:chOff x="1475656" y="4546599"/>
            <a:chExt cx="5400000" cy="1843711"/>
          </a:xfrm>
        </p:grpSpPr>
        <p:sp>
          <p:nvSpPr>
            <p:cNvPr id="7" name="Forma livre 6"/>
            <p:cNvSpPr/>
            <p:nvPr/>
          </p:nvSpPr>
          <p:spPr>
            <a:xfrm>
              <a:off x="1690688" y="4546601"/>
              <a:ext cx="3630612" cy="1485900"/>
            </a:xfrm>
            <a:custGeom>
              <a:avLst/>
              <a:gdLst>
                <a:gd name="connsiteX0" fmla="*/ 0 w 3644900"/>
                <a:gd name="connsiteY0" fmla="*/ 1244600 h 1447800"/>
                <a:gd name="connsiteX1" fmla="*/ 25400 w 3644900"/>
                <a:gd name="connsiteY1" fmla="*/ 1447800 h 1447800"/>
                <a:gd name="connsiteX2" fmla="*/ 3606800 w 3644900"/>
                <a:gd name="connsiteY2" fmla="*/ 1447800 h 1447800"/>
                <a:gd name="connsiteX3" fmla="*/ 3644900 w 3644900"/>
                <a:gd name="connsiteY3" fmla="*/ 698500 h 1447800"/>
                <a:gd name="connsiteX4" fmla="*/ 2552700 w 3644900"/>
                <a:gd name="connsiteY4" fmla="*/ 0 h 1447800"/>
                <a:gd name="connsiteX5" fmla="*/ 0 w 3644900"/>
                <a:gd name="connsiteY5" fmla="*/ 1244600 h 1447800"/>
                <a:gd name="connsiteX0" fmla="*/ 0 w 3644900"/>
                <a:gd name="connsiteY0" fmla="*/ 1244600 h 1471612"/>
                <a:gd name="connsiteX1" fmla="*/ 1588 w 3644900"/>
                <a:gd name="connsiteY1" fmla="*/ 1471612 h 1471612"/>
                <a:gd name="connsiteX2" fmla="*/ 3606800 w 3644900"/>
                <a:gd name="connsiteY2" fmla="*/ 1447800 h 1471612"/>
                <a:gd name="connsiteX3" fmla="*/ 3644900 w 3644900"/>
                <a:gd name="connsiteY3" fmla="*/ 698500 h 1471612"/>
                <a:gd name="connsiteX4" fmla="*/ 2552700 w 3644900"/>
                <a:gd name="connsiteY4" fmla="*/ 0 h 1471612"/>
                <a:gd name="connsiteX5" fmla="*/ 0 w 3644900"/>
                <a:gd name="connsiteY5" fmla="*/ 1244600 h 1471612"/>
                <a:gd name="connsiteX0" fmla="*/ 127002 w 3643314"/>
                <a:gd name="connsiteY0" fmla="*/ 1349375 h 1471612"/>
                <a:gd name="connsiteX1" fmla="*/ 2 w 3643314"/>
                <a:gd name="connsiteY1" fmla="*/ 1471612 h 1471612"/>
                <a:gd name="connsiteX2" fmla="*/ 3605214 w 3643314"/>
                <a:gd name="connsiteY2" fmla="*/ 1447800 h 1471612"/>
                <a:gd name="connsiteX3" fmla="*/ 3643314 w 3643314"/>
                <a:gd name="connsiteY3" fmla="*/ 698500 h 1471612"/>
                <a:gd name="connsiteX4" fmla="*/ 2551114 w 3643314"/>
                <a:gd name="connsiteY4" fmla="*/ 0 h 1471612"/>
                <a:gd name="connsiteX5" fmla="*/ 127002 w 3643314"/>
                <a:gd name="connsiteY5" fmla="*/ 1349375 h 1471612"/>
                <a:gd name="connsiteX0" fmla="*/ 12714 w 3643326"/>
                <a:gd name="connsiteY0" fmla="*/ 1239838 h 1471612"/>
                <a:gd name="connsiteX1" fmla="*/ 14 w 3643326"/>
                <a:gd name="connsiteY1" fmla="*/ 1471612 h 1471612"/>
                <a:gd name="connsiteX2" fmla="*/ 3605226 w 3643326"/>
                <a:gd name="connsiteY2" fmla="*/ 1447800 h 1471612"/>
                <a:gd name="connsiteX3" fmla="*/ 3643326 w 3643326"/>
                <a:gd name="connsiteY3" fmla="*/ 698500 h 1471612"/>
                <a:gd name="connsiteX4" fmla="*/ 2551126 w 3643326"/>
                <a:gd name="connsiteY4" fmla="*/ 0 h 1471612"/>
                <a:gd name="connsiteX5" fmla="*/ 12714 w 3643326"/>
                <a:gd name="connsiteY5" fmla="*/ 1239838 h 1471612"/>
                <a:gd name="connsiteX0" fmla="*/ 12714 w 3643326"/>
                <a:gd name="connsiteY0" fmla="*/ 1239838 h 1471612"/>
                <a:gd name="connsiteX1" fmla="*/ 14 w 3643326"/>
                <a:gd name="connsiteY1" fmla="*/ 1471612 h 1471612"/>
                <a:gd name="connsiteX2" fmla="*/ 3605226 w 3643326"/>
                <a:gd name="connsiteY2" fmla="*/ 1447800 h 1471612"/>
                <a:gd name="connsiteX3" fmla="*/ 3643326 w 3643326"/>
                <a:gd name="connsiteY3" fmla="*/ 698500 h 1471612"/>
                <a:gd name="connsiteX4" fmla="*/ 2551126 w 3643326"/>
                <a:gd name="connsiteY4" fmla="*/ 0 h 1471612"/>
                <a:gd name="connsiteX5" fmla="*/ 12714 w 3643326"/>
                <a:gd name="connsiteY5" fmla="*/ 1239838 h 1471612"/>
                <a:gd name="connsiteX0" fmla="*/ 0 w 3630612"/>
                <a:gd name="connsiteY0" fmla="*/ 1239838 h 1481137"/>
                <a:gd name="connsiteX1" fmla="*/ 1587 w 3630612"/>
                <a:gd name="connsiteY1" fmla="*/ 1481137 h 1481137"/>
                <a:gd name="connsiteX2" fmla="*/ 3592512 w 3630612"/>
                <a:gd name="connsiteY2" fmla="*/ 1447800 h 1481137"/>
                <a:gd name="connsiteX3" fmla="*/ 3630612 w 3630612"/>
                <a:gd name="connsiteY3" fmla="*/ 698500 h 1481137"/>
                <a:gd name="connsiteX4" fmla="*/ 2538412 w 3630612"/>
                <a:gd name="connsiteY4" fmla="*/ 0 h 1481137"/>
                <a:gd name="connsiteX5" fmla="*/ 0 w 3630612"/>
                <a:gd name="connsiteY5" fmla="*/ 1239838 h 1481137"/>
                <a:gd name="connsiteX0" fmla="*/ 0 w 3630612"/>
                <a:gd name="connsiteY0" fmla="*/ 1239838 h 1485900"/>
                <a:gd name="connsiteX1" fmla="*/ 1587 w 3630612"/>
                <a:gd name="connsiteY1" fmla="*/ 1481137 h 1485900"/>
                <a:gd name="connsiteX2" fmla="*/ 3630612 w 3630612"/>
                <a:gd name="connsiteY2" fmla="*/ 1485900 h 1485900"/>
                <a:gd name="connsiteX3" fmla="*/ 3630612 w 3630612"/>
                <a:gd name="connsiteY3" fmla="*/ 698500 h 1485900"/>
                <a:gd name="connsiteX4" fmla="*/ 2538412 w 3630612"/>
                <a:gd name="connsiteY4" fmla="*/ 0 h 1485900"/>
                <a:gd name="connsiteX5" fmla="*/ 0 w 3630612"/>
                <a:gd name="connsiteY5" fmla="*/ 1239838 h 1485900"/>
                <a:gd name="connsiteX0" fmla="*/ 0 w 3630612"/>
                <a:gd name="connsiteY0" fmla="*/ 1239838 h 1485900"/>
                <a:gd name="connsiteX1" fmla="*/ 1587 w 3630612"/>
                <a:gd name="connsiteY1" fmla="*/ 1481137 h 1485900"/>
                <a:gd name="connsiteX2" fmla="*/ 3630612 w 3630612"/>
                <a:gd name="connsiteY2" fmla="*/ 1485900 h 1485900"/>
                <a:gd name="connsiteX3" fmla="*/ 3630612 w 3630612"/>
                <a:gd name="connsiteY3" fmla="*/ 698500 h 1485900"/>
                <a:gd name="connsiteX4" fmla="*/ 2538412 w 3630612"/>
                <a:gd name="connsiteY4" fmla="*/ 0 h 1485900"/>
                <a:gd name="connsiteX5" fmla="*/ 0 w 3630612"/>
                <a:gd name="connsiteY5" fmla="*/ 1239838 h 1485900"/>
                <a:gd name="connsiteX0" fmla="*/ 0 w 3630612"/>
                <a:gd name="connsiteY0" fmla="*/ 1239838 h 1485900"/>
                <a:gd name="connsiteX1" fmla="*/ 1587 w 3630612"/>
                <a:gd name="connsiteY1" fmla="*/ 1481137 h 1485900"/>
                <a:gd name="connsiteX2" fmla="*/ 3630612 w 3630612"/>
                <a:gd name="connsiteY2" fmla="*/ 1485900 h 1485900"/>
                <a:gd name="connsiteX3" fmla="*/ 3630612 w 3630612"/>
                <a:gd name="connsiteY3" fmla="*/ 698500 h 1485900"/>
                <a:gd name="connsiteX4" fmla="*/ 2538412 w 3630612"/>
                <a:gd name="connsiteY4" fmla="*/ 0 h 1485900"/>
                <a:gd name="connsiteX5" fmla="*/ 0 w 3630612"/>
                <a:gd name="connsiteY5" fmla="*/ 1239838 h 1485900"/>
                <a:gd name="connsiteX0" fmla="*/ 0 w 3630612"/>
                <a:gd name="connsiteY0" fmla="*/ 1239838 h 1485900"/>
                <a:gd name="connsiteX1" fmla="*/ 1587 w 3630612"/>
                <a:gd name="connsiteY1" fmla="*/ 1481137 h 1485900"/>
                <a:gd name="connsiteX2" fmla="*/ 3630612 w 3630612"/>
                <a:gd name="connsiteY2" fmla="*/ 1485900 h 1485900"/>
                <a:gd name="connsiteX3" fmla="*/ 3630612 w 3630612"/>
                <a:gd name="connsiteY3" fmla="*/ 698500 h 1485900"/>
                <a:gd name="connsiteX4" fmla="*/ 2538412 w 3630612"/>
                <a:gd name="connsiteY4" fmla="*/ 0 h 1485900"/>
                <a:gd name="connsiteX5" fmla="*/ 0 w 3630612"/>
                <a:gd name="connsiteY5" fmla="*/ 1239838 h 1485900"/>
                <a:gd name="connsiteX0" fmla="*/ 0 w 3630612"/>
                <a:gd name="connsiteY0" fmla="*/ 1239838 h 1485900"/>
                <a:gd name="connsiteX1" fmla="*/ 1587 w 3630612"/>
                <a:gd name="connsiteY1" fmla="*/ 1481137 h 1485900"/>
                <a:gd name="connsiteX2" fmla="*/ 3630612 w 3630612"/>
                <a:gd name="connsiteY2" fmla="*/ 1485900 h 1485900"/>
                <a:gd name="connsiteX3" fmla="*/ 3630612 w 3630612"/>
                <a:gd name="connsiteY3" fmla="*/ 698500 h 1485900"/>
                <a:gd name="connsiteX4" fmla="*/ 2538412 w 3630612"/>
                <a:gd name="connsiteY4" fmla="*/ 0 h 1485900"/>
                <a:gd name="connsiteX5" fmla="*/ 0 w 3630612"/>
                <a:gd name="connsiteY5" fmla="*/ 1239838 h 1485900"/>
                <a:gd name="connsiteX0" fmla="*/ 0 w 3630612"/>
                <a:gd name="connsiteY0" fmla="*/ 1239838 h 1485900"/>
                <a:gd name="connsiteX1" fmla="*/ 1587 w 3630612"/>
                <a:gd name="connsiteY1" fmla="*/ 1481137 h 1485900"/>
                <a:gd name="connsiteX2" fmla="*/ 3630612 w 3630612"/>
                <a:gd name="connsiteY2" fmla="*/ 1485900 h 1485900"/>
                <a:gd name="connsiteX3" fmla="*/ 3630612 w 3630612"/>
                <a:gd name="connsiteY3" fmla="*/ 698500 h 1485900"/>
                <a:gd name="connsiteX4" fmla="*/ 2538412 w 3630612"/>
                <a:gd name="connsiteY4" fmla="*/ 0 h 1485900"/>
                <a:gd name="connsiteX5" fmla="*/ 0 w 3630612"/>
                <a:gd name="connsiteY5" fmla="*/ 1239838 h 1485900"/>
                <a:gd name="connsiteX0" fmla="*/ 0 w 3630612"/>
                <a:gd name="connsiteY0" fmla="*/ 1239838 h 1485900"/>
                <a:gd name="connsiteX1" fmla="*/ 1587 w 3630612"/>
                <a:gd name="connsiteY1" fmla="*/ 1481137 h 1485900"/>
                <a:gd name="connsiteX2" fmla="*/ 3630612 w 3630612"/>
                <a:gd name="connsiteY2" fmla="*/ 1485900 h 1485900"/>
                <a:gd name="connsiteX3" fmla="*/ 3630612 w 3630612"/>
                <a:gd name="connsiteY3" fmla="*/ 698500 h 1485900"/>
                <a:gd name="connsiteX4" fmla="*/ 2538412 w 3630612"/>
                <a:gd name="connsiteY4" fmla="*/ 0 h 1485900"/>
                <a:gd name="connsiteX5" fmla="*/ 0 w 3630612"/>
                <a:gd name="connsiteY5" fmla="*/ 1239838 h 1485900"/>
                <a:gd name="connsiteX0" fmla="*/ 0 w 3630612"/>
                <a:gd name="connsiteY0" fmla="*/ 1239838 h 1485900"/>
                <a:gd name="connsiteX1" fmla="*/ 1587 w 3630612"/>
                <a:gd name="connsiteY1" fmla="*/ 1481137 h 1485900"/>
                <a:gd name="connsiteX2" fmla="*/ 3630612 w 3630612"/>
                <a:gd name="connsiteY2" fmla="*/ 1485900 h 1485900"/>
                <a:gd name="connsiteX3" fmla="*/ 3630612 w 3630612"/>
                <a:gd name="connsiteY3" fmla="*/ 698500 h 1485900"/>
                <a:gd name="connsiteX4" fmla="*/ 2538412 w 3630612"/>
                <a:gd name="connsiteY4" fmla="*/ 0 h 1485900"/>
                <a:gd name="connsiteX5" fmla="*/ 0 w 3630612"/>
                <a:gd name="connsiteY5" fmla="*/ 1239838 h 1485900"/>
                <a:gd name="connsiteX0" fmla="*/ 0 w 3630612"/>
                <a:gd name="connsiteY0" fmla="*/ 1239838 h 1485900"/>
                <a:gd name="connsiteX1" fmla="*/ 1587 w 3630612"/>
                <a:gd name="connsiteY1" fmla="*/ 1481137 h 1485900"/>
                <a:gd name="connsiteX2" fmla="*/ 3630612 w 3630612"/>
                <a:gd name="connsiteY2" fmla="*/ 1485900 h 1485900"/>
                <a:gd name="connsiteX3" fmla="*/ 3630612 w 3630612"/>
                <a:gd name="connsiteY3" fmla="*/ 698500 h 1485900"/>
                <a:gd name="connsiteX4" fmla="*/ 2538412 w 3630612"/>
                <a:gd name="connsiteY4" fmla="*/ 0 h 1485900"/>
                <a:gd name="connsiteX5" fmla="*/ 0 w 3630612"/>
                <a:gd name="connsiteY5" fmla="*/ 1239838 h 148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0612" h="1485900">
                  <a:moveTo>
                    <a:pt x="0" y="1239838"/>
                  </a:moveTo>
                  <a:cubicBezTo>
                    <a:pt x="529" y="1315509"/>
                    <a:pt x="1058" y="1405466"/>
                    <a:pt x="1587" y="1481137"/>
                  </a:cubicBezTo>
                  <a:lnTo>
                    <a:pt x="3630612" y="1485900"/>
                  </a:lnTo>
                  <a:lnTo>
                    <a:pt x="3630612" y="698500"/>
                  </a:lnTo>
                  <a:cubicBezTo>
                    <a:pt x="3252257" y="370418"/>
                    <a:pt x="3154892" y="104245"/>
                    <a:pt x="2538412" y="0"/>
                  </a:cubicBezTo>
                  <a:cubicBezTo>
                    <a:pt x="1520825" y="94192"/>
                    <a:pt x="1474787" y="1231372"/>
                    <a:pt x="0" y="1239838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" name="Conector de seta reta 4"/>
            <p:cNvCxnSpPr/>
            <p:nvPr/>
          </p:nvCxnSpPr>
          <p:spPr>
            <a:xfrm>
              <a:off x="1475656" y="6021288"/>
              <a:ext cx="540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orma livre 5"/>
            <p:cNvSpPr/>
            <p:nvPr/>
          </p:nvSpPr>
          <p:spPr>
            <a:xfrm>
              <a:off x="1701800" y="4546599"/>
              <a:ext cx="5080000" cy="1244668"/>
            </a:xfrm>
            <a:custGeom>
              <a:avLst/>
              <a:gdLst>
                <a:gd name="connsiteX0" fmla="*/ 0 w 4811309"/>
                <a:gd name="connsiteY0" fmla="*/ 723900 h 753671"/>
                <a:gd name="connsiteX1" fmla="*/ 1524000 w 4811309"/>
                <a:gd name="connsiteY1" fmla="*/ 0 h 753671"/>
                <a:gd name="connsiteX2" fmla="*/ 4305300 w 4811309"/>
                <a:gd name="connsiteY2" fmla="*/ 723900 h 753671"/>
                <a:gd name="connsiteX3" fmla="*/ 4800600 w 4811309"/>
                <a:gd name="connsiteY3" fmla="*/ 546100 h 753671"/>
                <a:gd name="connsiteX0" fmla="*/ 0 w 4305300"/>
                <a:gd name="connsiteY0" fmla="*/ 723900 h 723900"/>
                <a:gd name="connsiteX1" fmla="*/ 1524000 w 4305300"/>
                <a:gd name="connsiteY1" fmla="*/ 0 h 723900"/>
                <a:gd name="connsiteX2" fmla="*/ 4305300 w 4305300"/>
                <a:gd name="connsiteY2" fmla="*/ 723900 h 723900"/>
                <a:gd name="connsiteX0" fmla="*/ 0 w 4305300"/>
                <a:gd name="connsiteY0" fmla="*/ 876300 h 876300"/>
                <a:gd name="connsiteX1" fmla="*/ 2501900 w 4305300"/>
                <a:gd name="connsiteY1" fmla="*/ 0 h 876300"/>
                <a:gd name="connsiteX2" fmla="*/ 4305300 w 4305300"/>
                <a:gd name="connsiteY2" fmla="*/ 876300 h 876300"/>
                <a:gd name="connsiteX0" fmla="*/ 0 w 4940300"/>
                <a:gd name="connsiteY0" fmla="*/ 876694 h 978294"/>
                <a:gd name="connsiteX1" fmla="*/ 2501900 w 4940300"/>
                <a:gd name="connsiteY1" fmla="*/ 394 h 978294"/>
                <a:gd name="connsiteX2" fmla="*/ 4940300 w 4940300"/>
                <a:gd name="connsiteY2" fmla="*/ 978294 h 978294"/>
                <a:gd name="connsiteX0" fmla="*/ 0 w 4927600"/>
                <a:gd name="connsiteY0" fmla="*/ 914548 h 978048"/>
                <a:gd name="connsiteX1" fmla="*/ 2489200 w 4927600"/>
                <a:gd name="connsiteY1" fmla="*/ 148 h 978048"/>
                <a:gd name="connsiteX2" fmla="*/ 4927600 w 4927600"/>
                <a:gd name="connsiteY2" fmla="*/ 978048 h 978048"/>
                <a:gd name="connsiteX0" fmla="*/ 0 w 5080000"/>
                <a:gd name="connsiteY0" fmla="*/ 914407 h 927107"/>
                <a:gd name="connsiteX1" fmla="*/ 2489200 w 5080000"/>
                <a:gd name="connsiteY1" fmla="*/ 7 h 927107"/>
                <a:gd name="connsiteX2" fmla="*/ 5080000 w 5080000"/>
                <a:gd name="connsiteY2" fmla="*/ 927107 h 927107"/>
                <a:gd name="connsiteX0" fmla="*/ 0 w 5080000"/>
                <a:gd name="connsiteY0" fmla="*/ 914404 h 927104"/>
                <a:gd name="connsiteX1" fmla="*/ 2489200 w 5080000"/>
                <a:gd name="connsiteY1" fmla="*/ 4 h 927104"/>
                <a:gd name="connsiteX2" fmla="*/ 5080000 w 5080000"/>
                <a:gd name="connsiteY2" fmla="*/ 927104 h 927104"/>
                <a:gd name="connsiteX0" fmla="*/ 0 w 5080000"/>
                <a:gd name="connsiteY0" fmla="*/ 914404 h 927193"/>
                <a:gd name="connsiteX1" fmla="*/ 2489200 w 5080000"/>
                <a:gd name="connsiteY1" fmla="*/ 4 h 927193"/>
                <a:gd name="connsiteX2" fmla="*/ 5080000 w 5080000"/>
                <a:gd name="connsiteY2" fmla="*/ 927104 h 927193"/>
                <a:gd name="connsiteX0" fmla="*/ 0 w 5080000"/>
                <a:gd name="connsiteY0" fmla="*/ 1231902 h 1244668"/>
                <a:gd name="connsiteX1" fmla="*/ 2514600 w 5080000"/>
                <a:gd name="connsiteY1" fmla="*/ 2 h 1244668"/>
                <a:gd name="connsiteX2" fmla="*/ 5080000 w 5080000"/>
                <a:gd name="connsiteY2" fmla="*/ 1244602 h 124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0000" h="1244668">
                  <a:moveTo>
                    <a:pt x="0" y="1231902"/>
                  </a:moveTo>
                  <a:cubicBezTo>
                    <a:pt x="1444625" y="1238252"/>
                    <a:pt x="1667933" y="-2115"/>
                    <a:pt x="2514600" y="2"/>
                  </a:cubicBezTo>
                  <a:cubicBezTo>
                    <a:pt x="3361267" y="2119"/>
                    <a:pt x="3594100" y="1255185"/>
                    <a:pt x="5080000" y="124460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ixaDeTexto 7"/>
                <p:cNvSpPr txBox="1"/>
                <p:nvPr/>
              </p:nvSpPr>
              <p:spPr>
                <a:xfrm>
                  <a:off x="3088347" y="6013728"/>
                  <a:ext cx="8352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8" name="CaixaDeTexto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347" y="6013728"/>
                  <a:ext cx="83529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/>
                <p:cNvSpPr txBox="1"/>
                <p:nvPr/>
              </p:nvSpPr>
              <p:spPr>
                <a:xfrm>
                  <a:off x="4903652" y="6001028"/>
                  <a:ext cx="8352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" name="CaixaDeTex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3652" y="6001028"/>
                  <a:ext cx="83529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/>
                <p:cNvSpPr txBox="1"/>
                <p:nvPr/>
              </p:nvSpPr>
              <p:spPr>
                <a:xfrm>
                  <a:off x="5735419" y="6020978"/>
                  <a:ext cx="8352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5419" y="6020978"/>
                  <a:ext cx="83529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Tinta 3"/>
              <p14:cNvContentPartPr/>
              <p14:nvPr/>
            </p14:nvContentPartPr>
            <p14:xfrm>
              <a:off x="1409760" y="2552760"/>
              <a:ext cx="7162920" cy="384192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0400" y="2543400"/>
                <a:ext cx="7181640" cy="38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3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Característica da Distribuição Normal</a:t>
                </a:r>
              </a:p>
              <a:p>
                <a:pPr lvl="1"/>
                <a:r>
                  <a:rPr lang="pt-BR" sz="2400" dirty="0"/>
                  <a:t>É possível observar em uma distribuição normal com Média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sz="2400" dirty="0"/>
                  <a:t> e Desvio Padrão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sz="2400" dirty="0"/>
                  <a:t> que: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=0,6826</m:t>
                    </m:r>
                  </m:oMath>
                </a14:m>
                <a:endParaRPr lang="pt-BR" sz="2000" b="0" dirty="0"/>
              </a:p>
              <a:p>
                <a:pPr lvl="2"/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9544</m:t>
                    </m:r>
                  </m:oMath>
                </a14:m>
                <a:endParaRPr lang="pt-BR" sz="20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=0,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9972</m:t>
                    </m:r>
                  </m:oMath>
                </a14:m>
                <a:endParaRPr lang="pt-BR" sz="2000" dirty="0"/>
              </a:p>
              <a:p>
                <a:pPr lvl="2"/>
                <a:endParaRPr lang="pt-BR" sz="1600" dirty="0"/>
              </a:p>
              <a:p>
                <a:pPr lvl="1"/>
                <a:endParaRPr lang="pt-BR" sz="20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68</a:t>
            </a:fld>
            <a:endParaRPr lang="pt-BR" dirty="0"/>
          </a:p>
        </p:txBody>
      </p:sp>
      <p:grpSp>
        <p:nvGrpSpPr>
          <p:cNvPr id="49" name="Grupo 48"/>
          <p:cNvGrpSpPr/>
          <p:nvPr/>
        </p:nvGrpSpPr>
        <p:grpSpPr>
          <a:xfrm>
            <a:off x="1547664" y="4077072"/>
            <a:ext cx="5400000" cy="2537383"/>
            <a:chOff x="1547664" y="4077072"/>
            <a:chExt cx="5400000" cy="2537383"/>
          </a:xfrm>
        </p:grpSpPr>
        <p:grpSp>
          <p:nvGrpSpPr>
            <p:cNvPr id="38" name="Grupo 37"/>
            <p:cNvGrpSpPr/>
            <p:nvPr/>
          </p:nvGrpSpPr>
          <p:grpSpPr>
            <a:xfrm>
              <a:off x="1547664" y="4077072"/>
              <a:ext cx="5400000" cy="2168153"/>
              <a:chOff x="1547664" y="4077072"/>
              <a:chExt cx="5400000" cy="2168153"/>
            </a:xfrm>
          </p:grpSpPr>
          <p:cxnSp>
            <p:nvCxnSpPr>
              <p:cNvPr id="5" name="Conector de seta reta 4"/>
              <p:cNvCxnSpPr/>
              <p:nvPr/>
            </p:nvCxnSpPr>
            <p:spPr>
              <a:xfrm>
                <a:off x="1547664" y="6245225"/>
                <a:ext cx="540000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Forma livre 5"/>
              <p:cNvSpPr/>
              <p:nvPr/>
            </p:nvSpPr>
            <p:spPr>
              <a:xfrm>
                <a:off x="1701800" y="4077072"/>
                <a:ext cx="5080000" cy="2048989"/>
              </a:xfrm>
              <a:custGeom>
                <a:avLst/>
                <a:gdLst>
                  <a:gd name="connsiteX0" fmla="*/ 0 w 4811309"/>
                  <a:gd name="connsiteY0" fmla="*/ 723900 h 753671"/>
                  <a:gd name="connsiteX1" fmla="*/ 1524000 w 4811309"/>
                  <a:gd name="connsiteY1" fmla="*/ 0 h 753671"/>
                  <a:gd name="connsiteX2" fmla="*/ 4305300 w 4811309"/>
                  <a:gd name="connsiteY2" fmla="*/ 723900 h 753671"/>
                  <a:gd name="connsiteX3" fmla="*/ 4800600 w 4811309"/>
                  <a:gd name="connsiteY3" fmla="*/ 546100 h 753671"/>
                  <a:gd name="connsiteX0" fmla="*/ 0 w 4305300"/>
                  <a:gd name="connsiteY0" fmla="*/ 723900 h 723900"/>
                  <a:gd name="connsiteX1" fmla="*/ 1524000 w 4305300"/>
                  <a:gd name="connsiteY1" fmla="*/ 0 h 723900"/>
                  <a:gd name="connsiteX2" fmla="*/ 4305300 w 4305300"/>
                  <a:gd name="connsiteY2" fmla="*/ 723900 h 723900"/>
                  <a:gd name="connsiteX0" fmla="*/ 0 w 4305300"/>
                  <a:gd name="connsiteY0" fmla="*/ 876300 h 876300"/>
                  <a:gd name="connsiteX1" fmla="*/ 2501900 w 4305300"/>
                  <a:gd name="connsiteY1" fmla="*/ 0 h 876300"/>
                  <a:gd name="connsiteX2" fmla="*/ 4305300 w 4305300"/>
                  <a:gd name="connsiteY2" fmla="*/ 876300 h 876300"/>
                  <a:gd name="connsiteX0" fmla="*/ 0 w 4940300"/>
                  <a:gd name="connsiteY0" fmla="*/ 876694 h 978294"/>
                  <a:gd name="connsiteX1" fmla="*/ 2501900 w 4940300"/>
                  <a:gd name="connsiteY1" fmla="*/ 394 h 978294"/>
                  <a:gd name="connsiteX2" fmla="*/ 4940300 w 4940300"/>
                  <a:gd name="connsiteY2" fmla="*/ 978294 h 978294"/>
                  <a:gd name="connsiteX0" fmla="*/ 0 w 4927600"/>
                  <a:gd name="connsiteY0" fmla="*/ 914548 h 978048"/>
                  <a:gd name="connsiteX1" fmla="*/ 2489200 w 4927600"/>
                  <a:gd name="connsiteY1" fmla="*/ 148 h 978048"/>
                  <a:gd name="connsiteX2" fmla="*/ 4927600 w 4927600"/>
                  <a:gd name="connsiteY2" fmla="*/ 978048 h 978048"/>
                  <a:gd name="connsiteX0" fmla="*/ 0 w 5080000"/>
                  <a:gd name="connsiteY0" fmla="*/ 914407 h 927107"/>
                  <a:gd name="connsiteX1" fmla="*/ 2489200 w 5080000"/>
                  <a:gd name="connsiteY1" fmla="*/ 7 h 927107"/>
                  <a:gd name="connsiteX2" fmla="*/ 5080000 w 5080000"/>
                  <a:gd name="connsiteY2" fmla="*/ 927107 h 927107"/>
                  <a:gd name="connsiteX0" fmla="*/ 0 w 5080000"/>
                  <a:gd name="connsiteY0" fmla="*/ 914404 h 927104"/>
                  <a:gd name="connsiteX1" fmla="*/ 2489200 w 5080000"/>
                  <a:gd name="connsiteY1" fmla="*/ 4 h 927104"/>
                  <a:gd name="connsiteX2" fmla="*/ 5080000 w 5080000"/>
                  <a:gd name="connsiteY2" fmla="*/ 927104 h 927104"/>
                  <a:gd name="connsiteX0" fmla="*/ 0 w 5080000"/>
                  <a:gd name="connsiteY0" fmla="*/ 914404 h 927193"/>
                  <a:gd name="connsiteX1" fmla="*/ 2489200 w 5080000"/>
                  <a:gd name="connsiteY1" fmla="*/ 4 h 927193"/>
                  <a:gd name="connsiteX2" fmla="*/ 5080000 w 5080000"/>
                  <a:gd name="connsiteY2" fmla="*/ 927104 h 927193"/>
                  <a:gd name="connsiteX0" fmla="*/ 0 w 5080000"/>
                  <a:gd name="connsiteY0" fmla="*/ 1231902 h 1244668"/>
                  <a:gd name="connsiteX1" fmla="*/ 2514600 w 5080000"/>
                  <a:gd name="connsiteY1" fmla="*/ 2 h 1244668"/>
                  <a:gd name="connsiteX2" fmla="*/ 5080000 w 5080000"/>
                  <a:gd name="connsiteY2" fmla="*/ 1244602 h 1244668"/>
                  <a:gd name="connsiteX0" fmla="*/ 0 w 5080000"/>
                  <a:gd name="connsiteY0" fmla="*/ 1231902 h 1244606"/>
                  <a:gd name="connsiteX1" fmla="*/ 2514600 w 5080000"/>
                  <a:gd name="connsiteY1" fmla="*/ 2 h 1244606"/>
                  <a:gd name="connsiteX2" fmla="*/ 5080000 w 5080000"/>
                  <a:gd name="connsiteY2" fmla="*/ 1244602 h 1244606"/>
                  <a:gd name="connsiteX0" fmla="*/ 0 w 5080000"/>
                  <a:gd name="connsiteY0" fmla="*/ 1231902 h 1244606"/>
                  <a:gd name="connsiteX1" fmla="*/ 2514600 w 5080000"/>
                  <a:gd name="connsiteY1" fmla="*/ 2 h 1244606"/>
                  <a:gd name="connsiteX2" fmla="*/ 5080000 w 5080000"/>
                  <a:gd name="connsiteY2" fmla="*/ 1244602 h 1244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00" h="1244606">
                    <a:moveTo>
                      <a:pt x="0" y="1231902"/>
                    </a:moveTo>
                    <a:cubicBezTo>
                      <a:pt x="2152963" y="1230429"/>
                      <a:pt x="1667933" y="-2115"/>
                      <a:pt x="2514600" y="2"/>
                    </a:cubicBezTo>
                    <a:cubicBezTo>
                      <a:pt x="3361267" y="2119"/>
                      <a:pt x="2911520" y="1247362"/>
                      <a:pt x="5080000" y="124460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ixaDeTexto 38"/>
                <p:cNvSpPr txBox="1"/>
                <p:nvPr/>
              </p:nvSpPr>
              <p:spPr>
                <a:xfrm>
                  <a:off x="4042876" y="6245123"/>
                  <a:ext cx="38164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CaixaDeTexto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2876" y="6245123"/>
                  <a:ext cx="38164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upo 47"/>
          <p:cNvGrpSpPr/>
          <p:nvPr/>
        </p:nvGrpSpPr>
        <p:grpSpPr>
          <a:xfrm>
            <a:off x="3157065" y="4859748"/>
            <a:ext cx="2160240" cy="1754707"/>
            <a:chOff x="3157065" y="4859748"/>
            <a:chExt cx="2160240" cy="1754707"/>
          </a:xfrm>
        </p:grpSpPr>
        <p:grpSp>
          <p:nvGrpSpPr>
            <p:cNvPr id="36" name="Grupo 35"/>
            <p:cNvGrpSpPr/>
            <p:nvPr/>
          </p:nvGrpSpPr>
          <p:grpSpPr>
            <a:xfrm>
              <a:off x="3544838" y="4859748"/>
              <a:ext cx="1353294" cy="1449572"/>
              <a:chOff x="3544838" y="4859748"/>
              <a:chExt cx="1353294" cy="1449572"/>
            </a:xfrm>
          </p:grpSpPr>
          <p:cxnSp>
            <p:nvCxnSpPr>
              <p:cNvPr id="13" name="Conector reto 12"/>
              <p:cNvCxnSpPr/>
              <p:nvPr/>
            </p:nvCxnSpPr>
            <p:spPr>
              <a:xfrm>
                <a:off x="4898132" y="4869160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/>
              <p:cNvCxnSpPr/>
              <p:nvPr/>
            </p:nvCxnSpPr>
            <p:spPr>
              <a:xfrm>
                <a:off x="3544838" y="4869320"/>
                <a:ext cx="0" cy="144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upo 33"/>
              <p:cNvGrpSpPr/>
              <p:nvPr/>
            </p:nvGrpSpPr>
            <p:grpSpPr>
              <a:xfrm>
                <a:off x="3544838" y="4859748"/>
                <a:ext cx="1353294" cy="369332"/>
                <a:chOff x="3544838" y="4859748"/>
                <a:chExt cx="1353294" cy="369332"/>
              </a:xfrm>
            </p:grpSpPr>
            <p:sp>
              <p:nvSpPr>
                <p:cNvPr id="20" name="CaixaDeTexto 19"/>
                <p:cNvSpPr txBox="1"/>
                <p:nvPr/>
              </p:nvSpPr>
              <p:spPr>
                <a:xfrm>
                  <a:off x="3805739" y="4859748"/>
                  <a:ext cx="8963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latin typeface="+mj-lt"/>
                    </a:rPr>
                    <a:t>68,26%</a:t>
                  </a:r>
                </a:p>
              </p:txBody>
            </p:sp>
            <p:cxnSp>
              <p:nvCxnSpPr>
                <p:cNvPr id="22" name="Conector de seta reta 21"/>
                <p:cNvCxnSpPr>
                  <a:stCxn id="20" idx="3"/>
                </p:cNvCxnSpPr>
                <p:nvPr/>
              </p:nvCxnSpPr>
              <p:spPr>
                <a:xfrm>
                  <a:off x="4702138" y="5044414"/>
                  <a:ext cx="19599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ector de seta reta 23"/>
                <p:cNvCxnSpPr/>
                <p:nvPr/>
              </p:nvCxnSpPr>
              <p:spPr>
                <a:xfrm flipH="1">
                  <a:off x="3544838" y="5044414"/>
                  <a:ext cx="19599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39"/>
                <p:cNvSpPr txBox="1"/>
                <p:nvPr/>
              </p:nvSpPr>
              <p:spPr>
                <a:xfrm>
                  <a:off x="4519651" y="6245123"/>
                  <a:ext cx="797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0" name="CaixaDeTexto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651" y="6245123"/>
                  <a:ext cx="79765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aixaDeTexto 42"/>
                <p:cNvSpPr txBox="1"/>
                <p:nvPr/>
              </p:nvSpPr>
              <p:spPr>
                <a:xfrm>
                  <a:off x="3157065" y="6215363"/>
                  <a:ext cx="7976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3" name="CaixaDeTexto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7065" y="6215363"/>
                  <a:ext cx="79765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upo 46"/>
          <p:cNvGrpSpPr/>
          <p:nvPr/>
        </p:nvGrpSpPr>
        <p:grpSpPr>
          <a:xfrm>
            <a:off x="2384163" y="4437112"/>
            <a:ext cx="3793091" cy="2165496"/>
            <a:chOff x="2384163" y="4437112"/>
            <a:chExt cx="3793091" cy="2165496"/>
          </a:xfrm>
        </p:grpSpPr>
        <p:grpSp>
          <p:nvGrpSpPr>
            <p:cNvPr id="35" name="Grupo 34"/>
            <p:cNvGrpSpPr/>
            <p:nvPr/>
          </p:nvGrpSpPr>
          <p:grpSpPr>
            <a:xfrm>
              <a:off x="2771800" y="4437112"/>
              <a:ext cx="2880320" cy="1872208"/>
              <a:chOff x="2771800" y="4437112"/>
              <a:chExt cx="2880320" cy="1872208"/>
            </a:xfrm>
          </p:grpSpPr>
          <p:cxnSp>
            <p:nvCxnSpPr>
              <p:cNvPr id="16" name="Conector reto 15"/>
              <p:cNvCxnSpPr/>
              <p:nvPr/>
            </p:nvCxnSpPr>
            <p:spPr>
              <a:xfrm>
                <a:off x="5652120" y="4509320"/>
                <a:ext cx="0" cy="180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/>
              <p:cNvCxnSpPr/>
              <p:nvPr/>
            </p:nvCxnSpPr>
            <p:spPr>
              <a:xfrm>
                <a:off x="2771800" y="4509320"/>
                <a:ext cx="0" cy="180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o 32"/>
              <p:cNvGrpSpPr/>
              <p:nvPr/>
            </p:nvGrpSpPr>
            <p:grpSpPr>
              <a:xfrm>
                <a:off x="2771800" y="4437112"/>
                <a:ext cx="2876511" cy="369332"/>
                <a:chOff x="2771800" y="4437112"/>
                <a:chExt cx="2876511" cy="369332"/>
              </a:xfrm>
            </p:grpSpPr>
            <p:sp>
              <p:nvSpPr>
                <p:cNvPr id="26" name="CaixaDeTexto 25"/>
                <p:cNvSpPr txBox="1"/>
                <p:nvPr/>
              </p:nvSpPr>
              <p:spPr>
                <a:xfrm>
                  <a:off x="3779912" y="4437112"/>
                  <a:ext cx="8963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latin typeface="+mj-lt"/>
                    </a:rPr>
                    <a:t>95,44%</a:t>
                  </a:r>
                </a:p>
              </p:txBody>
            </p:sp>
            <p:cxnSp>
              <p:nvCxnSpPr>
                <p:cNvPr id="27" name="Conector de seta reta 26"/>
                <p:cNvCxnSpPr/>
                <p:nvPr/>
              </p:nvCxnSpPr>
              <p:spPr>
                <a:xfrm>
                  <a:off x="4676311" y="4621778"/>
                  <a:ext cx="972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ector de seta reta 27"/>
                <p:cNvCxnSpPr/>
                <p:nvPr/>
              </p:nvCxnSpPr>
              <p:spPr>
                <a:xfrm flipH="1">
                  <a:off x="2771800" y="4617942"/>
                  <a:ext cx="972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40"/>
                <p:cNvSpPr txBox="1"/>
                <p:nvPr/>
              </p:nvSpPr>
              <p:spPr>
                <a:xfrm>
                  <a:off x="5251360" y="6225257"/>
                  <a:ext cx="925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1" name="CaixaDeTexto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1360" y="6225257"/>
                  <a:ext cx="92589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aixaDeTexto 43"/>
                <p:cNvSpPr txBox="1"/>
                <p:nvPr/>
              </p:nvSpPr>
              <p:spPr>
                <a:xfrm>
                  <a:off x="2384163" y="6233276"/>
                  <a:ext cx="925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4" name="CaixaDeTexto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163" y="6233276"/>
                  <a:ext cx="92589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upo 45"/>
          <p:cNvGrpSpPr/>
          <p:nvPr/>
        </p:nvGrpSpPr>
        <p:grpSpPr>
          <a:xfrm>
            <a:off x="1652020" y="4072257"/>
            <a:ext cx="5260810" cy="2509690"/>
            <a:chOff x="1652020" y="4072257"/>
            <a:chExt cx="5260810" cy="2509690"/>
          </a:xfrm>
        </p:grpSpPr>
        <p:grpSp>
          <p:nvGrpSpPr>
            <p:cNvPr id="37" name="Grupo 36"/>
            <p:cNvGrpSpPr/>
            <p:nvPr/>
          </p:nvGrpSpPr>
          <p:grpSpPr>
            <a:xfrm>
              <a:off x="2051720" y="4072257"/>
              <a:ext cx="4320480" cy="2236823"/>
              <a:chOff x="2051720" y="4072257"/>
              <a:chExt cx="4320480" cy="2236823"/>
            </a:xfrm>
          </p:grpSpPr>
          <p:cxnSp>
            <p:nvCxnSpPr>
              <p:cNvPr id="15" name="Conector reto 14"/>
              <p:cNvCxnSpPr/>
              <p:nvPr/>
            </p:nvCxnSpPr>
            <p:spPr>
              <a:xfrm>
                <a:off x="6372200" y="4149080"/>
                <a:ext cx="0" cy="216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/>
              <p:cNvCxnSpPr/>
              <p:nvPr/>
            </p:nvCxnSpPr>
            <p:spPr>
              <a:xfrm>
                <a:off x="2051720" y="4149080"/>
                <a:ext cx="0" cy="216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o 31"/>
              <p:cNvGrpSpPr/>
              <p:nvPr/>
            </p:nvGrpSpPr>
            <p:grpSpPr>
              <a:xfrm>
                <a:off x="2051720" y="4072257"/>
                <a:ext cx="4316591" cy="369332"/>
                <a:chOff x="2051720" y="4072257"/>
                <a:chExt cx="4316591" cy="369332"/>
              </a:xfrm>
            </p:grpSpPr>
            <p:sp>
              <p:nvSpPr>
                <p:cNvPr id="29" name="CaixaDeTexto 28"/>
                <p:cNvSpPr txBox="1"/>
                <p:nvPr/>
              </p:nvSpPr>
              <p:spPr>
                <a:xfrm>
                  <a:off x="3779912" y="4072257"/>
                  <a:ext cx="8963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latin typeface="+mj-lt"/>
                    </a:rPr>
                    <a:t>99,72%</a:t>
                  </a:r>
                </a:p>
              </p:txBody>
            </p:sp>
            <p:cxnSp>
              <p:nvCxnSpPr>
                <p:cNvPr id="30" name="Conector de seta reta 29"/>
                <p:cNvCxnSpPr/>
                <p:nvPr/>
              </p:nvCxnSpPr>
              <p:spPr>
                <a:xfrm>
                  <a:off x="4676311" y="4256923"/>
                  <a:ext cx="1692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ector de seta reta 30"/>
                <p:cNvCxnSpPr/>
                <p:nvPr/>
              </p:nvCxnSpPr>
              <p:spPr>
                <a:xfrm flipH="1">
                  <a:off x="2051720" y="4253087"/>
                  <a:ext cx="169200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aixaDeTexto 41"/>
                <p:cNvSpPr txBox="1"/>
                <p:nvPr/>
              </p:nvSpPr>
              <p:spPr>
                <a:xfrm>
                  <a:off x="5986936" y="6205469"/>
                  <a:ext cx="925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2" name="CaixaDeTexto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6936" y="6205469"/>
                  <a:ext cx="925894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ixaDeTexto 44"/>
                <p:cNvSpPr txBox="1"/>
                <p:nvPr/>
              </p:nvSpPr>
              <p:spPr>
                <a:xfrm>
                  <a:off x="1652020" y="6212615"/>
                  <a:ext cx="9258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5" name="CaixaDeTexto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2020" y="6212615"/>
                  <a:ext cx="925894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Tinta 3"/>
              <p14:cNvContentPartPr/>
              <p14:nvPr/>
            </p14:nvContentPartPr>
            <p14:xfrm>
              <a:off x="368280" y="2209680"/>
              <a:ext cx="8484120" cy="438192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8920" y="2200320"/>
                <a:ext cx="8502840" cy="44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76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Distribuição </a:t>
                </a:r>
                <a:r>
                  <a:rPr lang="pt-BR" sz="2800" dirty="0" err="1"/>
                  <a:t>Qui</a:t>
                </a:r>
                <a:r>
                  <a:rPr lang="pt-BR" sz="2800" dirty="0"/>
                  <a:t>-quadrado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800" dirty="0"/>
                  <a:t>)</a:t>
                </a:r>
              </a:p>
              <a:p>
                <a:pPr lvl="1"/>
                <a:r>
                  <a:rPr lang="pt-BR" sz="2000" dirty="0"/>
                  <a:t>Assumindo uma variável aleatória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000" dirty="0"/>
                  <a:t> tal que: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  <m:e>
                          <m:sSubSup>
                            <m:sSub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</m:oMath>
                  </m:oMathPara>
                </a14:m>
                <a:endParaRPr lang="pt-BR" sz="2000" dirty="0"/>
              </a:p>
              <a:p>
                <a:pPr lvl="1"/>
                <a:r>
                  <a:rPr lang="pt-BR" sz="2000" dirty="0"/>
                  <a:t>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pt-BR" sz="2000" dirty="0"/>
                  <a:t>, distribuição normal padrão.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pt-BR" sz="2000" dirty="0"/>
                  <a:t> 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pt-BR" sz="2000" dirty="0"/>
                  <a:t>.</a:t>
                </a:r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69</a:t>
            </a:fld>
            <a:endParaRPr lang="pt-BR" dirty="0"/>
          </a:p>
        </p:txBody>
      </p:sp>
      <p:grpSp>
        <p:nvGrpSpPr>
          <p:cNvPr id="16" name="Grupo 15"/>
          <p:cNvGrpSpPr/>
          <p:nvPr/>
        </p:nvGrpSpPr>
        <p:grpSpPr>
          <a:xfrm>
            <a:off x="1507877" y="3861048"/>
            <a:ext cx="5439787" cy="2871289"/>
            <a:chOff x="1507877" y="3861048"/>
            <a:chExt cx="5439787" cy="2871289"/>
          </a:xfrm>
        </p:grpSpPr>
        <p:sp>
          <p:nvSpPr>
            <p:cNvPr id="8" name="Forma livre 7"/>
            <p:cNvSpPr/>
            <p:nvPr/>
          </p:nvSpPr>
          <p:spPr>
            <a:xfrm>
              <a:off x="1906073" y="4002879"/>
              <a:ext cx="2678806" cy="2369534"/>
            </a:xfrm>
            <a:custGeom>
              <a:avLst/>
              <a:gdLst>
                <a:gd name="connsiteX0" fmla="*/ 0 w 4829578"/>
                <a:gd name="connsiteY0" fmla="*/ 2356834 h 2356834"/>
                <a:gd name="connsiteX1" fmla="*/ 0 w 4829578"/>
                <a:gd name="connsiteY1" fmla="*/ 695459 h 2356834"/>
                <a:gd name="connsiteX2" fmla="*/ 631065 w 4829578"/>
                <a:gd name="connsiteY2" fmla="*/ 0 h 2356834"/>
                <a:gd name="connsiteX3" fmla="*/ 4829578 w 4829578"/>
                <a:gd name="connsiteY3" fmla="*/ 2176530 h 2356834"/>
                <a:gd name="connsiteX4" fmla="*/ 2665927 w 4829578"/>
                <a:gd name="connsiteY4" fmla="*/ 2356834 h 2356834"/>
                <a:gd name="connsiteX5" fmla="*/ 0 w 4829578"/>
                <a:gd name="connsiteY5" fmla="*/ 2356834 h 2356834"/>
                <a:gd name="connsiteX0" fmla="*/ 0 w 2665927"/>
                <a:gd name="connsiteY0" fmla="*/ 2356834 h 2356834"/>
                <a:gd name="connsiteX1" fmla="*/ 0 w 2665927"/>
                <a:gd name="connsiteY1" fmla="*/ 695459 h 2356834"/>
                <a:gd name="connsiteX2" fmla="*/ 631065 w 2665927"/>
                <a:gd name="connsiteY2" fmla="*/ 0 h 2356834"/>
                <a:gd name="connsiteX3" fmla="*/ 1661375 w 2665927"/>
                <a:gd name="connsiteY3" fmla="*/ 1777285 h 2356834"/>
                <a:gd name="connsiteX4" fmla="*/ 2665927 w 2665927"/>
                <a:gd name="connsiteY4" fmla="*/ 2356834 h 2356834"/>
                <a:gd name="connsiteX5" fmla="*/ 0 w 2665927"/>
                <a:gd name="connsiteY5" fmla="*/ 2356834 h 2356834"/>
                <a:gd name="connsiteX0" fmla="*/ 0 w 2678806"/>
                <a:gd name="connsiteY0" fmla="*/ 2356834 h 2356834"/>
                <a:gd name="connsiteX1" fmla="*/ 0 w 2678806"/>
                <a:gd name="connsiteY1" fmla="*/ 695459 h 2356834"/>
                <a:gd name="connsiteX2" fmla="*/ 631065 w 2678806"/>
                <a:gd name="connsiteY2" fmla="*/ 0 h 2356834"/>
                <a:gd name="connsiteX3" fmla="*/ 2678806 w 2678806"/>
                <a:gd name="connsiteY3" fmla="*/ 1519707 h 2356834"/>
                <a:gd name="connsiteX4" fmla="*/ 2665927 w 2678806"/>
                <a:gd name="connsiteY4" fmla="*/ 2356834 h 2356834"/>
                <a:gd name="connsiteX5" fmla="*/ 0 w 2678806"/>
                <a:gd name="connsiteY5" fmla="*/ 2356834 h 2356834"/>
                <a:gd name="connsiteX0" fmla="*/ 0 w 2678806"/>
                <a:gd name="connsiteY0" fmla="*/ 2356835 h 2356835"/>
                <a:gd name="connsiteX1" fmla="*/ 0 w 2678806"/>
                <a:gd name="connsiteY1" fmla="*/ 695460 h 2356835"/>
                <a:gd name="connsiteX2" fmla="*/ 631065 w 2678806"/>
                <a:gd name="connsiteY2" fmla="*/ 1 h 2356835"/>
                <a:gd name="connsiteX3" fmla="*/ 2678806 w 2678806"/>
                <a:gd name="connsiteY3" fmla="*/ 1519708 h 2356835"/>
                <a:gd name="connsiteX4" fmla="*/ 2665927 w 2678806"/>
                <a:gd name="connsiteY4" fmla="*/ 2356835 h 2356835"/>
                <a:gd name="connsiteX5" fmla="*/ 0 w 2678806"/>
                <a:gd name="connsiteY5" fmla="*/ 2356835 h 2356835"/>
                <a:gd name="connsiteX0" fmla="*/ 0 w 2678806"/>
                <a:gd name="connsiteY0" fmla="*/ 2356849 h 2356849"/>
                <a:gd name="connsiteX1" fmla="*/ 0 w 2678806"/>
                <a:gd name="connsiteY1" fmla="*/ 695474 h 2356849"/>
                <a:gd name="connsiteX2" fmla="*/ 631065 w 2678806"/>
                <a:gd name="connsiteY2" fmla="*/ 15 h 2356849"/>
                <a:gd name="connsiteX3" fmla="*/ 2678806 w 2678806"/>
                <a:gd name="connsiteY3" fmla="*/ 1519722 h 2356849"/>
                <a:gd name="connsiteX4" fmla="*/ 2665927 w 2678806"/>
                <a:gd name="connsiteY4" fmla="*/ 2356849 h 2356849"/>
                <a:gd name="connsiteX5" fmla="*/ 0 w 2678806"/>
                <a:gd name="connsiteY5" fmla="*/ 2356849 h 2356849"/>
                <a:gd name="connsiteX0" fmla="*/ 0 w 2678806"/>
                <a:gd name="connsiteY0" fmla="*/ 2356849 h 2356849"/>
                <a:gd name="connsiteX1" fmla="*/ 0 w 2678806"/>
                <a:gd name="connsiteY1" fmla="*/ 695474 h 2356849"/>
                <a:gd name="connsiteX2" fmla="*/ 631065 w 2678806"/>
                <a:gd name="connsiteY2" fmla="*/ 15 h 2356849"/>
                <a:gd name="connsiteX3" fmla="*/ 2678806 w 2678806"/>
                <a:gd name="connsiteY3" fmla="*/ 1519722 h 2356849"/>
                <a:gd name="connsiteX4" fmla="*/ 2665927 w 2678806"/>
                <a:gd name="connsiteY4" fmla="*/ 2356849 h 2356849"/>
                <a:gd name="connsiteX5" fmla="*/ 0 w 2678806"/>
                <a:gd name="connsiteY5" fmla="*/ 2356849 h 2356849"/>
                <a:gd name="connsiteX0" fmla="*/ 0 w 2678806"/>
                <a:gd name="connsiteY0" fmla="*/ 2356852 h 2356852"/>
                <a:gd name="connsiteX1" fmla="*/ 0 w 2678806"/>
                <a:gd name="connsiteY1" fmla="*/ 695477 h 2356852"/>
                <a:gd name="connsiteX2" fmla="*/ 631065 w 2678806"/>
                <a:gd name="connsiteY2" fmla="*/ 18 h 2356852"/>
                <a:gd name="connsiteX3" fmla="*/ 2678806 w 2678806"/>
                <a:gd name="connsiteY3" fmla="*/ 1519725 h 2356852"/>
                <a:gd name="connsiteX4" fmla="*/ 2665927 w 2678806"/>
                <a:gd name="connsiteY4" fmla="*/ 2356852 h 2356852"/>
                <a:gd name="connsiteX5" fmla="*/ 0 w 2678806"/>
                <a:gd name="connsiteY5" fmla="*/ 2356852 h 2356852"/>
                <a:gd name="connsiteX0" fmla="*/ 0 w 2678806"/>
                <a:gd name="connsiteY0" fmla="*/ 2356836 h 2356836"/>
                <a:gd name="connsiteX1" fmla="*/ 0 w 2678806"/>
                <a:gd name="connsiteY1" fmla="*/ 695461 h 2356836"/>
                <a:gd name="connsiteX2" fmla="*/ 631065 w 2678806"/>
                <a:gd name="connsiteY2" fmla="*/ 2 h 2356836"/>
                <a:gd name="connsiteX3" fmla="*/ 2678806 w 2678806"/>
                <a:gd name="connsiteY3" fmla="*/ 1519709 h 2356836"/>
                <a:gd name="connsiteX4" fmla="*/ 2665927 w 2678806"/>
                <a:gd name="connsiteY4" fmla="*/ 2356836 h 2356836"/>
                <a:gd name="connsiteX5" fmla="*/ 0 w 2678806"/>
                <a:gd name="connsiteY5" fmla="*/ 2356836 h 2356836"/>
                <a:gd name="connsiteX0" fmla="*/ 0 w 2678806"/>
                <a:gd name="connsiteY0" fmla="*/ 2375885 h 2375885"/>
                <a:gd name="connsiteX1" fmla="*/ 0 w 2678806"/>
                <a:gd name="connsiteY1" fmla="*/ 714510 h 2375885"/>
                <a:gd name="connsiteX2" fmla="*/ 634240 w 2678806"/>
                <a:gd name="connsiteY2" fmla="*/ 1 h 2375885"/>
                <a:gd name="connsiteX3" fmla="*/ 2678806 w 2678806"/>
                <a:gd name="connsiteY3" fmla="*/ 1538758 h 2375885"/>
                <a:gd name="connsiteX4" fmla="*/ 2665927 w 2678806"/>
                <a:gd name="connsiteY4" fmla="*/ 2375885 h 2375885"/>
                <a:gd name="connsiteX5" fmla="*/ 0 w 2678806"/>
                <a:gd name="connsiteY5" fmla="*/ 2375885 h 2375885"/>
                <a:gd name="connsiteX0" fmla="*/ 0 w 2678806"/>
                <a:gd name="connsiteY0" fmla="*/ 2318736 h 2318736"/>
                <a:gd name="connsiteX1" fmla="*/ 0 w 2678806"/>
                <a:gd name="connsiteY1" fmla="*/ 657361 h 2318736"/>
                <a:gd name="connsiteX2" fmla="*/ 662815 w 2678806"/>
                <a:gd name="connsiteY2" fmla="*/ 2 h 2318736"/>
                <a:gd name="connsiteX3" fmla="*/ 2678806 w 2678806"/>
                <a:gd name="connsiteY3" fmla="*/ 1481609 h 2318736"/>
                <a:gd name="connsiteX4" fmla="*/ 2665927 w 2678806"/>
                <a:gd name="connsiteY4" fmla="*/ 2318736 h 2318736"/>
                <a:gd name="connsiteX5" fmla="*/ 0 w 2678806"/>
                <a:gd name="connsiteY5" fmla="*/ 2318736 h 2318736"/>
                <a:gd name="connsiteX0" fmla="*/ 0 w 2678806"/>
                <a:gd name="connsiteY0" fmla="*/ 2369535 h 2369535"/>
                <a:gd name="connsiteX1" fmla="*/ 0 w 2678806"/>
                <a:gd name="connsiteY1" fmla="*/ 708160 h 2369535"/>
                <a:gd name="connsiteX2" fmla="*/ 646940 w 2678806"/>
                <a:gd name="connsiteY2" fmla="*/ 1 h 2369535"/>
                <a:gd name="connsiteX3" fmla="*/ 2678806 w 2678806"/>
                <a:gd name="connsiteY3" fmla="*/ 1532408 h 2369535"/>
                <a:gd name="connsiteX4" fmla="*/ 2665927 w 2678806"/>
                <a:gd name="connsiteY4" fmla="*/ 2369535 h 2369535"/>
                <a:gd name="connsiteX5" fmla="*/ 0 w 2678806"/>
                <a:gd name="connsiteY5" fmla="*/ 2369535 h 2369535"/>
                <a:gd name="connsiteX0" fmla="*/ 0 w 2678806"/>
                <a:gd name="connsiteY0" fmla="*/ 2369535 h 2369535"/>
                <a:gd name="connsiteX1" fmla="*/ 0 w 2678806"/>
                <a:gd name="connsiteY1" fmla="*/ 708160 h 2369535"/>
                <a:gd name="connsiteX2" fmla="*/ 646940 w 2678806"/>
                <a:gd name="connsiteY2" fmla="*/ 1 h 2369535"/>
                <a:gd name="connsiteX3" fmla="*/ 2678806 w 2678806"/>
                <a:gd name="connsiteY3" fmla="*/ 1532408 h 2369535"/>
                <a:gd name="connsiteX4" fmla="*/ 2665927 w 2678806"/>
                <a:gd name="connsiteY4" fmla="*/ 2369535 h 2369535"/>
                <a:gd name="connsiteX5" fmla="*/ 0 w 2678806"/>
                <a:gd name="connsiteY5" fmla="*/ 2369535 h 2369535"/>
                <a:gd name="connsiteX0" fmla="*/ 0 w 2678806"/>
                <a:gd name="connsiteY0" fmla="*/ 2369535 h 2369535"/>
                <a:gd name="connsiteX1" fmla="*/ 0 w 2678806"/>
                <a:gd name="connsiteY1" fmla="*/ 708160 h 2369535"/>
                <a:gd name="connsiteX2" fmla="*/ 646940 w 2678806"/>
                <a:gd name="connsiteY2" fmla="*/ 1 h 2369535"/>
                <a:gd name="connsiteX3" fmla="*/ 2678806 w 2678806"/>
                <a:gd name="connsiteY3" fmla="*/ 1532408 h 2369535"/>
                <a:gd name="connsiteX4" fmla="*/ 2665927 w 2678806"/>
                <a:gd name="connsiteY4" fmla="*/ 2369535 h 2369535"/>
                <a:gd name="connsiteX5" fmla="*/ 0 w 2678806"/>
                <a:gd name="connsiteY5" fmla="*/ 2369535 h 2369535"/>
                <a:gd name="connsiteX0" fmla="*/ 0 w 2678806"/>
                <a:gd name="connsiteY0" fmla="*/ 2369534 h 2369534"/>
                <a:gd name="connsiteX1" fmla="*/ 0 w 2678806"/>
                <a:gd name="connsiteY1" fmla="*/ 708159 h 2369534"/>
                <a:gd name="connsiteX2" fmla="*/ 646940 w 2678806"/>
                <a:gd name="connsiteY2" fmla="*/ 0 h 2369534"/>
                <a:gd name="connsiteX3" fmla="*/ 2678806 w 2678806"/>
                <a:gd name="connsiteY3" fmla="*/ 1532407 h 2369534"/>
                <a:gd name="connsiteX4" fmla="*/ 2665927 w 2678806"/>
                <a:gd name="connsiteY4" fmla="*/ 2369534 h 2369534"/>
                <a:gd name="connsiteX5" fmla="*/ 0 w 2678806"/>
                <a:gd name="connsiteY5" fmla="*/ 2369534 h 2369534"/>
                <a:gd name="connsiteX0" fmla="*/ 0 w 2678806"/>
                <a:gd name="connsiteY0" fmla="*/ 2369534 h 2369534"/>
                <a:gd name="connsiteX1" fmla="*/ 0 w 2678806"/>
                <a:gd name="connsiteY1" fmla="*/ 708159 h 2369534"/>
                <a:gd name="connsiteX2" fmla="*/ 646940 w 2678806"/>
                <a:gd name="connsiteY2" fmla="*/ 0 h 2369534"/>
                <a:gd name="connsiteX3" fmla="*/ 2678806 w 2678806"/>
                <a:gd name="connsiteY3" fmla="*/ 1532407 h 2369534"/>
                <a:gd name="connsiteX4" fmla="*/ 2665927 w 2678806"/>
                <a:gd name="connsiteY4" fmla="*/ 2369534 h 2369534"/>
                <a:gd name="connsiteX5" fmla="*/ 0 w 2678806"/>
                <a:gd name="connsiteY5" fmla="*/ 2369534 h 2369534"/>
                <a:gd name="connsiteX0" fmla="*/ 0 w 2678806"/>
                <a:gd name="connsiteY0" fmla="*/ 2369534 h 2369534"/>
                <a:gd name="connsiteX1" fmla="*/ 0 w 2678806"/>
                <a:gd name="connsiteY1" fmla="*/ 708159 h 2369534"/>
                <a:gd name="connsiteX2" fmla="*/ 646940 w 2678806"/>
                <a:gd name="connsiteY2" fmla="*/ 0 h 2369534"/>
                <a:gd name="connsiteX3" fmla="*/ 2678806 w 2678806"/>
                <a:gd name="connsiteY3" fmla="*/ 1532407 h 2369534"/>
                <a:gd name="connsiteX4" fmla="*/ 2665927 w 2678806"/>
                <a:gd name="connsiteY4" fmla="*/ 2369534 h 2369534"/>
                <a:gd name="connsiteX5" fmla="*/ 0 w 2678806"/>
                <a:gd name="connsiteY5" fmla="*/ 2369534 h 236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8806" h="2369534">
                  <a:moveTo>
                    <a:pt x="0" y="2369534"/>
                  </a:moveTo>
                  <a:lnTo>
                    <a:pt x="0" y="708159"/>
                  </a:lnTo>
                  <a:cubicBezTo>
                    <a:pt x="127805" y="406489"/>
                    <a:pt x="233385" y="22270"/>
                    <a:pt x="646940" y="0"/>
                  </a:cubicBezTo>
                  <a:cubicBezTo>
                    <a:pt x="1150132" y="36669"/>
                    <a:pt x="1429489" y="736913"/>
                    <a:pt x="2678806" y="1532407"/>
                  </a:cubicBezTo>
                  <a:lnTo>
                    <a:pt x="2665927" y="2369534"/>
                  </a:lnTo>
                  <a:lnTo>
                    <a:pt x="0" y="236953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" name="Conector de seta reta 4"/>
            <p:cNvCxnSpPr/>
            <p:nvPr/>
          </p:nvCxnSpPr>
          <p:spPr>
            <a:xfrm>
              <a:off x="1547664" y="6381048"/>
              <a:ext cx="540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/>
            <p:cNvCxnSpPr/>
            <p:nvPr/>
          </p:nvCxnSpPr>
          <p:spPr>
            <a:xfrm rot="16200000">
              <a:off x="287664" y="5121048"/>
              <a:ext cx="252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orma livre 5"/>
            <p:cNvSpPr/>
            <p:nvPr/>
          </p:nvSpPr>
          <p:spPr>
            <a:xfrm>
              <a:off x="1532586" y="4002695"/>
              <a:ext cx="5190186" cy="2356840"/>
            </a:xfrm>
            <a:custGeom>
              <a:avLst/>
              <a:gdLst>
                <a:gd name="connsiteX0" fmla="*/ 0 w 5723468"/>
                <a:gd name="connsiteY0" fmla="*/ 2331426 h 2331426"/>
                <a:gd name="connsiteX1" fmla="*/ 1532586 w 5723468"/>
                <a:gd name="connsiteY1" fmla="*/ 350 h 2331426"/>
                <a:gd name="connsiteX2" fmla="*/ 5190186 w 5723468"/>
                <a:gd name="connsiteY2" fmla="*/ 2151122 h 2331426"/>
                <a:gd name="connsiteX3" fmla="*/ 5628068 w 5723468"/>
                <a:gd name="connsiteY3" fmla="*/ 1610209 h 2331426"/>
                <a:gd name="connsiteX0" fmla="*/ 0 w 5190186"/>
                <a:gd name="connsiteY0" fmla="*/ 2331426 h 2331426"/>
                <a:gd name="connsiteX1" fmla="*/ 1532586 w 5190186"/>
                <a:gd name="connsiteY1" fmla="*/ 350 h 2331426"/>
                <a:gd name="connsiteX2" fmla="*/ 5190186 w 5190186"/>
                <a:gd name="connsiteY2" fmla="*/ 2151122 h 2331426"/>
                <a:gd name="connsiteX0" fmla="*/ 0 w 5190186"/>
                <a:gd name="connsiteY0" fmla="*/ 2331386 h 2331386"/>
                <a:gd name="connsiteX1" fmla="*/ 1532586 w 5190186"/>
                <a:gd name="connsiteY1" fmla="*/ 310 h 2331386"/>
                <a:gd name="connsiteX2" fmla="*/ 5190186 w 5190186"/>
                <a:gd name="connsiteY2" fmla="*/ 2151082 h 2331386"/>
                <a:gd name="connsiteX0" fmla="*/ 0 w 5190186"/>
                <a:gd name="connsiteY0" fmla="*/ 2331386 h 2331386"/>
                <a:gd name="connsiteX1" fmla="*/ 1532586 w 5190186"/>
                <a:gd name="connsiteY1" fmla="*/ 310 h 2331386"/>
                <a:gd name="connsiteX2" fmla="*/ 5190186 w 5190186"/>
                <a:gd name="connsiteY2" fmla="*/ 2151082 h 2331386"/>
                <a:gd name="connsiteX0" fmla="*/ 0 w 5190186"/>
                <a:gd name="connsiteY0" fmla="*/ 2331083 h 2331083"/>
                <a:gd name="connsiteX1" fmla="*/ 1532586 w 5190186"/>
                <a:gd name="connsiteY1" fmla="*/ 7 h 2331083"/>
                <a:gd name="connsiteX2" fmla="*/ 5190186 w 5190186"/>
                <a:gd name="connsiteY2" fmla="*/ 2150779 h 2331083"/>
                <a:gd name="connsiteX0" fmla="*/ 0 w 5190186"/>
                <a:gd name="connsiteY0" fmla="*/ 2331083 h 2331083"/>
                <a:gd name="connsiteX1" fmla="*/ 1532586 w 5190186"/>
                <a:gd name="connsiteY1" fmla="*/ 7 h 2331083"/>
                <a:gd name="connsiteX2" fmla="*/ 5190186 w 5190186"/>
                <a:gd name="connsiteY2" fmla="*/ 2150779 h 2331083"/>
                <a:gd name="connsiteX0" fmla="*/ 0 w 5190186"/>
                <a:gd name="connsiteY0" fmla="*/ 2331083 h 2331083"/>
                <a:gd name="connsiteX1" fmla="*/ 1532586 w 5190186"/>
                <a:gd name="connsiteY1" fmla="*/ 7 h 2331083"/>
                <a:gd name="connsiteX2" fmla="*/ 5190186 w 5190186"/>
                <a:gd name="connsiteY2" fmla="*/ 2150779 h 2331083"/>
                <a:gd name="connsiteX0" fmla="*/ 0 w 5190186"/>
                <a:gd name="connsiteY0" fmla="*/ 2356840 h 2356840"/>
                <a:gd name="connsiteX1" fmla="*/ 1017431 w 5190186"/>
                <a:gd name="connsiteY1" fmla="*/ 6 h 2356840"/>
                <a:gd name="connsiteX2" fmla="*/ 5190186 w 5190186"/>
                <a:gd name="connsiteY2" fmla="*/ 2176536 h 235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90186" h="2356840">
                  <a:moveTo>
                    <a:pt x="0" y="2356840"/>
                  </a:moveTo>
                  <a:cubicBezTo>
                    <a:pt x="230746" y="1038902"/>
                    <a:pt x="435735" y="4299"/>
                    <a:pt x="1017431" y="6"/>
                  </a:cubicBezTo>
                  <a:cubicBezTo>
                    <a:pt x="1599127" y="-4287"/>
                    <a:pt x="2846231" y="2165804"/>
                    <a:pt x="5190186" y="217653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/>
                <p:cNvSpPr txBox="1"/>
                <p:nvPr/>
              </p:nvSpPr>
              <p:spPr>
                <a:xfrm>
                  <a:off x="1634501" y="6308725"/>
                  <a:ext cx="662297" cy="4155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𝑖𝑛𝑓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" name="CaixaDeTexto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01" y="6308725"/>
                  <a:ext cx="662297" cy="41556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29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/>
                <p:cNvSpPr txBox="1"/>
                <p:nvPr/>
              </p:nvSpPr>
              <p:spPr>
                <a:xfrm>
                  <a:off x="4277026" y="6336075"/>
                  <a:ext cx="687111" cy="3962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𝑠𝑢𝑝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1" name="CaixaDeTexto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026" y="6336075"/>
                  <a:ext cx="687111" cy="39626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461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CaixaDeTexto 11"/>
            <p:cNvSpPr txBox="1"/>
            <p:nvPr/>
          </p:nvSpPr>
          <p:spPr>
            <a:xfrm>
              <a:off x="2843808" y="518111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RA</a:t>
              </a: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4711503" y="592704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RR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507877" y="596701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5947873" y="4397646"/>
                <a:ext cx="15350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873" y="4397646"/>
                <a:ext cx="1535036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Tinta 16"/>
              <p14:cNvContentPartPr/>
              <p14:nvPr/>
            </p14:nvContentPartPr>
            <p14:xfrm>
              <a:off x="2324160" y="4381560"/>
              <a:ext cx="1200600" cy="546480"/>
            </p14:xfrm>
          </p:contentPart>
        </mc:Choice>
        <mc:Fallback>
          <p:pic>
            <p:nvPicPr>
              <p:cNvPr id="17" name="Tinta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4800" y="4372200"/>
                <a:ext cx="12193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Tinta 17"/>
              <p14:cNvContentPartPr/>
              <p14:nvPr/>
            </p14:nvContentPartPr>
            <p14:xfrm>
              <a:off x="457200" y="69840"/>
              <a:ext cx="8617320" cy="6464520"/>
            </p14:xfrm>
          </p:contentPart>
        </mc:Choice>
        <mc:Fallback>
          <p:pic>
            <p:nvPicPr>
              <p:cNvPr id="18" name="Tinta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7840" y="60480"/>
                <a:ext cx="8636040" cy="64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12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8FB6-C324-4F0A-978F-44245EEC8EB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99592" y="1772816"/>
            <a:ext cx="778720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Como o R é uma Ambiente e uma Linguagem de Programação, criou-se um </a:t>
            </a:r>
            <a:r>
              <a:rPr lang="pt-BR" sz="2000" b="1" u="sng" dirty="0">
                <a:solidFill>
                  <a:srgbClr val="2357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ambiente mais “Amigável”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para o trabalho com o R.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Este ambiente é chamado de </a:t>
            </a:r>
            <a:r>
              <a:rPr lang="pt-BR" sz="2000" b="1" u="sng" dirty="0" err="1">
                <a:solidFill>
                  <a:srgbClr val="2357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RStudio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Será neste ambiente que trabalharemos na disciplina.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Mesmo sendo outro programa, o </a:t>
            </a:r>
            <a:r>
              <a:rPr lang="pt-BR" sz="2000" b="1" u="sng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RStudio</a:t>
            </a:r>
            <a:r>
              <a:rPr lang="pt-BR" sz="20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necessita da prévia instalação do R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Seu download pode ser feito em: </a:t>
            </a:r>
            <a:r>
              <a:rPr lang="pt-BR" sz="2000" u="sng" dirty="0">
                <a:hlinkClick r:id="rId2"/>
              </a:rPr>
              <a:t>https://www.rstudio.com</a:t>
            </a: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Instalar em seu computador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C91CD8E5-DEE7-471B-A0FB-194E2E00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MS Excel</a:t>
            </a:r>
            <a:b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Software R e Aplicação </a:t>
            </a:r>
            <a:r>
              <a:rPr lang="pt-BR" b="1" u="sng" dirty="0" err="1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RStudio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139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Distribuição </a:t>
                </a:r>
                <a:r>
                  <a:rPr lang="pt-BR" sz="2800" dirty="0" err="1"/>
                  <a:t>Qui</a:t>
                </a:r>
                <a:r>
                  <a:rPr lang="pt-BR" sz="2800" dirty="0"/>
                  <a:t>-quadrado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800" dirty="0"/>
                  <a:t>)</a:t>
                </a:r>
              </a:p>
              <a:p>
                <a:pPr lvl="1"/>
                <a:r>
                  <a:rPr lang="pt-BR" sz="2400" dirty="0"/>
                  <a:t>A distribuição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400" dirty="0"/>
                  <a:t> é proveniente da soma do quadrado de variáveis normais.</a:t>
                </a:r>
              </a:p>
              <a:p>
                <a:pPr lvl="1"/>
                <a:r>
                  <a:rPr lang="pt-BR" sz="2400" dirty="0"/>
                  <a:t>Esta distribuição é importante para o teste de Hipótese relacionadas geralmente a Variância entres duas amostras. Ou ainda, pode ser aplicada ao teste de dependência entre variáveis categóricas.</a:t>
                </a:r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70</a:t>
            </a:fld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Tinta 3"/>
              <p14:cNvContentPartPr/>
              <p14:nvPr/>
            </p14:nvContentPartPr>
            <p14:xfrm>
              <a:off x="2019240" y="4330800"/>
              <a:ext cx="5823360" cy="533520"/>
            </p14:xfrm>
          </p:contentPart>
        </mc:Choice>
        <mc:Fallback>
          <p:pic>
            <p:nvPicPr>
              <p:cNvPr id="4" name="Tinta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9880" y="4321440"/>
                <a:ext cx="5842080" cy="55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543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Distribuição t de </a:t>
                </a:r>
                <a:r>
                  <a:rPr lang="pt-BR" sz="2800" dirty="0" err="1"/>
                  <a:t>Student</a:t>
                </a:r>
                <a:endParaRPr lang="pt-BR" sz="2800" dirty="0"/>
              </a:p>
              <a:p>
                <a:pPr lvl="1"/>
                <a:r>
                  <a:rPr lang="pt-BR" sz="2400" dirty="0"/>
                  <a:t>Assumindo duas Variáveis Aleatórias,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pt-BR" sz="2400" dirty="0"/>
                  <a:t> 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pt-BR" sz="2400" dirty="0"/>
                  <a:t>, a variável aleatória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rad>
                      </m:den>
                    </m:f>
                  </m:oMath>
                </a14:m>
                <a:r>
                  <a:rPr lang="pt-BR" sz="2400" dirty="0"/>
                  <a:t>, possui distribuição t de </a:t>
                </a:r>
                <a:r>
                  <a:rPr lang="pt-BR" sz="2400" dirty="0" err="1"/>
                  <a:t>Student</a:t>
                </a:r>
                <a:r>
                  <a:rPr lang="pt-BR" sz="2400" dirty="0"/>
                  <a:t> com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pt-BR" sz="2400" dirty="0"/>
                  <a:t> graus de liberdade (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400" dirty="0"/>
                  <a:t>).</a:t>
                </a:r>
              </a:p>
              <a:p>
                <a:pPr lvl="1"/>
                <a:r>
                  <a:rPr lang="pt-BR" sz="2400" dirty="0"/>
                  <a:t>É possível determinar que: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&gt;2</m:t>
                      </m:r>
                    </m:oMath>
                  </m:oMathPara>
                </a14:m>
                <a:endParaRPr lang="pt-BR" sz="2400" dirty="0"/>
              </a:p>
              <a:p>
                <a:pPr lvl="1"/>
                <a:r>
                  <a:rPr lang="pt-BR" sz="2400" dirty="0"/>
                  <a:t>A distribuição t de </a:t>
                </a:r>
                <a:r>
                  <a:rPr lang="pt-BR" sz="2400" dirty="0" err="1"/>
                  <a:t>Student</a:t>
                </a:r>
                <a:r>
                  <a:rPr lang="pt-BR" sz="2400" dirty="0"/>
                  <a:t> é utilizada em teste onde não se conhecem as informações da população para afirma que trata-se de uma População Normal.</a:t>
                </a:r>
              </a:p>
              <a:p>
                <a:pPr marL="457200" lvl="1" indent="0">
                  <a:buNone/>
                </a:pPr>
                <a:endParaRPr lang="pt-BR" sz="2400" dirty="0"/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56" t="-1482" r="-1185" b="-28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71</a:t>
            </a:fld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Tinta 4"/>
              <p14:cNvContentPartPr/>
              <p14:nvPr/>
            </p14:nvContentPartPr>
            <p14:xfrm>
              <a:off x="1168560" y="44280"/>
              <a:ext cx="7982280" cy="6585480"/>
            </p14:xfrm>
          </p:contentPart>
        </mc:Choice>
        <mc:Fallback>
          <p:pic>
            <p:nvPicPr>
              <p:cNvPr id="5" name="Tint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9200" y="34920"/>
                <a:ext cx="8001000" cy="66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31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Espaço Reservado para Conteú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Distribuição t de </a:t>
            </a:r>
            <a:r>
              <a:rPr lang="pt-BR" sz="2800" dirty="0" err="1"/>
              <a:t>Student</a:t>
            </a:r>
            <a:endParaRPr lang="pt-BR" sz="28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72</a:t>
            </a:fld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255007"/>
            <a:ext cx="5307461" cy="4351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6323856" y="2080915"/>
                <a:ext cx="2592288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>
                    <a:latin typeface="+mn-lt"/>
                  </a:rPr>
                  <a:t>Assumindo o número de Graus de Liberdade como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pt-BR" sz="2000" dirty="0">
                    <a:latin typeface="+mn-lt"/>
                  </a:rPr>
                  <a:t> temos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000" b="0" dirty="0">
                  <a:latin typeface="+mn-lt"/>
                  <a:ea typeface="Cambria Math" panose="02040503050406030204" pitchFamily="18" charset="0"/>
                </a:endParaRPr>
              </a:p>
              <a:p>
                <a:endParaRPr lang="pt-BR" sz="2000" dirty="0">
                  <a:latin typeface="+mn-lt"/>
                </a:endParaRPr>
              </a:p>
              <a:p>
                <a:r>
                  <a:rPr lang="pt-BR" sz="2000" dirty="0">
                    <a:latin typeface="+mn-lt"/>
                  </a:rPr>
                  <a:t>Ou seja, a Curva Normal é uma distribuição t de </a:t>
                </a:r>
                <a:r>
                  <a:rPr lang="pt-BR" sz="2000" dirty="0" err="1">
                    <a:latin typeface="+mn-lt"/>
                  </a:rPr>
                  <a:t>Student</a:t>
                </a:r>
                <a:r>
                  <a:rPr lang="pt-BR" sz="2000" dirty="0">
                    <a:latin typeface="+mn-lt"/>
                  </a:rPr>
                  <a:t> com infinitos graus de liberdade.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856" y="2080915"/>
                <a:ext cx="2592288" cy="3170099"/>
              </a:xfrm>
              <a:prstGeom prst="rect">
                <a:avLst/>
              </a:prstGeom>
              <a:blipFill rotWithShape="0">
                <a:blip r:embed="rId4"/>
                <a:stretch>
                  <a:fillRect l="-2347" t="-962" r="-939" b="-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Tinta 6"/>
              <p14:cNvContentPartPr/>
              <p14:nvPr/>
            </p14:nvContentPartPr>
            <p14:xfrm>
              <a:off x="927000" y="2978280"/>
              <a:ext cx="7264800" cy="3600720"/>
            </p14:xfrm>
          </p:contentPart>
        </mc:Choice>
        <mc:Fallback>
          <p:pic>
            <p:nvPicPr>
              <p:cNvPr id="7" name="Tinta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7640" y="2968920"/>
                <a:ext cx="7283520" cy="36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65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pt-BR" b="1" u="sng">
                <a:solidFill>
                  <a:srgbClr val="164C97"/>
                </a:solidFill>
                <a:uFill>
                  <a:solidFill>
                    <a:srgbClr val="164C97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Teoria das Probabilidades</a:t>
            </a:r>
            <a:endParaRPr lang="pt-BR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Espaço Reservado para Conteúdo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sz="2800" dirty="0"/>
                  <a:t>Distribuição F de </a:t>
                </a:r>
                <a:r>
                  <a:rPr lang="pt-BR" sz="2800" dirty="0" err="1"/>
                  <a:t>Snedecor</a:t>
                </a:r>
                <a:endParaRPr lang="pt-BR" sz="2800" dirty="0"/>
              </a:p>
              <a:p>
                <a:pPr lvl="1"/>
                <a:r>
                  <a:rPr lang="pt-BR" sz="2000" dirty="0"/>
                  <a:t>Suponde duas VA oriundas de duas populações de distribuição </a:t>
                </a:r>
                <a:r>
                  <a:rPr lang="pt-BR" sz="2000" dirty="0" err="1"/>
                  <a:t>Qui</a:t>
                </a:r>
                <a:r>
                  <a:rPr lang="pt-BR" sz="2000" dirty="0"/>
                  <a:t>-Quadrado.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0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0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pt-BR" sz="2000" dirty="0"/>
                  <a:t> segue a distribuição F de </a:t>
                </a:r>
                <a:r>
                  <a:rPr lang="pt-BR" sz="2000" dirty="0" err="1"/>
                  <a:t>Snedecor</a:t>
                </a:r>
                <a:r>
                  <a:rPr lang="pt-BR" sz="2000" dirty="0"/>
                  <a:t> se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type m:val="lin"/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pt-BR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−2 </m:t>
                        </m:r>
                      </m:den>
                    </m:f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&gt;2 </m:t>
                    </m:r>
                  </m:oMath>
                </a14:m>
                <a:r>
                  <a:rPr lang="pt-BR" sz="2000" dirty="0"/>
                  <a:t>e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−2)</m:t>
                        </m:r>
                      </m:num>
                      <m:den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pt-BR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−4)</m:t>
                        </m:r>
                      </m:den>
                    </m:f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&gt;4</m:t>
                    </m:r>
                  </m:oMath>
                </a14:m>
                <a:endParaRPr lang="pt-BR" sz="2000" dirty="0"/>
              </a:p>
              <a:p>
                <a:pPr lvl="1"/>
                <a:r>
                  <a:rPr lang="pt-BR" sz="2000" dirty="0"/>
                  <a:t>A distribuição F de </a:t>
                </a:r>
                <a:r>
                  <a:rPr lang="pt-BR" sz="2000" dirty="0" err="1"/>
                  <a:t>Snedecor</a:t>
                </a:r>
                <a:r>
                  <a:rPr lang="pt-BR" sz="2000" dirty="0"/>
                  <a:t> está comumente associada a teste de comparação de variâncias.</a:t>
                </a:r>
              </a:p>
            </p:txBody>
          </p:sp>
        </mc:Choice>
        <mc:Fallback xmlns="">
          <p:sp>
            <p:nvSpPr>
              <p:cNvPr id="9" name="Espaço Reservado para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7ECDD-AA83-4018-BECD-30C1245AD42E}" type="slidenum">
              <a:rPr lang="pt-BR" smtClean="0"/>
              <a:pPr/>
              <a:t>73</a:t>
            </a:fld>
            <a:endParaRPr lang="pt-B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Tinta 4"/>
              <p14:cNvContentPartPr/>
              <p14:nvPr/>
            </p14:nvContentPartPr>
            <p14:xfrm>
              <a:off x="1181160" y="406440"/>
              <a:ext cx="7340760" cy="4572360"/>
            </p14:xfrm>
          </p:contentPart>
        </mc:Choice>
        <mc:Fallback>
          <p:pic>
            <p:nvPicPr>
              <p:cNvPr id="5" name="Tinta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1800" y="397080"/>
                <a:ext cx="735948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1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8FB6-C324-4F0A-978F-44245EEC8EB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C91CD8E5-DEE7-471B-A0FB-194E2E00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MS Excel</a:t>
            </a:r>
            <a:b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Software R e Aplicação </a:t>
            </a:r>
            <a:r>
              <a:rPr lang="pt-BR" b="1" u="sng" dirty="0" err="1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RStudio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95536" y="1245299"/>
            <a:ext cx="8119814" cy="5286958"/>
            <a:chOff x="395536" y="1245299"/>
            <a:chExt cx="8119814" cy="528695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/>
            <a:srcRect l="388" t="-399" r="-388" b="4599"/>
            <a:stretch/>
          </p:blipFill>
          <p:spPr>
            <a:xfrm>
              <a:off x="395536" y="2231669"/>
              <a:ext cx="7980673" cy="4300588"/>
            </a:xfrm>
            <a:prstGeom prst="rect">
              <a:avLst/>
            </a:prstGeom>
          </p:spPr>
        </p:pic>
        <p:pic>
          <p:nvPicPr>
            <p:cNvPr id="7170" name="Picture 2" descr="Resultado de imagem para 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5350" y="124529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76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48FB6-C324-4F0A-978F-44245EEC8EB3}" type="slidenum">
              <a:rPr lang="pt-B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pt-BR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28650" y="1772816"/>
            <a:ext cx="80581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u="sng" dirty="0">
                <a:solidFill>
                  <a:srgbClr val="164C9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Atividades</a:t>
            </a:r>
          </a:p>
          <a:p>
            <a:pPr marL="355600"/>
            <a:r>
              <a:rPr 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Assistir os seguintes vídeos:</a:t>
            </a:r>
          </a:p>
          <a:p>
            <a:pPr marL="719138"/>
            <a:r>
              <a:rPr lang="pt-BR" sz="2000" dirty="0"/>
              <a:t>Aprenda Software Estatístico R - Módulo 1, Introdução.</a:t>
            </a:r>
          </a:p>
          <a:p>
            <a:pPr marL="1074738"/>
            <a:r>
              <a:rPr lang="pt-BR" sz="2000" dirty="0">
                <a:hlinkClick r:id="rId2"/>
              </a:rPr>
              <a:t>https://www.youtube.com/watch?v=28G51yu4zAA</a:t>
            </a:r>
            <a:endParaRPr lang="pt-BR" sz="2000" dirty="0"/>
          </a:p>
          <a:p>
            <a:pPr marL="719138"/>
            <a:endParaRPr lang="pt-BR" sz="2000" dirty="0"/>
          </a:p>
          <a:p>
            <a:pPr marL="719138"/>
            <a:r>
              <a:rPr lang="pt-BR" sz="2000" dirty="0"/>
              <a:t>Tutorial: Dê seus primeiros passos no R</a:t>
            </a:r>
          </a:p>
          <a:p>
            <a:pPr marL="1074738"/>
            <a:r>
              <a:rPr lang="pt-BR" sz="2000" dirty="0">
                <a:hlinkClick r:id="rId3"/>
              </a:rPr>
              <a:t>https://www.youtube.com/watch?v=1wbggOdkcA8&amp;t=397s</a:t>
            </a:r>
            <a:endParaRPr lang="pt-BR" sz="2000" dirty="0"/>
          </a:p>
          <a:p>
            <a:pPr marL="1074738"/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55600"/>
            <a:r>
              <a:rPr lang="pt-BR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Ler os seguintes materiais:</a:t>
            </a:r>
          </a:p>
          <a:p>
            <a:pPr marL="719138"/>
            <a:r>
              <a:rPr lang="pt-BR" sz="2000" dirty="0"/>
              <a:t>A (boa e velha) apostila básica do R</a:t>
            </a:r>
          </a:p>
          <a:p>
            <a:pPr marL="1074738"/>
            <a:r>
              <a:rPr lang="pt-BR" sz="2000" dirty="0">
                <a:hlinkClick r:id="rId4"/>
              </a:rPr>
              <a:t>https://cantinhodor.wordpress.com/</a:t>
            </a:r>
            <a:endParaRPr lang="pt-BR" sz="2000" dirty="0"/>
          </a:p>
          <a:p>
            <a:pPr marL="1074738"/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19138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Apostila mais completa</a:t>
            </a:r>
          </a:p>
          <a:p>
            <a:pPr marL="1074738"/>
            <a:r>
              <a:rPr lang="pt-BR" sz="2000" dirty="0">
                <a:hlinkClick r:id="rId5"/>
              </a:rPr>
              <a:t>http://leg.ufpr.br/~paulojus/embrapa/Rembrapa/Rembrapa.pdf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C91CD8E5-DEE7-471B-A0FB-194E2E00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MS Excel</a:t>
            </a:r>
            <a:b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b="1" u="sng" dirty="0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Software R e Aplicação </a:t>
            </a:r>
            <a:r>
              <a:rPr lang="pt-BR" b="1" u="sng" dirty="0" err="1">
                <a:solidFill>
                  <a:srgbClr val="164C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RStudio</a:t>
            </a:r>
            <a:endParaRPr lang="pt-BR" b="1" u="sng" dirty="0">
              <a:solidFill>
                <a:srgbClr val="164C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042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9A6D6DB4C58C74D86699B716B55C50E" ma:contentTypeVersion="30" ma:contentTypeDescription="Crie um novo documento." ma:contentTypeScope="" ma:versionID="ca05464b6f4bb7a538803e2479f010c9">
  <xsd:schema xmlns:xsd="http://www.w3.org/2001/XMLSchema" xmlns:xs="http://www.w3.org/2001/XMLSchema" xmlns:p="http://schemas.microsoft.com/office/2006/metadata/properties" xmlns:ns1="http://schemas.microsoft.com/sharepoint/v3" xmlns:ns3="81529919-bb3c-4b28-aa14-6d8510b195e6" xmlns:ns4="a37948bc-07af-4ff6-818e-9d8510523f27" targetNamespace="http://schemas.microsoft.com/office/2006/metadata/properties" ma:root="true" ma:fieldsID="84c1438474eaced2ab8876d7fdac6d21" ns1:_="" ns3:_="" ns4:_="">
    <xsd:import namespace="http://schemas.microsoft.com/sharepoint/v3"/>
    <xsd:import namespace="81529919-bb3c-4b28-aa14-6d8510b195e6"/>
    <xsd:import namespace="a37948bc-07af-4ff6-818e-9d8510523f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NotebookType" minOccurs="0"/>
                <xsd:element ref="ns3:FolderType" minOccurs="0"/>
                <xsd:element ref="ns3:Owner" minOccurs="0"/>
                <xsd:element ref="ns3:DefaultSectionNames" minOccurs="0"/>
                <xsd:element ref="ns3:Templates" minOccurs="0"/>
                <xsd:element ref="ns3:CultureName" minOccurs="0"/>
                <xsd:element ref="ns3:AppVersion" minOccurs="0"/>
                <xsd:element ref="ns3:Teachers" minOccurs="0"/>
                <xsd:element ref="ns3:Students" minOccurs="0"/>
                <xsd:element ref="ns3:Student_Group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4:SharedWithUsers" minOccurs="0"/>
                <xsd:element ref="ns4:SharedWithDetails" minOccurs="0"/>
                <xsd:element ref="ns4:SharingHintHash" minOccurs="0"/>
                <xsd:element ref="ns1:_ip_UnifiedCompliancePolicyProperties" minOccurs="0"/>
                <xsd:element ref="ns1:_ip_UnifiedCompliancePolicyUIAction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30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31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529919-bb3c-4b28-aa14-6d8510b195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NotebookType" ma:index="12" nillable="true" ma:displayName="Notebook Type" ma:internalName="NotebookType">
      <xsd:simpleType>
        <xsd:restriction base="dms:Text"/>
      </xsd:simpleType>
    </xsd:element>
    <xsd:element name="FolderType" ma:index="13" nillable="true" ma:displayName="Folder Type" ma:internalName="FolderType">
      <xsd:simpleType>
        <xsd:restriction base="dms:Text"/>
      </xsd:simpleType>
    </xsd:element>
    <xsd:element name="Owner" ma:index="1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7" nillable="true" ma:displayName="Culture Name" ma:internalName="CultureName">
      <xsd:simpleType>
        <xsd:restriction base="dms:Text"/>
      </xsd:simpleType>
    </xsd:element>
    <xsd:element name="AppVersion" ma:index="18" nillable="true" ma:displayName="App Version" ma:internalName="AppVersion">
      <xsd:simpleType>
        <xsd:restriction base="dms:Text"/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MediaServiceOCR" ma:index="3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3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7948bc-07af-4ff6-818e-9d8510523f27" elementFormDefault="qualified">
    <xsd:import namespace="http://schemas.microsoft.com/office/2006/documentManagement/types"/>
    <xsd:import namespace="http://schemas.microsoft.com/office/infopath/2007/PartnerControls"/>
    <xsd:element name="SharedWithUsers" ma:index="27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8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9" nillable="true" ma:displayName="Hash de Dica de Compartilhamento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81529919-bb3c-4b28-aa14-6d8510b195e6" xsi:nil="true"/>
    <FolderType xmlns="81529919-bb3c-4b28-aa14-6d8510b195e6" xsi:nil="true"/>
    <Teachers xmlns="81529919-bb3c-4b28-aa14-6d8510b195e6">
      <UserInfo>
        <DisplayName/>
        <AccountId xsi:nil="true"/>
        <AccountType/>
      </UserInfo>
    </Teachers>
    <_ip_UnifiedCompliancePolicyUIAction xmlns="http://schemas.microsoft.com/sharepoint/v3" xsi:nil="true"/>
    <Owner xmlns="81529919-bb3c-4b28-aa14-6d8510b195e6">
      <UserInfo>
        <DisplayName/>
        <AccountId xsi:nil="true"/>
        <AccountType/>
      </UserInfo>
    </Owner>
    <DefaultSectionNames xmlns="81529919-bb3c-4b28-aa14-6d8510b195e6" xsi:nil="true"/>
    <Is_Collaboration_Space_Locked xmlns="81529919-bb3c-4b28-aa14-6d8510b195e6" xsi:nil="true"/>
    <CultureName xmlns="81529919-bb3c-4b28-aa14-6d8510b195e6" xsi:nil="true"/>
    <Templates xmlns="81529919-bb3c-4b28-aa14-6d8510b195e6" xsi:nil="true"/>
    <_ip_UnifiedCompliancePolicyProperties xmlns="http://schemas.microsoft.com/sharepoint/v3" xsi:nil="true"/>
    <Invited_Teachers xmlns="81529919-bb3c-4b28-aa14-6d8510b195e6" xsi:nil="true"/>
    <Invited_Students xmlns="81529919-bb3c-4b28-aa14-6d8510b195e6" xsi:nil="true"/>
    <Students xmlns="81529919-bb3c-4b28-aa14-6d8510b195e6">
      <UserInfo>
        <DisplayName/>
        <AccountId xsi:nil="true"/>
        <AccountType/>
      </UserInfo>
    </Students>
    <Student_Groups xmlns="81529919-bb3c-4b28-aa14-6d8510b195e6">
      <UserInfo>
        <DisplayName/>
        <AccountId xsi:nil="true"/>
        <AccountType/>
      </UserInfo>
    </Student_Groups>
    <AppVersion xmlns="81529919-bb3c-4b28-aa14-6d8510b195e6" xsi:nil="true"/>
    <Self_Registration_Enabled xmlns="81529919-bb3c-4b28-aa14-6d8510b195e6" xsi:nil="true"/>
    <Has_Teacher_Only_SectionGroup xmlns="81529919-bb3c-4b28-aa14-6d8510b195e6" xsi:nil="true"/>
  </documentManagement>
</p:properties>
</file>

<file path=customXml/itemProps1.xml><?xml version="1.0" encoding="utf-8"?>
<ds:datastoreItem xmlns:ds="http://schemas.openxmlformats.org/officeDocument/2006/customXml" ds:itemID="{B33BE1DA-A58B-4113-AC29-A198098D25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DDEE2F-D4EC-47F5-B4C0-9479DBE8EC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1529919-bb3c-4b28-aa14-6d8510b195e6"/>
    <ds:schemaRef ds:uri="a37948bc-07af-4ff6-818e-9d8510523f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3DB070-61DD-4FAC-AFA2-1E120BDF3487}">
  <ds:schemaRefs>
    <ds:schemaRef ds:uri="http://purl.org/dc/terms/"/>
    <ds:schemaRef ds:uri="http://schemas.microsoft.com/office/2006/documentManagement/types"/>
    <ds:schemaRef ds:uri="http://schemas.microsoft.com/sharepoint/v3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a37948bc-07af-4ff6-818e-9d8510523f27"/>
    <ds:schemaRef ds:uri="81529919-bb3c-4b28-aa14-6d8510b195e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3157</TotalTime>
  <Words>2720</Words>
  <Application>Microsoft Office PowerPoint</Application>
  <PresentationFormat>Apresentação na tela (4:3)</PresentationFormat>
  <Paragraphs>856</Paragraphs>
  <Slides>73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(Corpo)</vt:lpstr>
      <vt:lpstr>Calibri Light</vt:lpstr>
      <vt:lpstr>Cambria Math</vt:lpstr>
      <vt:lpstr>Times New Roman</vt:lpstr>
      <vt:lpstr>Wingdings</vt:lpstr>
      <vt:lpstr>Tema do Office</vt:lpstr>
      <vt:lpstr>Técnicas Estatísticas de Predição</vt:lpstr>
      <vt:lpstr>Tópicos a serem estudados...</vt:lpstr>
      <vt:lpstr>MS Excel Software R e Aplicação RStudio</vt:lpstr>
      <vt:lpstr>MS Excel Software R e Aplicação RStudio</vt:lpstr>
      <vt:lpstr>MS Excel Software R e Aplicação RStudio</vt:lpstr>
      <vt:lpstr>MS Excel Software R e Aplicação RStudio</vt:lpstr>
      <vt:lpstr>MS Excel Software R e Aplicação RStudio</vt:lpstr>
      <vt:lpstr>MS Excel Software R e Aplicação RStudio</vt:lpstr>
      <vt:lpstr>MS Excel Software R e Aplicação RStudio</vt:lpstr>
      <vt:lpstr>Tipos de Variáveis</vt:lpstr>
      <vt:lpstr>Tipos de Variáveis</vt:lpstr>
      <vt:lpstr>Tipos de Variáveis</vt:lpstr>
      <vt:lpstr>Tipos de Variáveis</vt:lpstr>
      <vt:lpstr>Tipos de Variáveis</vt:lpstr>
      <vt:lpstr>Tipos de Variáveis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Estatística Descritiva</vt:lpstr>
      <vt:lpstr>Separatrizes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  <vt:lpstr>Teoria das Probabilidades</vt:lpstr>
    </vt:vector>
  </TitlesOfParts>
  <Company>FURB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Seção de Apoio ao Usuário</dc:creator>
  <cp:lastModifiedBy>Conta da Microsoft</cp:lastModifiedBy>
  <cp:revision>122</cp:revision>
  <dcterms:created xsi:type="dcterms:W3CDTF">2012-05-08T00:10:24Z</dcterms:created>
  <dcterms:modified xsi:type="dcterms:W3CDTF">2020-05-23T20:12:45Z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0x01010039A6D6DB4C58C74D86699B716B55C50E</vt:lpwstr>
  </property>
</Properties>
</file>